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diagrams/layout9.xml" ContentType="application/vnd.openxmlformats-officedocument.drawingml.diagramLayout+xml"/>
  <Override PartName="/ppt/tags/tag205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diagrams/colors4.xml" ContentType="application/vnd.openxmlformats-officedocument.drawingml.diagramColors+xml"/>
  <Override PartName="/ppt/tags/tag181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diagrams/drawing3.xml" ContentType="application/vnd.ms-office.drawingml.diagramDrawing+xml"/>
  <Override PartName="/ppt/tags/tag170.xml" ContentType="application/vnd.openxmlformats-officedocument.presentationml.tags+xml"/>
  <Default Extension="png" ContentType="image/png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diagrams/drawing8.xml" ContentType="application/vnd.ms-office.drawingml.diagramDrawing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diagrams/quickStyle8.xml" ContentType="application/vnd.openxmlformats-officedocument.drawingml.diagramStyl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diagrams/colors6.xml" ContentType="application/vnd.openxmlformats-officedocument.drawingml.diagramColor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diagrams/drawing5.xml" ContentType="application/vnd.ms-office.drawingml.diagramDrawing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tags/tag208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diagrams/data9.xml" ContentType="application/vnd.openxmlformats-officedocument.drawingml.diagramData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diagrams/layout4.xml" ContentType="application/vnd.openxmlformats-officedocument.drawingml.diagramLayout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diagrams/data5.xml" ContentType="application/vnd.openxmlformats-officedocument.drawingml.diagramData+xml"/>
  <Override PartName="/ppt/tags/tag166.xml" ContentType="application/vnd.openxmlformats-officedocument.presentationml.tags+xml"/>
  <Override PartName="/ppt/diagrams/colors7.xml" ContentType="application/vnd.openxmlformats-officedocument.drawingml.diagramColor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diagrams/drawing6.xml" ContentType="application/vnd.ms-office.drawingml.diagramDrawing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62.xml" ContentType="application/vnd.openxmlformats-officedocument.presentationml.tags+xml"/>
  <Override PartName="/ppt/diagrams/quickStyle6.xml" ContentType="application/vnd.openxmlformats-officedocument.drawingml.diagramStyle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diagrams/colors8.xml" ContentType="application/vnd.openxmlformats-officedocument.drawingml.diagramColor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diagrams/drawing7.xml" ContentType="application/vnd.ms-office.drawingml.diagramDrawing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diagrams/quickStyle7.xml" ContentType="application/vnd.openxmlformats-officedocument.drawingml.diagramStyle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diagrams/layout2.xml" ContentType="application/vnd.openxmlformats-officedocument.drawingml.diagramLayout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82.xml" ContentType="application/vnd.openxmlformats-officedocument.presentationml.tags+xml"/>
  <Override PartName="/ppt/diagrams/quickStyle10.xml" ContentType="application/vnd.openxmlformats-officedocument.drawingml.diagramStyle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diagrams/drawing4.xml" ContentType="application/vnd.ms-office.drawingml.diagramDrawing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diagrams/quickStyle4.xml" ContentType="application/vnd.openxmlformats-officedocument.drawingml.diagramStyle+xml"/>
  <Override PartName="/ppt/tags/tag160.xml" ContentType="application/vnd.openxmlformats-officedocument.presentationml.tag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diagrams/drawing9.xml" ContentType="application/vnd.ms-office.drawingml.diagramDrawing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diagrams/quickStyle9.xml" ContentType="application/vnd.openxmlformats-officedocument.drawingml.diagramStyle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436" r:id="rId2"/>
    <p:sldId id="506" r:id="rId3"/>
    <p:sldId id="529" r:id="rId4"/>
    <p:sldId id="525" r:id="rId5"/>
    <p:sldId id="526" r:id="rId6"/>
    <p:sldId id="527" r:id="rId7"/>
    <p:sldId id="528" r:id="rId8"/>
    <p:sldId id="530" r:id="rId9"/>
    <p:sldId id="531" r:id="rId10"/>
    <p:sldId id="532" r:id="rId11"/>
    <p:sldId id="533" r:id="rId12"/>
    <p:sldId id="540" r:id="rId13"/>
    <p:sldId id="535" r:id="rId14"/>
    <p:sldId id="534" r:id="rId15"/>
    <p:sldId id="537" r:id="rId16"/>
    <p:sldId id="539" r:id="rId17"/>
    <p:sldId id="536" r:id="rId18"/>
    <p:sldId id="538" r:id="rId19"/>
  </p:sldIdLst>
  <p:sldSz cx="10058400" cy="7772400"/>
  <p:notesSz cx="9942513" cy="6761163"/>
  <p:custDataLst>
    <p:tags r:id="rId22"/>
  </p:custDataLst>
  <p:defaultTextStyle>
    <a:defPPr>
      <a:defRPr lang="en-US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3D7"/>
    <a:srgbClr val="DC6900"/>
    <a:srgbClr val="FFC283"/>
    <a:srgbClr val="DCB900"/>
    <a:srgbClr val="FFB83D"/>
    <a:srgbClr val="FF4051"/>
    <a:srgbClr val="E7EBE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7656" autoAdjust="0"/>
  </p:normalViewPr>
  <p:slideViewPr>
    <p:cSldViewPr snapToObjects="1">
      <p:cViewPr>
        <p:scale>
          <a:sx n="68" d="100"/>
          <a:sy n="68" d="100"/>
        </p:scale>
        <p:origin x="-1398" y="90"/>
      </p:cViewPr>
      <p:guideLst>
        <p:guide orient="horz" pos="432"/>
        <p:guide orient="horz" pos="624"/>
        <p:guide orient="horz" pos="4665"/>
        <p:guide orient="horz" pos="4383"/>
        <p:guide orient="horz" pos="4532"/>
        <p:guide orient="horz" pos="1296"/>
        <p:guide orient="horz" pos="720"/>
        <p:guide orient="horz" pos="1392"/>
        <p:guide pos="3120"/>
        <p:guide pos="336"/>
        <p:guide pos="6000"/>
        <p:guide pos="3216"/>
        <p:guide pos="2160"/>
        <p:guide pos="2256"/>
        <p:guide pos="4080"/>
        <p:guide pos="4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880" y="-90"/>
      </p:cViewPr>
      <p:guideLst>
        <p:guide orient="horz" pos="2130"/>
        <p:guide pos="3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C5E18-3BA6-4EF4-9C5B-401355743D2A}">
      <dgm:prSet custT="1"/>
      <dgm:spPr/>
      <dgm:t>
        <a:bodyPr/>
        <a:lstStyle/>
        <a:p>
          <a:pPr algn="just" rtl="1"/>
          <a:r>
            <a:rPr lang="fa-IR" sz="1800" baseline="0" dirty="0" smtClean="0">
              <a:latin typeface="+mj-lt"/>
            </a:rPr>
            <a:t>بهبود محیط کار</a:t>
          </a:r>
          <a:endParaRPr lang="en-US" sz="1800" dirty="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4FEDB81-AA40-45FF-B34C-02986DEE7DCD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سهولت انجام کار</a:t>
          </a:r>
          <a:endParaRPr lang="en-US" sz="1800" dirty="0">
            <a:latin typeface="+mj-lt"/>
          </a:endParaRPr>
        </a:p>
      </dgm:t>
    </dgm:pt>
    <dgm:pt modelId="{A7CF5CA2-ECDE-4B30-8CD8-2FE56D88A610}" type="parTrans" cxnId="{ACA7BD15-A9B3-4DE8-9E1E-372A5A069F2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43F3BBF9-9D75-4729-B3A7-41B1461D7ECF}" type="sibTrans" cxnId="{ACA7BD15-A9B3-4DE8-9E1E-372A5A069F2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95B4F4C-57E4-41BA-A413-990D19ECD019}">
      <dgm:prSet custT="1"/>
      <dgm:spPr/>
      <dgm:t>
        <a:bodyPr/>
        <a:lstStyle/>
        <a:p>
          <a:pPr algn="just" rtl="1"/>
          <a:r>
            <a:rPr lang="fa-IR" sz="1800" baseline="0" dirty="0" smtClean="0">
              <a:latin typeface="+mj-lt"/>
            </a:rPr>
            <a:t>فعال سازی تولید</a:t>
          </a:r>
          <a:endParaRPr lang="en-US" sz="1800" dirty="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84151D9-2D41-4FC7-98EE-3012FE973FCF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تونل های صنعتی</a:t>
          </a:r>
          <a:endParaRPr lang="en-US" sz="1800" dirty="0">
            <a:latin typeface="+mj-lt"/>
          </a:endParaRPr>
        </a:p>
      </dgm:t>
    </dgm:pt>
    <dgm:pt modelId="{6B1201CD-8242-4E38-84E3-7B2B1A365CB9}" type="parTrans" cxnId="{515B2493-227B-41FF-9E4B-54CEE4461E9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D03038CF-AE46-4D90-879C-50498FE3621A}" type="sibTrans" cxnId="{515B2493-227B-41FF-9E4B-54CEE4461E94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BC9184F-3C19-442A-9C44-08C3FAA86B87}">
      <dgm:prSet custT="1"/>
      <dgm:spPr/>
      <dgm:t>
        <a:bodyPr/>
        <a:lstStyle/>
        <a:p>
          <a:pPr algn="just" rtl="1"/>
          <a:r>
            <a:rPr lang="fa-IR" sz="1800" baseline="0" dirty="0" smtClean="0">
              <a:latin typeface="+mj-lt"/>
            </a:rPr>
            <a:t>افتتاح سرمایه گذاری مستقیم خارجی در بخش های مهم و کلیدی</a:t>
          </a:r>
          <a:endParaRPr lang="en-US" sz="1800" dirty="0">
            <a:latin typeface="+mj-lt"/>
          </a:endParaRPr>
        </a:p>
      </dgm:t>
    </dgm:pt>
    <dgm:pt modelId="{B57EE6CF-A45D-4066-9E66-E08B5A75FC3F}" type="parTrans" cxnId="{7321E5FE-B643-49ED-AC40-14544D15DEB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0EC2DF5-C6C5-4919-B0F8-5A23D11336BD}" type="sibTrans" cxnId="{7321E5FE-B643-49ED-AC40-14544D15DEB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D9F0EC7D-0758-43A5-8AB8-F28C62A8192F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افتتاح بخش های حیاتی همانند بخش های دفاعی، ساختمانی و راه آهن برای </a:t>
          </a:r>
          <a:r>
            <a:rPr lang="en-US" sz="1800" dirty="0" smtClean="0">
              <a:latin typeface="+mj-lt"/>
            </a:rPr>
            <a:t>FDI</a:t>
          </a:r>
          <a:endParaRPr lang="en-US" sz="1800" dirty="0">
            <a:latin typeface="+mj-lt"/>
          </a:endParaRPr>
        </a:p>
      </dgm:t>
    </dgm:pt>
    <dgm:pt modelId="{CF0E1AA5-0908-4B38-BC7E-3D8793C1AFAB}" type="parTrans" cxnId="{320464B8-755B-405B-AB62-FF1E482F33FB}">
      <dgm:prSet/>
      <dgm:spPr/>
      <dgm:t>
        <a:bodyPr/>
        <a:lstStyle/>
        <a:p>
          <a:endParaRPr lang="en-US"/>
        </a:p>
      </dgm:t>
    </dgm:pt>
    <dgm:pt modelId="{2AF54FAC-7574-4ED5-95A8-F609FA082EC9}" type="sibTrans" cxnId="{320464B8-755B-405B-AB62-FF1E482F33FB}">
      <dgm:prSet/>
      <dgm:spPr/>
      <dgm:t>
        <a:bodyPr/>
        <a:lstStyle/>
        <a:p>
          <a:endParaRPr lang="en-US"/>
        </a:p>
      </dgm:t>
    </dgm:pt>
    <dgm:pt modelId="{BFA4D161-2ABA-4DB3-88ED-8ADC03EC8163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ممنوعیت پروانه و حذف معیارها</a:t>
          </a:r>
          <a:endParaRPr lang="en-US" sz="1800" dirty="0">
            <a:latin typeface="+mj-lt"/>
          </a:endParaRPr>
        </a:p>
      </dgm:t>
    </dgm:pt>
    <dgm:pt modelId="{F1108515-491E-4AF2-9F5C-4E8D9AF5698E}" type="parTrans" cxnId="{2AC5B6F2-9D85-4029-AC01-D63379B8E594}">
      <dgm:prSet/>
      <dgm:spPr/>
      <dgm:t>
        <a:bodyPr/>
        <a:lstStyle/>
        <a:p>
          <a:endParaRPr lang="en-US"/>
        </a:p>
      </dgm:t>
    </dgm:pt>
    <dgm:pt modelId="{CCB09459-DC09-4988-986C-93F4FABDED3E}" type="sibTrans" cxnId="{2AC5B6F2-9D85-4029-AC01-D63379B8E594}">
      <dgm:prSet/>
      <dgm:spPr/>
      <dgm:t>
        <a:bodyPr/>
        <a:lstStyle/>
        <a:p>
          <a:endParaRPr lang="en-US"/>
        </a:p>
      </dgm:t>
    </dgm:pt>
    <dgm:pt modelId="{0A865A23-E52C-46C1-8DF9-458788301AB1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گروه های صنعتی</a:t>
          </a:r>
          <a:endParaRPr lang="en-US" sz="1800" dirty="0">
            <a:latin typeface="+mj-lt"/>
          </a:endParaRPr>
        </a:p>
      </dgm:t>
    </dgm:pt>
    <dgm:pt modelId="{9899E533-E3C2-49B2-8BA3-9D5A3B2CA389}" type="parTrans" cxnId="{5620BB5E-0380-4E89-AB52-6FB63729615B}">
      <dgm:prSet/>
      <dgm:spPr/>
      <dgm:t>
        <a:bodyPr/>
        <a:lstStyle/>
        <a:p>
          <a:endParaRPr lang="en-US"/>
        </a:p>
      </dgm:t>
    </dgm:pt>
    <dgm:pt modelId="{AE4D334A-83AA-4C09-8977-8D81237A9C69}" type="sibTrans" cxnId="{5620BB5E-0380-4E89-AB52-6FB63729615B}">
      <dgm:prSet/>
      <dgm:spPr/>
      <dgm:t>
        <a:bodyPr/>
        <a:lstStyle/>
        <a:p>
          <a:endParaRPr lang="en-US"/>
        </a:p>
      </dgm:t>
    </dgm:pt>
    <dgm:pt modelId="{E126E573-8C97-4607-88F0-D8B6C686BBCC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شهرهای هوشمند</a:t>
          </a:r>
          <a:endParaRPr lang="en-US" sz="1800" dirty="0">
            <a:latin typeface="+mj-lt"/>
          </a:endParaRPr>
        </a:p>
      </dgm:t>
    </dgm:pt>
    <dgm:pt modelId="{F04296FE-2528-42B3-A069-05F2F4447089}" type="parTrans" cxnId="{9FD733F4-75BA-483C-85C7-C81AC1DAC15D}">
      <dgm:prSet/>
      <dgm:spPr/>
      <dgm:t>
        <a:bodyPr/>
        <a:lstStyle/>
        <a:p>
          <a:endParaRPr lang="en-US"/>
        </a:p>
      </dgm:t>
    </dgm:pt>
    <dgm:pt modelId="{97D9F82D-2F9B-4C56-9806-146FD09BBC12}" type="sibTrans" cxnId="{9FD733F4-75BA-483C-85C7-C81AC1DAC15D}">
      <dgm:prSet/>
      <dgm:spPr/>
      <dgm:t>
        <a:bodyPr/>
        <a:lstStyle/>
        <a:p>
          <a:endParaRPr lang="en-US"/>
        </a:p>
      </dgm:t>
    </dgm:pt>
    <dgm:pt modelId="{EC2A38A3-873E-478C-82DF-92725D7F555F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پرورش نوآوری ها</a:t>
          </a:r>
          <a:endParaRPr lang="en-US" sz="1800" dirty="0">
            <a:latin typeface="+mj-lt"/>
          </a:endParaRPr>
        </a:p>
      </dgm:t>
    </dgm:pt>
    <dgm:pt modelId="{72D85D43-13BC-420D-BE71-00B1D49D9D51}" type="parTrans" cxnId="{1CAB0A48-E1EB-4115-A02B-8C79DE7C4109}">
      <dgm:prSet/>
      <dgm:spPr/>
      <dgm:t>
        <a:bodyPr/>
        <a:lstStyle/>
        <a:p>
          <a:endParaRPr lang="en-US"/>
        </a:p>
      </dgm:t>
    </dgm:pt>
    <dgm:pt modelId="{EC17F04B-86CE-4D50-AF32-799745A3DB83}" type="sibTrans" cxnId="{1CAB0A48-E1EB-4115-A02B-8C79DE7C4109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5587746A-8EA6-4CB7-A6EB-E7E95F9AB1BD}" type="pres">
      <dgm:prSet presAssocID="{FBC9184F-3C19-442A-9C44-08C3FAA86B87}" presName="parentLin" presStyleCnt="0"/>
      <dgm:spPr/>
    </dgm:pt>
    <dgm:pt modelId="{75A6523A-9F29-4DB5-B8A7-ABC59925591B}" type="pres">
      <dgm:prSet presAssocID="{FBC9184F-3C19-442A-9C44-08C3FAA86B8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3C281D0-4A44-4178-AF75-EA9CB72242D3}" type="pres">
      <dgm:prSet presAssocID="{FBC9184F-3C19-442A-9C44-08C3FAA86B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A8247-D0B8-4D7E-9382-7959CD153697}" type="pres">
      <dgm:prSet presAssocID="{FBC9184F-3C19-442A-9C44-08C3FAA86B87}" presName="negativeSpace" presStyleCnt="0"/>
      <dgm:spPr/>
    </dgm:pt>
    <dgm:pt modelId="{6345A28B-9BB0-4ABE-9982-9972675A6BDA}" type="pres">
      <dgm:prSet presAssocID="{FBC9184F-3C19-442A-9C44-08C3FAA86B8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7BD15-A9B3-4DE8-9E1E-372A5A069F29}" srcId="{6B8C5E18-3BA6-4EF4-9C5B-401355743D2A}" destId="{E4FEDB81-AA40-45FF-B34C-02986DEE7DCD}" srcOrd="0" destOrd="0" parTransId="{A7CF5CA2-ECDE-4B30-8CD8-2FE56D88A610}" sibTransId="{43F3BBF9-9D75-4729-B3A7-41B1461D7ECF}"/>
    <dgm:cxn modelId="{C0F1BCB8-7092-4E0D-B3D2-9224709F9993}" type="presOf" srcId="{BFA4D161-2ABA-4DB3-88ED-8ADC03EC8163}" destId="{82B3D2E3-0F8C-4652-A41B-B164712C88D0}" srcOrd="0" destOrd="1" presId="urn:microsoft.com/office/officeart/2005/8/layout/list1"/>
    <dgm:cxn modelId="{FB8F50C7-3167-4533-8B40-541CE6DFE0B4}" type="presOf" srcId="{FBC9184F-3C19-442A-9C44-08C3FAA86B87}" destId="{13C281D0-4A44-4178-AF75-EA9CB72242D3}" srcOrd="1" destOrd="0" presId="urn:microsoft.com/office/officeart/2005/8/layout/list1"/>
    <dgm:cxn modelId="{1BEC62CF-DA8E-469C-9597-F778220DDC5B}" type="presOf" srcId="{EC2A38A3-873E-478C-82DF-92725D7F555F}" destId="{56B707AA-C0D9-4981-AE82-213C168559A0}" srcOrd="0" destOrd="3" presId="urn:microsoft.com/office/officeart/2005/8/layout/list1"/>
    <dgm:cxn modelId="{839CFEBB-8920-4517-96A4-1ADBC78C6AF9}" type="presOf" srcId="{FBC9184F-3C19-442A-9C44-08C3FAA86B87}" destId="{75A6523A-9F29-4DB5-B8A7-ABC59925591B}" srcOrd="0" destOrd="0" presId="urn:microsoft.com/office/officeart/2005/8/layout/list1"/>
    <dgm:cxn modelId="{320464B8-755B-405B-AB62-FF1E482F33FB}" srcId="{FBC9184F-3C19-442A-9C44-08C3FAA86B87}" destId="{D9F0EC7D-0758-43A5-8AB8-F28C62A8192F}" srcOrd="0" destOrd="0" parTransId="{CF0E1AA5-0908-4B38-BC7E-3D8793C1AFAB}" sibTransId="{2AF54FAC-7574-4ED5-95A8-F609FA082EC9}"/>
    <dgm:cxn modelId="{2AC5B6F2-9D85-4029-AC01-D63379B8E594}" srcId="{6B8C5E18-3BA6-4EF4-9C5B-401355743D2A}" destId="{BFA4D161-2ABA-4DB3-88ED-8ADC03EC8163}" srcOrd="1" destOrd="0" parTransId="{F1108515-491E-4AF2-9F5C-4E8D9AF5698E}" sibTransId="{CCB09459-DC09-4988-986C-93F4FABDED3E}"/>
    <dgm:cxn modelId="{55978416-B43C-475E-8CD1-51548AE8E3D4}" type="presOf" srcId="{D9F0EC7D-0758-43A5-8AB8-F28C62A8192F}" destId="{6345A28B-9BB0-4ABE-9982-9972675A6BDA}" srcOrd="0" destOrd="0" presId="urn:microsoft.com/office/officeart/2005/8/layout/list1"/>
    <dgm:cxn modelId="{1CAB0A48-E1EB-4115-A02B-8C79DE7C4109}" srcId="{795B4F4C-57E4-41BA-A413-990D19ECD019}" destId="{EC2A38A3-873E-478C-82DF-92725D7F555F}" srcOrd="3" destOrd="0" parTransId="{72D85D43-13BC-420D-BE71-00B1D49D9D51}" sibTransId="{EC17F04B-86CE-4D50-AF32-799745A3DB83}"/>
    <dgm:cxn modelId="{A368E71C-20AE-4BE2-8D95-DA1CCFE98275}" type="presOf" srcId="{E126E573-8C97-4607-88F0-D8B6C686BBCC}" destId="{56B707AA-C0D9-4981-AE82-213C168559A0}" srcOrd="0" destOrd="2" presId="urn:microsoft.com/office/officeart/2005/8/layout/list1"/>
    <dgm:cxn modelId="{7321E5FE-B643-49ED-AC40-14544D15DEB5}" srcId="{C76B7237-59EB-4A5E-8A7D-86CDB16B461F}" destId="{FBC9184F-3C19-442A-9C44-08C3FAA86B87}" srcOrd="2" destOrd="0" parTransId="{B57EE6CF-A45D-4066-9E66-E08B5A75FC3F}" sibTransId="{C0EC2DF5-C6C5-4919-B0F8-5A23D11336BD}"/>
    <dgm:cxn modelId="{EE38070D-631F-4B16-9E86-C553C23B525C}" type="presOf" srcId="{C76B7237-59EB-4A5E-8A7D-86CDB16B461F}" destId="{6A083295-E448-44C3-BEAB-57FD60004E13}" srcOrd="0" destOrd="0" presId="urn:microsoft.com/office/officeart/2005/8/layout/list1"/>
    <dgm:cxn modelId="{AF99B0FB-96F9-472B-9EED-879C47DDB71C}" type="presOf" srcId="{0A865A23-E52C-46C1-8DF9-458788301AB1}" destId="{56B707AA-C0D9-4981-AE82-213C168559A0}" srcOrd="0" destOrd="1" presId="urn:microsoft.com/office/officeart/2005/8/layout/list1"/>
    <dgm:cxn modelId="{5620BB5E-0380-4E89-AB52-6FB63729615B}" srcId="{795B4F4C-57E4-41BA-A413-990D19ECD019}" destId="{0A865A23-E52C-46C1-8DF9-458788301AB1}" srcOrd="1" destOrd="0" parTransId="{9899E533-E3C2-49B2-8BA3-9D5A3B2CA389}" sibTransId="{AE4D334A-83AA-4C09-8977-8D81237A9C69}"/>
    <dgm:cxn modelId="{24A24049-1D64-44F3-BEF0-AB2C709326EB}" type="presOf" srcId="{6B8C5E18-3BA6-4EF4-9C5B-401355743D2A}" destId="{88589AAE-F6B9-4480-96CD-5C11C1889D2C}" srcOrd="1" destOrd="0" presId="urn:microsoft.com/office/officeart/2005/8/layout/list1"/>
    <dgm:cxn modelId="{2CCD957E-925B-41C7-93A4-1941253BEC16}" type="presOf" srcId="{6B8C5E18-3BA6-4EF4-9C5B-401355743D2A}" destId="{3C9975BC-EC90-4DD7-88AB-F0E47A0548D7}" srcOrd="0" destOrd="0" presId="urn:microsoft.com/office/officeart/2005/8/layout/list1"/>
    <dgm:cxn modelId="{BBF4585A-EE25-4CCF-9FCE-94D0CDA9F375}" type="presOf" srcId="{795B4F4C-57E4-41BA-A413-990D19ECD019}" destId="{DD527540-15AA-43CA-B330-418C1EC68704}" srcOrd="0" destOrd="0" presId="urn:microsoft.com/office/officeart/2005/8/layout/list1"/>
    <dgm:cxn modelId="{76B8CF64-3617-46FA-A7A9-5EEF92EA1BCA}" type="presOf" srcId="{E4FEDB81-AA40-45FF-B34C-02986DEE7DCD}" destId="{82B3D2E3-0F8C-4652-A41B-B164712C88D0}" srcOrd="0" destOrd="0" presId="urn:microsoft.com/office/officeart/2005/8/layout/list1"/>
    <dgm:cxn modelId="{B1A7143E-4D82-4E29-99AE-60A18EF16704}" type="presOf" srcId="{B84151D9-2D41-4FC7-98EE-3012FE973FCF}" destId="{56B707AA-C0D9-4981-AE82-213C168559A0}" srcOrd="0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9FD733F4-75BA-483C-85C7-C81AC1DAC15D}" srcId="{795B4F4C-57E4-41BA-A413-990D19ECD019}" destId="{E126E573-8C97-4607-88F0-D8B6C686BBCC}" srcOrd="2" destOrd="0" parTransId="{F04296FE-2528-42B3-A069-05F2F4447089}" sibTransId="{97D9F82D-2F9B-4C56-9806-146FD09BBC12}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2A66AED9-0D9F-4F1F-8EBB-C0E5749FD876}" type="presOf" srcId="{795B4F4C-57E4-41BA-A413-990D19ECD019}" destId="{0CBBE4EA-20FB-41CF-BEB6-F4F4985758A4}" srcOrd="1" destOrd="0" presId="urn:microsoft.com/office/officeart/2005/8/layout/list1"/>
    <dgm:cxn modelId="{515B2493-227B-41FF-9E4B-54CEE4461E94}" srcId="{795B4F4C-57E4-41BA-A413-990D19ECD019}" destId="{B84151D9-2D41-4FC7-98EE-3012FE973FCF}" srcOrd="0" destOrd="0" parTransId="{6B1201CD-8242-4E38-84E3-7B2B1A365CB9}" sibTransId="{D03038CF-AE46-4D90-879C-50498FE3621A}"/>
    <dgm:cxn modelId="{5BF155CE-BD3F-4A1C-92BF-28D4D4FBF4DE}" type="presParOf" srcId="{6A083295-E448-44C3-BEAB-57FD60004E13}" destId="{AE0CBAFC-30D1-426E-9447-FCD6F0086A76}" srcOrd="0" destOrd="0" presId="urn:microsoft.com/office/officeart/2005/8/layout/list1"/>
    <dgm:cxn modelId="{9F8D85BD-424F-4543-9803-56E2373F69F4}" type="presParOf" srcId="{AE0CBAFC-30D1-426E-9447-FCD6F0086A76}" destId="{3C9975BC-EC90-4DD7-88AB-F0E47A0548D7}" srcOrd="0" destOrd="0" presId="urn:microsoft.com/office/officeart/2005/8/layout/list1"/>
    <dgm:cxn modelId="{F7D9A089-9B2E-4677-B2E3-118974FC060A}" type="presParOf" srcId="{AE0CBAFC-30D1-426E-9447-FCD6F0086A76}" destId="{88589AAE-F6B9-4480-96CD-5C11C1889D2C}" srcOrd="1" destOrd="0" presId="urn:microsoft.com/office/officeart/2005/8/layout/list1"/>
    <dgm:cxn modelId="{208878AA-88BC-4256-9F9F-B4FFD555377D}" type="presParOf" srcId="{6A083295-E448-44C3-BEAB-57FD60004E13}" destId="{312EC1CF-31A2-484A-926C-BA4E235497D8}" srcOrd="1" destOrd="0" presId="urn:microsoft.com/office/officeart/2005/8/layout/list1"/>
    <dgm:cxn modelId="{1259EC65-403C-46B9-B956-DB8F91F5FC30}" type="presParOf" srcId="{6A083295-E448-44C3-BEAB-57FD60004E13}" destId="{82B3D2E3-0F8C-4652-A41B-B164712C88D0}" srcOrd="2" destOrd="0" presId="urn:microsoft.com/office/officeart/2005/8/layout/list1"/>
    <dgm:cxn modelId="{F5D2CA58-72E9-4C8D-AB44-6E48FC283845}" type="presParOf" srcId="{6A083295-E448-44C3-BEAB-57FD60004E13}" destId="{71BB635C-30E3-4C96-A941-FA7783CC5A6D}" srcOrd="3" destOrd="0" presId="urn:microsoft.com/office/officeart/2005/8/layout/list1"/>
    <dgm:cxn modelId="{70C18374-ABA0-42CF-841E-C9248E54705B}" type="presParOf" srcId="{6A083295-E448-44C3-BEAB-57FD60004E13}" destId="{815AA5D2-4948-4BBF-A470-17ECCBC2A75C}" srcOrd="4" destOrd="0" presId="urn:microsoft.com/office/officeart/2005/8/layout/list1"/>
    <dgm:cxn modelId="{48842E3F-FA66-44EE-9710-061827CC30AA}" type="presParOf" srcId="{815AA5D2-4948-4BBF-A470-17ECCBC2A75C}" destId="{DD527540-15AA-43CA-B330-418C1EC68704}" srcOrd="0" destOrd="0" presId="urn:microsoft.com/office/officeart/2005/8/layout/list1"/>
    <dgm:cxn modelId="{6626F70F-14EF-45D7-BC15-73A59C4696EB}" type="presParOf" srcId="{815AA5D2-4948-4BBF-A470-17ECCBC2A75C}" destId="{0CBBE4EA-20FB-41CF-BEB6-F4F4985758A4}" srcOrd="1" destOrd="0" presId="urn:microsoft.com/office/officeart/2005/8/layout/list1"/>
    <dgm:cxn modelId="{70FC0EB9-FB6B-4939-8DD5-303068DEF993}" type="presParOf" srcId="{6A083295-E448-44C3-BEAB-57FD60004E13}" destId="{D71D9500-DC45-4AD2-B43B-FB43C8EE17BE}" srcOrd="5" destOrd="0" presId="urn:microsoft.com/office/officeart/2005/8/layout/list1"/>
    <dgm:cxn modelId="{569369C0-330B-4502-BDBE-A4DBCF283446}" type="presParOf" srcId="{6A083295-E448-44C3-BEAB-57FD60004E13}" destId="{56B707AA-C0D9-4981-AE82-213C168559A0}" srcOrd="6" destOrd="0" presId="urn:microsoft.com/office/officeart/2005/8/layout/list1"/>
    <dgm:cxn modelId="{199DB50A-83CC-4A0C-B354-1900FC5C1165}" type="presParOf" srcId="{6A083295-E448-44C3-BEAB-57FD60004E13}" destId="{671E136A-549A-4141-90B7-30525053AD6F}" srcOrd="7" destOrd="0" presId="urn:microsoft.com/office/officeart/2005/8/layout/list1"/>
    <dgm:cxn modelId="{28475964-F98C-4B7F-A6B8-631694809DFE}" type="presParOf" srcId="{6A083295-E448-44C3-BEAB-57FD60004E13}" destId="{5587746A-8EA6-4CB7-A6EB-E7E95F9AB1BD}" srcOrd="8" destOrd="0" presId="urn:microsoft.com/office/officeart/2005/8/layout/list1"/>
    <dgm:cxn modelId="{CE84C687-30C2-4C25-B3DF-47F1737DBBE0}" type="presParOf" srcId="{5587746A-8EA6-4CB7-A6EB-E7E95F9AB1BD}" destId="{75A6523A-9F29-4DB5-B8A7-ABC59925591B}" srcOrd="0" destOrd="0" presId="urn:microsoft.com/office/officeart/2005/8/layout/list1"/>
    <dgm:cxn modelId="{3A610AE4-3933-4983-8AD0-10281CC9A7CC}" type="presParOf" srcId="{5587746A-8EA6-4CB7-A6EB-E7E95F9AB1BD}" destId="{13C281D0-4A44-4178-AF75-EA9CB72242D3}" srcOrd="1" destOrd="0" presId="urn:microsoft.com/office/officeart/2005/8/layout/list1"/>
    <dgm:cxn modelId="{5096DB25-3CC7-41F0-9133-DB34E04184D7}" type="presParOf" srcId="{6A083295-E448-44C3-BEAB-57FD60004E13}" destId="{D99A8247-D0B8-4D7E-9382-7959CD153697}" srcOrd="9" destOrd="0" presId="urn:microsoft.com/office/officeart/2005/8/layout/list1"/>
    <dgm:cxn modelId="{4A0D5EE9-7A43-414F-AB0A-E4B811CB1ABC}" type="presParOf" srcId="{6A083295-E448-44C3-BEAB-57FD60004E13}" destId="{6345A28B-9BB0-4ABE-9982-9972675A6B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EFE1EF-1A38-4F66-BC80-2009818BD45D}" type="presOf" srcId="{6B8C5E18-3BA6-4EF4-9C5B-401355743D2A}" destId="{88589AAE-F6B9-4480-96CD-5C11C1889D2C}" srcOrd="1" destOrd="0" presId="urn:microsoft.com/office/officeart/2005/8/layout/list1"/>
    <dgm:cxn modelId="{A207EE70-072E-401C-AF0A-9BA0EEDDC840}" type="presOf" srcId="{795B4F4C-57E4-41BA-A413-990D19ECD019}" destId="{DD527540-15AA-43CA-B330-418C1EC68704}" srcOrd="0" destOrd="0" presId="urn:microsoft.com/office/officeart/2005/8/layout/list1"/>
    <dgm:cxn modelId="{9D32C121-C3EF-4E8A-AD34-C17D6AA6E29B}" type="presOf" srcId="{E27204FF-027F-4F74-AA1A-10286F568EC1}" destId="{ABDE5F90-EA0F-4639-B122-337F91ECE997}" srcOrd="0" destOrd="0" presId="urn:microsoft.com/office/officeart/2005/8/layout/list1"/>
    <dgm:cxn modelId="{FF8BB44B-AB0E-4C19-986C-A5CFFC125E6F}" type="presOf" srcId="{6B8C5E18-3BA6-4EF4-9C5B-401355743D2A}" destId="{3C9975BC-EC90-4DD7-88AB-F0E47A0548D7}" srcOrd="0" destOrd="0" presId="urn:microsoft.com/office/officeart/2005/8/layout/list1"/>
    <dgm:cxn modelId="{0F7989CC-0B4F-4128-A936-B46B947A2375}" type="presOf" srcId="{795B4F4C-57E4-41BA-A413-990D19ECD019}" destId="{0CBBE4EA-20FB-41CF-BEB6-F4F4985758A4}" srcOrd="1" destOrd="0" presId="urn:microsoft.com/office/officeart/2005/8/layout/list1"/>
    <dgm:cxn modelId="{157FA93B-ECD7-4ED3-91A9-AAF0C352F986}" type="presOf" srcId="{C76B7237-59EB-4A5E-8A7D-86CDB16B461F}" destId="{6A083295-E448-44C3-BEAB-57FD60004E13}" srcOrd="0" destOrd="0" presId="urn:microsoft.com/office/officeart/2005/8/layout/list1"/>
    <dgm:cxn modelId="{F56C6489-8451-4B9B-95FA-65D58B94A6A9}" type="presOf" srcId="{E27204FF-027F-4F74-AA1A-10286F568EC1}" destId="{62FD8D81-DECE-42CF-BB6D-449FD9B980A7}" srcOrd="1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93DC367D-FD32-4C41-8675-1BA4D1AD0E35}" type="presParOf" srcId="{6A083295-E448-44C3-BEAB-57FD60004E13}" destId="{AE0CBAFC-30D1-426E-9447-FCD6F0086A76}" srcOrd="0" destOrd="0" presId="urn:microsoft.com/office/officeart/2005/8/layout/list1"/>
    <dgm:cxn modelId="{C87005E2-D6C9-4DD2-95AD-B058A854C14C}" type="presParOf" srcId="{AE0CBAFC-30D1-426E-9447-FCD6F0086A76}" destId="{3C9975BC-EC90-4DD7-88AB-F0E47A0548D7}" srcOrd="0" destOrd="0" presId="urn:microsoft.com/office/officeart/2005/8/layout/list1"/>
    <dgm:cxn modelId="{79E44E0A-32F3-4EF2-B077-D173D9EDC342}" type="presParOf" srcId="{AE0CBAFC-30D1-426E-9447-FCD6F0086A76}" destId="{88589AAE-F6B9-4480-96CD-5C11C1889D2C}" srcOrd="1" destOrd="0" presId="urn:microsoft.com/office/officeart/2005/8/layout/list1"/>
    <dgm:cxn modelId="{B3829286-7F2F-45A3-96D8-03EC2EA3773D}" type="presParOf" srcId="{6A083295-E448-44C3-BEAB-57FD60004E13}" destId="{312EC1CF-31A2-484A-926C-BA4E235497D8}" srcOrd="1" destOrd="0" presId="urn:microsoft.com/office/officeart/2005/8/layout/list1"/>
    <dgm:cxn modelId="{ADD34295-75C3-4C3A-88D5-B2B10D28024F}" type="presParOf" srcId="{6A083295-E448-44C3-BEAB-57FD60004E13}" destId="{82B3D2E3-0F8C-4652-A41B-B164712C88D0}" srcOrd="2" destOrd="0" presId="urn:microsoft.com/office/officeart/2005/8/layout/list1"/>
    <dgm:cxn modelId="{79CE7578-21C8-46F2-818A-BE08B4EC640E}" type="presParOf" srcId="{6A083295-E448-44C3-BEAB-57FD60004E13}" destId="{71BB635C-30E3-4C96-A941-FA7783CC5A6D}" srcOrd="3" destOrd="0" presId="urn:microsoft.com/office/officeart/2005/8/layout/list1"/>
    <dgm:cxn modelId="{877B3556-88A4-4A55-A938-6CBAAC1E2622}" type="presParOf" srcId="{6A083295-E448-44C3-BEAB-57FD60004E13}" destId="{815AA5D2-4948-4BBF-A470-17ECCBC2A75C}" srcOrd="4" destOrd="0" presId="urn:microsoft.com/office/officeart/2005/8/layout/list1"/>
    <dgm:cxn modelId="{6FC0042B-5307-43FD-B23A-E182CA07623E}" type="presParOf" srcId="{815AA5D2-4948-4BBF-A470-17ECCBC2A75C}" destId="{DD527540-15AA-43CA-B330-418C1EC68704}" srcOrd="0" destOrd="0" presId="urn:microsoft.com/office/officeart/2005/8/layout/list1"/>
    <dgm:cxn modelId="{BE16AEEB-B8D4-42C0-9D84-34EE6A93ED46}" type="presParOf" srcId="{815AA5D2-4948-4BBF-A470-17ECCBC2A75C}" destId="{0CBBE4EA-20FB-41CF-BEB6-F4F4985758A4}" srcOrd="1" destOrd="0" presId="urn:microsoft.com/office/officeart/2005/8/layout/list1"/>
    <dgm:cxn modelId="{DE8D31CE-37FB-4BA5-A369-9ECB5FD2716E}" type="presParOf" srcId="{6A083295-E448-44C3-BEAB-57FD60004E13}" destId="{D71D9500-DC45-4AD2-B43B-FB43C8EE17BE}" srcOrd="5" destOrd="0" presId="urn:microsoft.com/office/officeart/2005/8/layout/list1"/>
    <dgm:cxn modelId="{292885E2-789A-4E96-B829-71BA1F48D0CE}" type="presParOf" srcId="{6A083295-E448-44C3-BEAB-57FD60004E13}" destId="{56B707AA-C0D9-4981-AE82-213C168559A0}" srcOrd="6" destOrd="0" presId="urn:microsoft.com/office/officeart/2005/8/layout/list1"/>
    <dgm:cxn modelId="{A9827B26-C0A3-416E-A22D-E0CC203443F1}" type="presParOf" srcId="{6A083295-E448-44C3-BEAB-57FD60004E13}" destId="{671E136A-549A-4141-90B7-30525053AD6F}" srcOrd="7" destOrd="0" presId="urn:microsoft.com/office/officeart/2005/8/layout/list1"/>
    <dgm:cxn modelId="{5EA478A4-8DFA-4C43-B924-4C0C77CD2DA5}" type="presParOf" srcId="{6A083295-E448-44C3-BEAB-57FD60004E13}" destId="{1E44C377-5D5D-4870-B54A-2864BAE25ADE}" srcOrd="8" destOrd="0" presId="urn:microsoft.com/office/officeart/2005/8/layout/list1"/>
    <dgm:cxn modelId="{B696622D-38D7-4A42-8250-CEC104458FAC}" type="presParOf" srcId="{1E44C377-5D5D-4870-B54A-2864BAE25ADE}" destId="{ABDE5F90-EA0F-4639-B122-337F91ECE997}" srcOrd="0" destOrd="0" presId="urn:microsoft.com/office/officeart/2005/8/layout/list1"/>
    <dgm:cxn modelId="{B891C60A-E56C-4B27-AA4E-A48185384EB8}" type="presParOf" srcId="{1E44C377-5D5D-4870-B54A-2864BAE25ADE}" destId="{62FD8D81-DECE-42CF-BB6D-449FD9B980A7}" srcOrd="1" destOrd="0" presId="urn:microsoft.com/office/officeart/2005/8/layout/list1"/>
    <dgm:cxn modelId="{5EB671CA-0C96-448E-9F95-8357E57532FA}" type="presParOf" srcId="{6A083295-E448-44C3-BEAB-57FD60004E13}" destId="{3714FBAB-8D1D-4281-9E49-AC0FEC88CF58}" srcOrd="9" destOrd="0" presId="urn:microsoft.com/office/officeart/2005/8/layout/list1"/>
    <dgm:cxn modelId="{27E7F098-50C3-4FB0-9A76-08CB2AA0E1EA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A1C95-460B-4094-80A8-5E00086BF2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CADE9-F349-4861-8E94-5B6DFE7A3E85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اعمال فرآیند پروانه ی کسب صنعتی بصورت اینترنتی و در 24 ساعت شبانه روز از طریق بارگاه </a:t>
          </a:r>
          <a:r>
            <a:rPr lang="en-US" sz="1800" dirty="0" smtClean="0">
              <a:latin typeface="+mj-lt"/>
            </a:rPr>
            <a:t>e-Biz</a:t>
          </a:r>
          <a:r>
            <a:rPr lang="fa-IR" sz="1800" dirty="0" smtClean="0">
              <a:latin typeface="+mj-lt"/>
            </a:rPr>
            <a:t> صورت می گیرد.</a:t>
          </a:r>
          <a:endParaRPr lang="en-US" sz="1800" dirty="0">
            <a:latin typeface="+mj-lt"/>
          </a:endParaRPr>
        </a:p>
      </dgm:t>
    </dgm:pt>
    <dgm:pt modelId="{ED98F98F-BE45-40DD-B72D-361DED91C5F2}" type="parTrans" cxnId="{5C5A5F7D-8893-4507-9AB9-1B6D3D7F33D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59572F5-F017-4CA7-A390-02EF76872394}" type="sibTrans" cxnId="{5C5A5F7D-8893-4507-9AB9-1B6D3D7F33D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CCB605A-EF12-459E-8E78-66E6DBDB7690}">
      <dgm:prSet custT="1"/>
      <dgm:spPr/>
      <dgm:t>
        <a:bodyPr/>
        <a:lstStyle/>
        <a:p>
          <a:pPr rtl="1"/>
          <a:r>
            <a:rPr lang="fa-IR" sz="1800" dirty="0" smtClean="0">
              <a:latin typeface="+mj-lt"/>
            </a:rPr>
            <a:t>افزایش اعتبار پروانه ی کسب صنعتی تا 3 سال</a:t>
          </a:r>
          <a:endParaRPr lang="en-US" sz="1800" dirty="0">
            <a:latin typeface="+mj-lt"/>
          </a:endParaRPr>
        </a:p>
      </dgm:t>
    </dgm:pt>
    <dgm:pt modelId="{20082230-8B13-440F-9610-7B9897B8348B}" type="parTrans" cxnId="{5B0A0007-D81D-4F90-B61C-0150FC701293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C0DBD69-DEF4-4986-A9C4-B5BABCFE0BD5}" type="sibTrans" cxnId="{5B0A0007-D81D-4F90-B61C-0150FC701293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446058B-E20E-401C-9589-DD24AD44EBE8}">
      <dgm:prSet custT="1"/>
      <dgm:spPr/>
      <dgm:t>
        <a:bodyPr/>
        <a:lstStyle/>
        <a:p>
          <a:pPr rtl="1"/>
          <a:r>
            <a:rPr lang="fa-IR" sz="1800" dirty="0" smtClean="0">
              <a:latin typeface="+mj-lt"/>
            </a:rPr>
            <a:t>درخواست مسئولین در زمینه ی معرفی مجوز دو جانبه یا چند جانبه در زمینه ی اصلاح قوانین</a:t>
          </a:r>
          <a:endParaRPr lang="en-US" sz="1800" dirty="0">
            <a:latin typeface="+mj-lt"/>
          </a:endParaRPr>
        </a:p>
      </dgm:t>
    </dgm:pt>
    <dgm:pt modelId="{EAA3BFF7-95E3-49C3-A331-C8BE7E4C289C}" type="parTrans" cxnId="{C72AA7BC-A53E-4639-8077-A18E5EC9375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EF9DD47-F996-4219-AE4D-C2F344B71BB0}" type="sibTrans" cxnId="{C72AA7BC-A53E-4639-8077-A18E5EC9375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4217F03-91A4-411A-8612-766D1721F695}">
      <dgm:prSet custT="1"/>
      <dgm:spPr/>
      <dgm:t>
        <a:bodyPr/>
        <a:lstStyle/>
        <a:p>
          <a:pPr rtl="1"/>
          <a:r>
            <a:rPr lang="fa-IR" sz="1800" dirty="0" smtClean="0">
              <a:latin typeface="+mj-lt"/>
            </a:rPr>
            <a:t>حذف اجزای اصلی لیست محصولات دفاعی از پروانه ی کسب صنعتی</a:t>
          </a:r>
          <a:endParaRPr lang="en-US" sz="1800" dirty="0">
            <a:latin typeface="+mj-lt"/>
          </a:endParaRPr>
        </a:p>
      </dgm:t>
    </dgm:pt>
    <dgm:pt modelId="{F000A628-D565-4132-94F7-CC6FC09599F9}" type="parTrans" cxnId="{05585A11-78ED-44BD-89FC-490DEF5CB84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D688D73-35AD-419E-9917-D915B4D71228}" type="sibTrans" cxnId="{05585A11-78ED-44BD-89FC-490DEF5CB84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4AE7805-7FDA-4889-8D57-7CA9E6DEC758}">
      <dgm:prSet custT="1"/>
      <dgm:spPr/>
      <dgm:t>
        <a:bodyPr/>
        <a:lstStyle/>
        <a:p>
          <a:pPr rtl="1"/>
          <a:r>
            <a:rPr lang="fa-IR" sz="1800" dirty="0" smtClean="0"/>
            <a:t>ممنوعیت استفاده ی دوگانه ی نظامی و غیر نظامی از محصولات</a:t>
          </a:r>
          <a:endParaRPr lang="en-US" sz="1800" dirty="0">
            <a:latin typeface="+mj-lt"/>
          </a:endParaRPr>
        </a:p>
      </dgm:t>
    </dgm:pt>
    <dgm:pt modelId="{F1A0EB7B-34A8-423B-9DFC-3548D2663BC9}" type="parTrans" cxnId="{A8959032-38F9-4B09-9033-7FB344BCEE3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6DC14B5-DAD5-4631-AC5E-ACCAA32AE4A9}" type="sibTrans" cxnId="{A8959032-38F9-4B09-9033-7FB344BCEE3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3963F609-B087-40BA-8D99-02388C8D8D21}">
      <dgm:prSet custT="1"/>
      <dgm:spPr/>
      <dgm:t>
        <a:bodyPr/>
        <a:lstStyle/>
        <a:p>
          <a:pPr rtl="1"/>
          <a:r>
            <a:rPr lang="fa-IR" sz="1800" dirty="0" smtClean="0">
              <a:latin typeface="+mj-lt"/>
            </a:rPr>
            <a:t>خدمات تمامی مراکز، بخش ها و وزارتخانه های دولتی از طریق درگاه </a:t>
          </a:r>
          <a:r>
            <a:rPr lang="en-US" sz="1800" dirty="0" smtClean="0">
              <a:latin typeface="+mj-lt"/>
            </a:rPr>
            <a:t>e-Biz</a:t>
          </a:r>
          <a:r>
            <a:rPr lang="fa-IR" sz="1800" dirty="0" smtClean="0">
              <a:latin typeface="+mj-lt"/>
            </a:rPr>
            <a:t> صورت می گیرد که یک درگاه ساده </a:t>
          </a:r>
          <a:r>
            <a:rPr lang="en-US" sz="1800" dirty="0" smtClean="0">
              <a:latin typeface="+mj-lt"/>
            </a:rPr>
            <a:t>IT</a:t>
          </a:r>
          <a:r>
            <a:rPr lang="fa-IR" sz="1800" dirty="0" smtClean="0">
              <a:latin typeface="+mj-lt"/>
            </a:rPr>
            <a:t> برای چنین خدماتی است که از 31 دسامبر 2014 مورد بهره برداری قرار گرفته است.</a:t>
          </a:r>
          <a:endParaRPr lang="en-US" sz="1800" dirty="0">
            <a:latin typeface="+mj-lt"/>
          </a:endParaRPr>
        </a:p>
      </dgm:t>
    </dgm:pt>
    <dgm:pt modelId="{2ABAA8F6-40D2-4932-8FAE-A1CEC4C6BCF1}" type="parTrans" cxnId="{7EE305EC-C8B8-419F-8369-45886DE998E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FAF0700-69D9-4E83-A216-6803668A19E8}" type="sibTrans" cxnId="{7EE305EC-C8B8-419F-8369-45886DE998E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2615306-E11B-490E-B863-6ADB4B15F8A7}" type="pres">
      <dgm:prSet presAssocID="{0DBA1C95-460B-4094-80A8-5E00086BF2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FBAAA1-D547-4B75-B4B3-F1182691A0F7}" type="pres">
      <dgm:prSet presAssocID="{59CCADE9-F349-4861-8E94-5B6DFE7A3E85}" presName="thickLine" presStyleLbl="alignNode1" presStyleIdx="0" presStyleCnt="6"/>
      <dgm:spPr/>
    </dgm:pt>
    <dgm:pt modelId="{7E52C79C-1FFE-4AB7-BB75-E5514EF04FD3}" type="pres">
      <dgm:prSet presAssocID="{59CCADE9-F349-4861-8E94-5B6DFE7A3E85}" presName="horz1" presStyleCnt="0"/>
      <dgm:spPr/>
    </dgm:pt>
    <dgm:pt modelId="{81340E1D-01B7-4CAB-AB31-955D9DBD84CB}" type="pres">
      <dgm:prSet presAssocID="{59CCADE9-F349-4861-8E94-5B6DFE7A3E85}" presName="tx1" presStyleLbl="revTx" presStyleIdx="0" presStyleCnt="6"/>
      <dgm:spPr/>
      <dgm:t>
        <a:bodyPr/>
        <a:lstStyle/>
        <a:p>
          <a:endParaRPr lang="en-US"/>
        </a:p>
      </dgm:t>
    </dgm:pt>
    <dgm:pt modelId="{C853F2A8-62E2-4679-9100-5555D3A83CAB}" type="pres">
      <dgm:prSet presAssocID="{59CCADE9-F349-4861-8E94-5B6DFE7A3E85}" presName="vert1" presStyleCnt="0"/>
      <dgm:spPr/>
    </dgm:pt>
    <dgm:pt modelId="{97439C27-551E-4B83-95E0-154EE9755717}" type="pres">
      <dgm:prSet presAssocID="{ACCB605A-EF12-459E-8E78-66E6DBDB7690}" presName="thickLine" presStyleLbl="alignNode1" presStyleIdx="1" presStyleCnt="6"/>
      <dgm:spPr/>
    </dgm:pt>
    <dgm:pt modelId="{F191EB64-8445-4D86-8D4B-432798FD7EBF}" type="pres">
      <dgm:prSet presAssocID="{ACCB605A-EF12-459E-8E78-66E6DBDB7690}" presName="horz1" presStyleCnt="0"/>
      <dgm:spPr/>
    </dgm:pt>
    <dgm:pt modelId="{F0900644-C2A6-4BE7-A31A-90C29BB6C66D}" type="pres">
      <dgm:prSet presAssocID="{ACCB605A-EF12-459E-8E78-66E6DBDB7690}" presName="tx1" presStyleLbl="revTx" presStyleIdx="1" presStyleCnt="6"/>
      <dgm:spPr/>
      <dgm:t>
        <a:bodyPr/>
        <a:lstStyle/>
        <a:p>
          <a:endParaRPr lang="en-US"/>
        </a:p>
      </dgm:t>
    </dgm:pt>
    <dgm:pt modelId="{F46EABCD-38C6-44C8-9F78-AFC0AD94B66D}" type="pres">
      <dgm:prSet presAssocID="{ACCB605A-EF12-459E-8E78-66E6DBDB7690}" presName="vert1" presStyleCnt="0"/>
      <dgm:spPr/>
    </dgm:pt>
    <dgm:pt modelId="{14A066E0-9F5D-484A-876A-58D3298ED0F3}" type="pres">
      <dgm:prSet presAssocID="{F446058B-E20E-401C-9589-DD24AD44EBE8}" presName="thickLine" presStyleLbl="alignNode1" presStyleIdx="2" presStyleCnt="6"/>
      <dgm:spPr/>
    </dgm:pt>
    <dgm:pt modelId="{AD3E9BCB-5C2D-42F9-A75F-05A0D6B78306}" type="pres">
      <dgm:prSet presAssocID="{F446058B-E20E-401C-9589-DD24AD44EBE8}" presName="horz1" presStyleCnt="0"/>
      <dgm:spPr/>
    </dgm:pt>
    <dgm:pt modelId="{AA04179C-BFD1-47BB-9CE6-5291A47B099B}" type="pres">
      <dgm:prSet presAssocID="{F446058B-E20E-401C-9589-DD24AD44EBE8}" presName="tx1" presStyleLbl="revTx" presStyleIdx="2" presStyleCnt="6"/>
      <dgm:spPr/>
      <dgm:t>
        <a:bodyPr/>
        <a:lstStyle/>
        <a:p>
          <a:endParaRPr lang="en-US"/>
        </a:p>
      </dgm:t>
    </dgm:pt>
    <dgm:pt modelId="{A4C7CD1C-120D-4AC5-BB8D-4C08AC1851E5}" type="pres">
      <dgm:prSet presAssocID="{F446058B-E20E-401C-9589-DD24AD44EBE8}" presName="vert1" presStyleCnt="0"/>
      <dgm:spPr/>
    </dgm:pt>
    <dgm:pt modelId="{9EC10C82-D8FB-4BD9-80AE-29CE10E1AD68}" type="pres">
      <dgm:prSet presAssocID="{94217F03-91A4-411A-8612-766D1721F695}" presName="thickLine" presStyleLbl="alignNode1" presStyleIdx="3" presStyleCnt="6"/>
      <dgm:spPr/>
    </dgm:pt>
    <dgm:pt modelId="{E1E8D9CB-1A59-49BF-A4C5-7B03AA746D45}" type="pres">
      <dgm:prSet presAssocID="{94217F03-91A4-411A-8612-766D1721F695}" presName="horz1" presStyleCnt="0"/>
      <dgm:spPr/>
    </dgm:pt>
    <dgm:pt modelId="{2ED0A9BA-B57A-4E0C-8E9A-13871515521C}" type="pres">
      <dgm:prSet presAssocID="{94217F03-91A4-411A-8612-766D1721F695}" presName="tx1" presStyleLbl="revTx" presStyleIdx="3" presStyleCnt="6"/>
      <dgm:spPr/>
      <dgm:t>
        <a:bodyPr/>
        <a:lstStyle/>
        <a:p>
          <a:endParaRPr lang="en-US"/>
        </a:p>
      </dgm:t>
    </dgm:pt>
    <dgm:pt modelId="{907A872B-36F6-4020-AFAF-97AFD967080F}" type="pres">
      <dgm:prSet presAssocID="{94217F03-91A4-411A-8612-766D1721F695}" presName="vert1" presStyleCnt="0"/>
      <dgm:spPr/>
    </dgm:pt>
    <dgm:pt modelId="{21514FE7-63DB-4CA8-B1BE-9E75765A011B}" type="pres">
      <dgm:prSet presAssocID="{E4AE7805-7FDA-4889-8D57-7CA9E6DEC758}" presName="thickLine" presStyleLbl="alignNode1" presStyleIdx="4" presStyleCnt="6"/>
      <dgm:spPr/>
    </dgm:pt>
    <dgm:pt modelId="{A500E072-8C2E-4B41-A061-D36D1F70927C}" type="pres">
      <dgm:prSet presAssocID="{E4AE7805-7FDA-4889-8D57-7CA9E6DEC758}" presName="horz1" presStyleCnt="0"/>
      <dgm:spPr/>
    </dgm:pt>
    <dgm:pt modelId="{0D2A4DF9-125E-4635-996F-2CF23E1382C2}" type="pres">
      <dgm:prSet presAssocID="{E4AE7805-7FDA-4889-8D57-7CA9E6DEC758}" presName="tx1" presStyleLbl="revTx" presStyleIdx="4" presStyleCnt="6"/>
      <dgm:spPr/>
      <dgm:t>
        <a:bodyPr/>
        <a:lstStyle/>
        <a:p>
          <a:endParaRPr lang="en-US"/>
        </a:p>
      </dgm:t>
    </dgm:pt>
    <dgm:pt modelId="{F938AF74-0755-49C5-8B34-5E4CA9B71A44}" type="pres">
      <dgm:prSet presAssocID="{E4AE7805-7FDA-4889-8D57-7CA9E6DEC758}" presName="vert1" presStyleCnt="0"/>
      <dgm:spPr/>
    </dgm:pt>
    <dgm:pt modelId="{A4AE8DB4-0D75-4478-AFF7-5846476BA6B8}" type="pres">
      <dgm:prSet presAssocID="{3963F609-B087-40BA-8D99-02388C8D8D21}" presName="thickLine" presStyleLbl="alignNode1" presStyleIdx="5" presStyleCnt="6"/>
      <dgm:spPr/>
    </dgm:pt>
    <dgm:pt modelId="{C966B2D0-ECBA-4B0C-BA62-19B04609C06D}" type="pres">
      <dgm:prSet presAssocID="{3963F609-B087-40BA-8D99-02388C8D8D21}" presName="horz1" presStyleCnt="0"/>
      <dgm:spPr/>
    </dgm:pt>
    <dgm:pt modelId="{96B2DCAA-4042-488D-8BC9-5F5B372F6792}" type="pres">
      <dgm:prSet presAssocID="{3963F609-B087-40BA-8D99-02388C8D8D21}" presName="tx1" presStyleLbl="revTx" presStyleIdx="5" presStyleCnt="6"/>
      <dgm:spPr/>
      <dgm:t>
        <a:bodyPr/>
        <a:lstStyle/>
        <a:p>
          <a:endParaRPr lang="en-US"/>
        </a:p>
      </dgm:t>
    </dgm:pt>
    <dgm:pt modelId="{31FCC358-3CE9-433E-B0AA-0FED0B709365}" type="pres">
      <dgm:prSet presAssocID="{3963F609-B087-40BA-8D99-02388C8D8D21}" presName="vert1" presStyleCnt="0"/>
      <dgm:spPr/>
    </dgm:pt>
  </dgm:ptLst>
  <dgm:cxnLst>
    <dgm:cxn modelId="{5B0A0007-D81D-4F90-B61C-0150FC701293}" srcId="{0DBA1C95-460B-4094-80A8-5E00086BF228}" destId="{ACCB605A-EF12-459E-8E78-66E6DBDB7690}" srcOrd="1" destOrd="0" parTransId="{20082230-8B13-440F-9610-7B9897B8348B}" sibTransId="{EC0DBD69-DEF4-4986-A9C4-B5BABCFE0BD5}"/>
    <dgm:cxn modelId="{E282BC7E-4C20-42ED-883D-A8BAFC2885F4}" type="presOf" srcId="{94217F03-91A4-411A-8612-766D1721F695}" destId="{2ED0A9BA-B57A-4E0C-8E9A-13871515521C}" srcOrd="0" destOrd="0" presId="urn:microsoft.com/office/officeart/2008/layout/LinedList"/>
    <dgm:cxn modelId="{A8959032-38F9-4B09-9033-7FB344BCEE3C}" srcId="{0DBA1C95-460B-4094-80A8-5E00086BF228}" destId="{E4AE7805-7FDA-4889-8D57-7CA9E6DEC758}" srcOrd="4" destOrd="0" parTransId="{F1A0EB7B-34A8-423B-9DFC-3548D2663BC9}" sibTransId="{56DC14B5-DAD5-4631-AC5E-ACCAA32AE4A9}"/>
    <dgm:cxn modelId="{41589901-4609-4A71-848D-30F330CACDD8}" type="presOf" srcId="{59CCADE9-F349-4861-8E94-5B6DFE7A3E85}" destId="{81340E1D-01B7-4CAB-AB31-955D9DBD84CB}" srcOrd="0" destOrd="0" presId="urn:microsoft.com/office/officeart/2008/layout/LinedList"/>
    <dgm:cxn modelId="{C72AA7BC-A53E-4639-8077-A18E5EC93752}" srcId="{0DBA1C95-460B-4094-80A8-5E00086BF228}" destId="{F446058B-E20E-401C-9589-DD24AD44EBE8}" srcOrd="2" destOrd="0" parTransId="{EAA3BFF7-95E3-49C3-A331-C8BE7E4C289C}" sibTransId="{9EF9DD47-F996-4219-AE4D-C2F344B71BB0}"/>
    <dgm:cxn modelId="{A5AE6790-AAA3-4323-A8CC-A2362B2C2103}" type="presOf" srcId="{3963F609-B087-40BA-8D99-02388C8D8D21}" destId="{96B2DCAA-4042-488D-8BC9-5F5B372F6792}" srcOrd="0" destOrd="0" presId="urn:microsoft.com/office/officeart/2008/layout/LinedList"/>
    <dgm:cxn modelId="{23554E90-82AB-4C14-9343-D74AA114EBFB}" type="presOf" srcId="{0DBA1C95-460B-4094-80A8-5E00086BF228}" destId="{F2615306-E11B-490E-B863-6ADB4B15F8A7}" srcOrd="0" destOrd="0" presId="urn:microsoft.com/office/officeart/2008/layout/LinedList"/>
    <dgm:cxn modelId="{0599253B-263D-432D-BB65-6ED4553611FD}" type="presOf" srcId="{ACCB605A-EF12-459E-8E78-66E6DBDB7690}" destId="{F0900644-C2A6-4BE7-A31A-90C29BB6C66D}" srcOrd="0" destOrd="0" presId="urn:microsoft.com/office/officeart/2008/layout/LinedList"/>
    <dgm:cxn modelId="{85903993-06AF-4F64-8E69-5F0403B289D4}" type="presOf" srcId="{F446058B-E20E-401C-9589-DD24AD44EBE8}" destId="{AA04179C-BFD1-47BB-9CE6-5291A47B099B}" srcOrd="0" destOrd="0" presId="urn:microsoft.com/office/officeart/2008/layout/LinedList"/>
    <dgm:cxn modelId="{5C5A5F7D-8893-4507-9AB9-1B6D3D7F33D7}" srcId="{0DBA1C95-460B-4094-80A8-5E00086BF228}" destId="{59CCADE9-F349-4861-8E94-5B6DFE7A3E85}" srcOrd="0" destOrd="0" parTransId="{ED98F98F-BE45-40DD-B72D-361DED91C5F2}" sibTransId="{559572F5-F017-4CA7-A390-02EF76872394}"/>
    <dgm:cxn modelId="{AF7405B2-ED7B-4683-9971-39ABA0103B5C}" type="presOf" srcId="{E4AE7805-7FDA-4889-8D57-7CA9E6DEC758}" destId="{0D2A4DF9-125E-4635-996F-2CF23E1382C2}" srcOrd="0" destOrd="0" presId="urn:microsoft.com/office/officeart/2008/layout/LinedList"/>
    <dgm:cxn modelId="{7EE305EC-C8B8-419F-8369-45886DE998EF}" srcId="{0DBA1C95-460B-4094-80A8-5E00086BF228}" destId="{3963F609-B087-40BA-8D99-02388C8D8D21}" srcOrd="5" destOrd="0" parTransId="{2ABAA8F6-40D2-4932-8FAE-A1CEC4C6BCF1}" sibTransId="{EFAF0700-69D9-4E83-A216-6803668A19E8}"/>
    <dgm:cxn modelId="{05585A11-78ED-44BD-89FC-490DEF5CB840}" srcId="{0DBA1C95-460B-4094-80A8-5E00086BF228}" destId="{94217F03-91A4-411A-8612-766D1721F695}" srcOrd="3" destOrd="0" parTransId="{F000A628-D565-4132-94F7-CC6FC09599F9}" sibTransId="{6D688D73-35AD-419E-9917-D915B4D71228}"/>
    <dgm:cxn modelId="{E3D0AC30-CEAA-4FB1-AEBB-A064F17FB31E}" type="presParOf" srcId="{F2615306-E11B-490E-B863-6ADB4B15F8A7}" destId="{DEFBAAA1-D547-4B75-B4B3-F1182691A0F7}" srcOrd="0" destOrd="0" presId="urn:microsoft.com/office/officeart/2008/layout/LinedList"/>
    <dgm:cxn modelId="{50B1C802-6767-4F77-B492-803615183836}" type="presParOf" srcId="{F2615306-E11B-490E-B863-6ADB4B15F8A7}" destId="{7E52C79C-1FFE-4AB7-BB75-E5514EF04FD3}" srcOrd="1" destOrd="0" presId="urn:microsoft.com/office/officeart/2008/layout/LinedList"/>
    <dgm:cxn modelId="{F359F73B-C55E-4E67-B74B-EB72F0CB2C04}" type="presParOf" srcId="{7E52C79C-1FFE-4AB7-BB75-E5514EF04FD3}" destId="{81340E1D-01B7-4CAB-AB31-955D9DBD84CB}" srcOrd="0" destOrd="0" presId="urn:microsoft.com/office/officeart/2008/layout/LinedList"/>
    <dgm:cxn modelId="{6FFC09B4-4A37-45F9-BFA6-D62753B67362}" type="presParOf" srcId="{7E52C79C-1FFE-4AB7-BB75-E5514EF04FD3}" destId="{C853F2A8-62E2-4679-9100-5555D3A83CAB}" srcOrd="1" destOrd="0" presId="urn:microsoft.com/office/officeart/2008/layout/LinedList"/>
    <dgm:cxn modelId="{E68DC58B-D655-4725-91DC-2F6B13B00F6E}" type="presParOf" srcId="{F2615306-E11B-490E-B863-6ADB4B15F8A7}" destId="{97439C27-551E-4B83-95E0-154EE9755717}" srcOrd="2" destOrd="0" presId="urn:microsoft.com/office/officeart/2008/layout/LinedList"/>
    <dgm:cxn modelId="{613741EF-BB94-4DE6-B0F7-EBFFCAF9338C}" type="presParOf" srcId="{F2615306-E11B-490E-B863-6ADB4B15F8A7}" destId="{F191EB64-8445-4D86-8D4B-432798FD7EBF}" srcOrd="3" destOrd="0" presId="urn:microsoft.com/office/officeart/2008/layout/LinedList"/>
    <dgm:cxn modelId="{749DC104-050E-455B-9E4F-742DB5AFB920}" type="presParOf" srcId="{F191EB64-8445-4D86-8D4B-432798FD7EBF}" destId="{F0900644-C2A6-4BE7-A31A-90C29BB6C66D}" srcOrd="0" destOrd="0" presId="urn:microsoft.com/office/officeart/2008/layout/LinedList"/>
    <dgm:cxn modelId="{5748CBAF-F0F6-4AD0-87F0-A76F4440DD66}" type="presParOf" srcId="{F191EB64-8445-4D86-8D4B-432798FD7EBF}" destId="{F46EABCD-38C6-44C8-9F78-AFC0AD94B66D}" srcOrd="1" destOrd="0" presId="urn:microsoft.com/office/officeart/2008/layout/LinedList"/>
    <dgm:cxn modelId="{1B67FE89-AB87-42FC-A889-CA046462D54C}" type="presParOf" srcId="{F2615306-E11B-490E-B863-6ADB4B15F8A7}" destId="{14A066E0-9F5D-484A-876A-58D3298ED0F3}" srcOrd="4" destOrd="0" presId="urn:microsoft.com/office/officeart/2008/layout/LinedList"/>
    <dgm:cxn modelId="{C01D993D-694A-4F5C-9CDD-A9171F635633}" type="presParOf" srcId="{F2615306-E11B-490E-B863-6ADB4B15F8A7}" destId="{AD3E9BCB-5C2D-42F9-A75F-05A0D6B78306}" srcOrd="5" destOrd="0" presId="urn:microsoft.com/office/officeart/2008/layout/LinedList"/>
    <dgm:cxn modelId="{00500836-3456-4427-8DA4-A8646959CED7}" type="presParOf" srcId="{AD3E9BCB-5C2D-42F9-A75F-05A0D6B78306}" destId="{AA04179C-BFD1-47BB-9CE6-5291A47B099B}" srcOrd="0" destOrd="0" presId="urn:microsoft.com/office/officeart/2008/layout/LinedList"/>
    <dgm:cxn modelId="{EA23935A-B273-45A4-99E1-FBF03C885A1F}" type="presParOf" srcId="{AD3E9BCB-5C2D-42F9-A75F-05A0D6B78306}" destId="{A4C7CD1C-120D-4AC5-BB8D-4C08AC1851E5}" srcOrd="1" destOrd="0" presId="urn:microsoft.com/office/officeart/2008/layout/LinedList"/>
    <dgm:cxn modelId="{D9B8258C-0CD2-47F6-9DBB-9D183EAE4DE2}" type="presParOf" srcId="{F2615306-E11B-490E-B863-6ADB4B15F8A7}" destId="{9EC10C82-D8FB-4BD9-80AE-29CE10E1AD68}" srcOrd="6" destOrd="0" presId="urn:microsoft.com/office/officeart/2008/layout/LinedList"/>
    <dgm:cxn modelId="{A1FAED4B-EAF4-4C82-9700-225BA09DA8F0}" type="presParOf" srcId="{F2615306-E11B-490E-B863-6ADB4B15F8A7}" destId="{E1E8D9CB-1A59-49BF-A4C5-7B03AA746D45}" srcOrd="7" destOrd="0" presId="urn:microsoft.com/office/officeart/2008/layout/LinedList"/>
    <dgm:cxn modelId="{02A48BC6-90F2-460F-BEF0-3E2857EBF7DE}" type="presParOf" srcId="{E1E8D9CB-1A59-49BF-A4C5-7B03AA746D45}" destId="{2ED0A9BA-B57A-4E0C-8E9A-13871515521C}" srcOrd="0" destOrd="0" presId="urn:microsoft.com/office/officeart/2008/layout/LinedList"/>
    <dgm:cxn modelId="{EB153FC6-CC9E-4ED6-8507-303EAB3B4120}" type="presParOf" srcId="{E1E8D9CB-1A59-49BF-A4C5-7B03AA746D45}" destId="{907A872B-36F6-4020-AFAF-97AFD967080F}" srcOrd="1" destOrd="0" presId="urn:microsoft.com/office/officeart/2008/layout/LinedList"/>
    <dgm:cxn modelId="{BAD60B2B-789B-4D2B-A84C-B7CB6F457419}" type="presParOf" srcId="{F2615306-E11B-490E-B863-6ADB4B15F8A7}" destId="{21514FE7-63DB-4CA8-B1BE-9E75765A011B}" srcOrd="8" destOrd="0" presId="urn:microsoft.com/office/officeart/2008/layout/LinedList"/>
    <dgm:cxn modelId="{C8DDEF06-FBF9-493C-B6B3-800302449FB6}" type="presParOf" srcId="{F2615306-E11B-490E-B863-6ADB4B15F8A7}" destId="{A500E072-8C2E-4B41-A061-D36D1F70927C}" srcOrd="9" destOrd="0" presId="urn:microsoft.com/office/officeart/2008/layout/LinedList"/>
    <dgm:cxn modelId="{431DFA78-1096-45F2-B50A-565E5F3A5448}" type="presParOf" srcId="{A500E072-8C2E-4B41-A061-D36D1F70927C}" destId="{0D2A4DF9-125E-4635-996F-2CF23E1382C2}" srcOrd="0" destOrd="0" presId="urn:microsoft.com/office/officeart/2008/layout/LinedList"/>
    <dgm:cxn modelId="{C310C983-3511-44FE-86E7-1B62168F3856}" type="presParOf" srcId="{A500E072-8C2E-4B41-A061-D36D1F70927C}" destId="{F938AF74-0755-49C5-8B34-5E4CA9B71A44}" srcOrd="1" destOrd="0" presId="urn:microsoft.com/office/officeart/2008/layout/LinedList"/>
    <dgm:cxn modelId="{D03EF28F-6693-4855-88FE-E0B96DE544AA}" type="presParOf" srcId="{F2615306-E11B-490E-B863-6ADB4B15F8A7}" destId="{A4AE8DB4-0D75-4478-AFF7-5846476BA6B8}" srcOrd="10" destOrd="0" presId="urn:microsoft.com/office/officeart/2008/layout/LinedList"/>
    <dgm:cxn modelId="{1331597D-B59E-4916-BE2F-521416468E10}" type="presParOf" srcId="{F2615306-E11B-490E-B863-6ADB4B15F8A7}" destId="{C966B2D0-ECBA-4B0C-BA62-19B04609C06D}" srcOrd="11" destOrd="0" presId="urn:microsoft.com/office/officeart/2008/layout/LinedList"/>
    <dgm:cxn modelId="{37B36A84-68D8-4CD5-836C-842608215CCE}" type="presParOf" srcId="{C966B2D0-ECBA-4B0C-BA62-19B04609C06D}" destId="{96B2DCAA-4042-488D-8BC9-5F5B372F6792}" srcOrd="0" destOrd="0" presId="urn:microsoft.com/office/officeart/2008/layout/LinedList"/>
    <dgm:cxn modelId="{DFEA8FB3-D8BE-4C4E-99AD-F7E83619187D}" type="presParOf" srcId="{C966B2D0-ECBA-4B0C-BA62-19B04609C06D}" destId="{31FCC358-3CE9-433E-B0AA-0FED0B7093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AD7334-6AEE-484A-BB5B-F6681BA4A32B}" type="presOf" srcId="{795B4F4C-57E4-41BA-A413-990D19ECD019}" destId="{DD527540-15AA-43CA-B330-418C1EC68704}" srcOrd="0" destOrd="0" presId="urn:microsoft.com/office/officeart/2005/8/layout/list1"/>
    <dgm:cxn modelId="{41ED8DDB-F20C-4A65-8C80-109AFEC5C611}" type="presOf" srcId="{E27204FF-027F-4F74-AA1A-10286F568EC1}" destId="{ABDE5F90-EA0F-4639-B122-337F91ECE997}" srcOrd="0" destOrd="0" presId="urn:microsoft.com/office/officeart/2005/8/layout/list1"/>
    <dgm:cxn modelId="{34326870-B2BE-4B6F-A69A-EC89DE876D5F}" type="presOf" srcId="{E27204FF-027F-4F74-AA1A-10286F568EC1}" destId="{62FD8D81-DECE-42CF-BB6D-449FD9B980A7}" srcOrd="1" destOrd="0" presId="urn:microsoft.com/office/officeart/2005/8/layout/list1"/>
    <dgm:cxn modelId="{3FA88291-593E-42CB-9862-1A4C07A231D5}" type="presOf" srcId="{795B4F4C-57E4-41BA-A413-990D19ECD019}" destId="{0CBBE4EA-20FB-41CF-BEB6-F4F4985758A4}" srcOrd="1" destOrd="0" presId="urn:microsoft.com/office/officeart/2005/8/layout/list1"/>
    <dgm:cxn modelId="{D47B6840-FD1C-421E-BABC-51F703F03438}" type="presOf" srcId="{6B8C5E18-3BA6-4EF4-9C5B-401355743D2A}" destId="{88589AAE-F6B9-4480-96CD-5C11C1889D2C}" srcOrd="1" destOrd="0" presId="urn:microsoft.com/office/officeart/2005/8/layout/list1"/>
    <dgm:cxn modelId="{26461315-E3E7-466E-95FC-FD7176ECCD1F}" type="presOf" srcId="{6B8C5E18-3BA6-4EF4-9C5B-401355743D2A}" destId="{3C9975BC-EC90-4DD7-88AB-F0E47A0548D7}" srcOrd="0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47E093F6-FFB4-4FE5-ADE3-3B19CA1E57A7}" type="presOf" srcId="{C76B7237-59EB-4A5E-8A7D-86CDB16B461F}" destId="{6A083295-E448-44C3-BEAB-57FD60004E13}" srcOrd="0" destOrd="0" presId="urn:microsoft.com/office/officeart/2005/8/layout/list1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14F6E2FA-D78B-4E14-9965-54DE4C22C41A}" type="presParOf" srcId="{6A083295-E448-44C3-BEAB-57FD60004E13}" destId="{AE0CBAFC-30D1-426E-9447-FCD6F0086A76}" srcOrd="0" destOrd="0" presId="urn:microsoft.com/office/officeart/2005/8/layout/list1"/>
    <dgm:cxn modelId="{2C073F4C-0975-4514-B149-AB32FB7B3520}" type="presParOf" srcId="{AE0CBAFC-30D1-426E-9447-FCD6F0086A76}" destId="{3C9975BC-EC90-4DD7-88AB-F0E47A0548D7}" srcOrd="0" destOrd="0" presId="urn:microsoft.com/office/officeart/2005/8/layout/list1"/>
    <dgm:cxn modelId="{E2A93EE3-8EDF-422A-AA3C-E1FD3A7A42EE}" type="presParOf" srcId="{AE0CBAFC-30D1-426E-9447-FCD6F0086A76}" destId="{88589AAE-F6B9-4480-96CD-5C11C1889D2C}" srcOrd="1" destOrd="0" presId="urn:microsoft.com/office/officeart/2005/8/layout/list1"/>
    <dgm:cxn modelId="{2AE52EE6-192E-4EBA-A255-FCCAD4675FE9}" type="presParOf" srcId="{6A083295-E448-44C3-BEAB-57FD60004E13}" destId="{312EC1CF-31A2-484A-926C-BA4E235497D8}" srcOrd="1" destOrd="0" presId="urn:microsoft.com/office/officeart/2005/8/layout/list1"/>
    <dgm:cxn modelId="{2D80F300-7F19-4E87-B412-2F52CD89C6C2}" type="presParOf" srcId="{6A083295-E448-44C3-BEAB-57FD60004E13}" destId="{82B3D2E3-0F8C-4652-A41B-B164712C88D0}" srcOrd="2" destOrd="0" presId="urn:microsoft.com/office/officeart/2005/8/layout/list1"/>
    <dgm:cxn modelId="{3F094BF5-36E9-42C5-8A2B-AC8555A68841}" type="presParOf" srcId="{6A083295-E448-44C3-BEAB-57FD60004E13}" destId="{71BB635C-30E3-4C96-A941-FA7783CC5A6D}" srcOrd="3" destOrd="0" presId="urn:microsoft.com/office/officeart/2005/8/layout/list1"/>
    <dgm:cxn modelId="{C97B040A-7755-40B6-B9F1-52E47840D91B}" type="presParOf" srcId="{6A083295-E448-44C3-BEAB-57FD60004E13}" destId="{815AA5D2-4948-4BBF-A470-17ECCBC2A75C}" srcOrd="4" destOrd="0" presId="urn:microsoft.com/office/officeart/2005/8/layout/list1"/>
    <dgm:cxn modelId="{0B8213E7-C588-4DE1-9FDF-05E0FBBE0E11}" type="presParOf" srcId="{815AA5D2-4948-4BBF-A470-17ECCBC2A75C}" destId="{DD527540-15AA-43CA-B330-418C1EC68704}" srcOrd="0" destOrd="0" presId="urn:microsoft.com/office/officeart/2005/8/layout/list1"/>
    <dgm:cxn modelId="{D8A44B4C-8F71-4D78-B691-C990A7D1E167}" type="presParOf" srcId="{815AA5D2-4948-4BBF-A470-17ECCBC2A75C}" destId="{0CBBE4EA-20FB-41CF-BEB6-F4F4985758A4}" srcOrd="1" destOrd="0" presId="urn:microsoft.com/office/officeart/2005/8/layout/list1"/>
    <dgm:cxn modelId="{6A6BD367-67DA-4C17-8AC9-F88CA1ECAC64}" type="presParOf" srcId="{6A083295-E448-44C3-BEAB-57FD60004E13}" destId="{D71D9500-DC45-4AD2-B43B-FB43C8EE17BE}" srcOrd="5" destOrd="0" presId="urn:microsoft.com/office/officeart/2005/8/layout/list1"/>
    <dgm:cxn modelId="{96C7D7E5-3804-4871-8439-A454D1EC9FC6}" type="presParOf" srcId="{6A083295-E448-44C3-BEAB-57FD60004E13}" destId="{56B707AA-C0D9-4981-AE82-213C168559A0}" srcOrd="6" destOrd="0" presId="urn:microsoft.com/office/officeart/2005/8/layout/list1"/>
    <dgm:cxn modelId="{986585D6-AFA3-4505-A514-1E3F59541705}" type="presParOf" srcId="{6A083295-E448-44C3-BEAB-57FD60004E13}" destId="{671E136A-549A-4141-90B7-30525053AD6F}" srcOrd="7" destOrd="0" presId="urn:microsoft.com/office/officeart/2005/8/layout/list1"/>
    <dgm:cxn modelId="{8F564BE8-8AFC-435B-AAB7-1025291B5862}" type="presParOf" srcId="{6A083295-E448-44C3-BEAB-57FD60004E13}" destId="{1E44C377-5D5D-4870-B54A-2864BAE25ADE}" srcOrd="8" destOrd="0" presId="urn:microsoft.com/office/officeart/2005/8/layout/list1"/>
    <dgm:cxn modelId="{E177FF05-7942-405A-85D9-02E5B00A7E0F}" type="presParOf" srcId="{1E44C377-5D5D-4870-B54A-2864BAE25ADE}" destId="{ABDE5F90-EA0F-4639-B122-337F91ECE997}" srcOrd="0" destOrd="0" presId="urn:microsoft.com/office/officeart/2005/8/layout/list1"/>
    <dgm:cxn modelId="{8202A0E7-3A2F-4529-9BC9-228B6078482E}" type="presParOf" srcId="{1E44C377-5D5D-4870-B54A-2864BAE25ADE}" destId="{62FD8D81-DECE-42CF-BB6D-449FD9B980A7}" srcOrd="1" destOrd="0" presId="urn:microsoft.com/office/officeart/2005/8/layout/list1"/>
    <dgm:cxn modelId="{607A8AFE-22A5-498E-A73C-C387FB2D9E3B}" type="presParOf" srcId="{6A083295-E448-44C3-BEAB-57FD60004E13}" destId="{3714FBAB-8D1D-4281-9E49-AC0FEC88CF58}" srcOrd="9" destOrd="0" presId="urn:microsoft.com/office/officeart/2005/8/layout/list1"/>
    <dgm:cxn modelId="{D82D7E1C-E97D-427E-8795-261F1A38A0D7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100220-7028-414A-92B6-1F8D899B5D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CD40A-16A8-4154-931A-9BF94DA9066C}">
      <dgm:prSet custT="1"/>
      <dgm:spPr/>
      <dgm:t>
        <a:bodyPr/>
        <a:lstStyle/>
        <a:p>
          <a:pPr algn="just" rtl="1"/>
          <a:r>
            <a:rPr lang="fa-IR" sz="1800" baseline="0" dirty="0" smtClean="0">
              <a:latin typeface="+mj-lt"/>
            </a:rPr>
            <a:t>توصیه نامه ای به تمامی بخش ها و مراکز دولتی جهت تسهیل و استدلالی اساس محیط کار</a:t>
          </a:r>
          <a:endParaRPr lang="en-US" sz="1800" dirty="0">
            <a:latin typeface="+mj-lt"/>
          </a:endParaRPr>
        </a:p>
      </dgm:t>
    </dgm:pt>
    <dgm:pt modelId="{874E7E26-1BA9-4DBA-8918-7F0374A04464}" type="parTrans" cxnId="{B014DA8C-ADEC-47C2-A853-CBC1DB97347D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9A5848B8-DF82-4E19-8B90-42AF7AE15D60}" type="sibTrans" cxnId="{B014DA8C-ADEC-47C2-A853-CBC1DB97347D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7B8677E-C070-4D3D-9778-11D7D1210B70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تمامی کارکنان می بایست لباس فرم بصورت منظم داشته باشند.</a:t>
          </a:r>
          <a:endParaRPr lang="en-US" sz="1800" dirty="0">
            <a:latin typeface="+mj-lt"/>
          </a:endParaRPr>
        </a:p>
      </dgm:t>
    </dgm:pt>
    <dgm:pt modelId="{D0D4F793-C5D1-4348-9DB0-7064A517AE4E}" type="parTrans" cxnId="{606A6046-2F30-4EC3-A15F-2FB57D59B08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0F912B2-D694-4B6C-BABF-3901B778F454}" type="sibTrans" cxnId="{606A6046-2F30-4EC3-A15F-2FB57D59B08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10793F1-9D5D-43A1-8A4A-E204A06BE483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یک لیست از موارد ضروری می بایست بر روی درگاه اینترنتی وزارتخانه یا مرکز مربوطه باشد.</a:t>
          </a:r>
          <a:endParaRPr lang="en-US" sz="1800" dirty="0">
            <a:latin typeface="+mj-lt"/>
          </a:endParaRPr>
        </a:p>
      </dgm:t>
    </dgm:pt>
    <dgm:pt modelId="{C4236E3C-CA8B-45A2-89B6-C884591539E0}" type="parTrans" cxnId="{06D3C7E1-E4E2-4AE0-8826-0784FD766A2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0A9994E-440F-4571-B5CC-3A5DCABFB82F}" type="sibTrans" cxnId="{06D3C7E1-E4E2-4AE0-8826-0784FD766A2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46264A9-97DA-4608-ABD4-41B9C322B329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تمامی سوابق می بایست بصورت الکترونیکی نگه داری شود و جایگزین یک ثبت نام الکترونیکی ساده شود. </a:t>
          </a:r>
          <a:endParaRPr lang="en-US" sz="1800" dirty="0">
            <a:latin typeface="+mj-lt"/>
          </a:endParaRPr>
        </a:p>
      </dgm:t>
    </dgm:pt>
    <dgm:pt modelId="{0945A0DD-BB72-4045-9188-7AC5197FF2D5}" type="parTrans" cxnId="{22B179B4-FC83-46E5-A413-7B40E29A06B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443AAE7-2B65-4D11-8786-95869CA7B44F}" type="sibTrans" cxnId="{22B179B4-FC83-46E5-A413-7B40E29A06B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361B42E5-F430-42B6-96B8-E38437E1A1A4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هیچگونه تحقیقی نباید بدون مجوز مسئول بخش صورت گیرد و </a:t>
          </a:r>
          <a:endParaRPr lang="en-US" sz="1800" dirty="0">
            <a:latin typeface="+mj-lt"/>
          </a:endParaRPr>
        </a:p>
      </dgm:t>
    </dgm:pt>
    <dgm:pt modelId="{53C8AF33-7465-4F62-9530-9F349DA81BB9}" type="parTrans" cxnId="{26ADC5D6-5510-4699-9DFF-CCC7C2DDE85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17DE89C-7105-46CA-B939-99B6BF06A9BF}" type="sibTrans" cxnId="{26ADC5D6-5510-4699-9DFF-CCC7C2DDE85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38C3612-14A0-4D17-B231-883785FE58CC}">
      <dgm:prSet custT="1"/>
      <dgm:spPr/>
      <dgm:t>
        <a:bodyPr/>
        <a:lstStyle/>
        <a:p>
          <a:pPr algn="just" rtl="1"/>
          <a:r>
            <a:rPr lang="fa-IR" sz="1800" dirty="0" smtClean="0">
              <a:latin typeface="+mj-lt"/>
            </a:rPr>
            <a:t>برای تمامی کارهای غیر خطرناک می بایست یک مجوز سیستمی معرفی گردد. </a:t>
          </a:r>
          <a:endParaRPr lang="en-US" sz="1800" dirty="0">
            <a:latin typeface="+mj-lt"/>
          </a:endParaRPr>
        </a:p>
      </dgm:t>
    </dgm:pt>
    <dgm:pt modelId="{7CDFAF7B-6B4A-4C80-8022-AA61E57A36C0}" type="parTrans" cxnId="{0B3B837B-2BBE-4E1A-B216-EA14453EA256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653981A9-61A3-45FF-97B4-3AE9CF817EBB}" type="sibTrans" cxnId="{0B3B837B-2BBE-4E1A-B216-EA14453EA256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D4FD8BA-A14C-4C87-BBD5-1B01E6CC7A94}" type="pres">
      <dgm:prSet presAssocID="{54100220-7028-414A-92B6-1F8D899B5D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83F3B6-BABA-422C-9915-2F396607902E}" type="pres">
      <dgm:prSet presAssocID="{23ACD40A-16A8-4154-931A-9BF94DA9066C}" presName="thickLine" presStyleLbl="alignNode1" presStyleIdx="0" presStyleCnt="1"/>
      <dgm:spPr/>
    </dgm:pt>
    <dgm:pt modelId="{E49447FF-0715-46D2-B33E-2B45EE006006}" type="pres">
      <dgm:prSet presAssocID="{23ACD40A-16A8-4154-931A-9BF94DA9066C}" presName="horz1" presStyleCnt="0"/>
      <dgm:spPr/>
    </dgm:pt>
    <dgm:pt modelId="{740B9B9C-48B8-4F90-9176-BA6706E2CCAA}" type="pres">
      <dgm:prSet presAssocID="{23ACD40A-16A8-4154-931A-9BF94DA9066C}" presName="tx1" presStyleLbl="revTx" presStyleIdx="0" presStyleCnt="6"/>
      <dgm:spPr/>
      <dgm:t>
        <a:bodyPr/>
        <a:lstStyle/>
        <a:p>
          <a:endParaRPr lang="en-US"/>
        </a:p>
      </dgm:t>
    </dgm:pt>
    <dgm:pt modelId="{A764F6DD-0CE2-4272-B618-870053607481}" type="pres">
      <dgm:prSet presAssocID="{23ACD40A-16A8-4154-931A-9BF94DA9066C}" presName="vert1" presStyleCnt="0"/>
      <dgm:spPr/>
    </dgm:pt>
    <dgm:pt modelId="{D560B339-C191-424B-8BAF-7952D539746C}" type="pres">
      <dgm:prSet presAssocID="{67B8677E-C070-4D3D-9778-11D7D1210B70}" presName="vertSpace2a" presStyleCnt="0"/>
      <dgm:spPr/>
    </dgm:pt>
    <dgm:pt modelId="{7B685980-2746-4FAB-9961-ACAED7F1C9C2}" type="pres">
      <dgm:prSet presAssocID="{67B8677E-C070-4D3D-9778-11D7D1210B70}" presName="horz2" presStyleCnt="0"/>
      <dgm:spPr/>
    </dgm:pt>
    <dgm:pt modelId="{7B6D7216-3A41-4880-B2F5-CDBE24A2E364}" type="pres">
      <dgm:prSet presAssocID="{67B8677E-C070-4D3D-9778-11D7D1210B70}" presName="horzSpace2" presStyleCnt="0"/>
      <dgm:spPr/>
    </dgm:pt>
    <dgm:pt modelId="{FFAEDC72-5DC2-4513-9C38-45C5D3629A7D}" type="pres">
      <dgm:prSet presAssocID="{67B8677E-C070-4D3D-9778-11D7D1210B70}" presName="tx2" presStyleLbl="revTx" presStyleIdx="1" presStyleCnt="6"/>
      <dgm:spPr/>
      <dgm:t>
        <a:bodyPr/>
        <a:lstStyle/>
        <a:p>
          <a:endParaRPr lang="en-US"/>
        </a:p>
      </dgm:t>
    </dgm:pt>
    <dgm:pt modelId="{0AD0FC63-5D88-4F21-AA81-A00372778051}" type="pres">
      <dgm:prSet presAssocID="{67B8677E-C070-4D3D-9778-11D7D1210B70}" presName="vert2" presStyleCnt="0"/>
      <dgm:spPr/>
    </dgm:pt>
    <dgm:pt modelId="{B6F9EEF5-2023-45EE-9A8A-737BB5E60429}" type="pres">
      <dgm:prSet presAssocID="{67B8677E-C070-4D3D-9778-11D7D1210B70}" presName="thinLine2b" presStyleLbl="callout" presStyleIdx="0" presStyleCnt="5"/>
      <dgm:spPr/>
    </dgm:pt>
    <dgm:pt modelId="{EFD897E5-D806-47A3-9B24-2C5890F120CB}" type="pres">
      <dgm:prSet presAssocID="{67B8677E-C070-4D3D-9778-11D7D1210B70}" presName="vertSpace2b" presStyleCnt="0"/>
      <dgm:spPr/>
    </dgm:pt>
    <dgm:pt modelId="{1FC62AE9-62A7-45DB-B027-4671461A5FED}" type="pres">
      <dgm:prSet presAssocID="{610793F1-9D5D-43A1-8A4A-E204A06BE483}" presName="horz2" presStyleCnt="0"/>
      <dgm:spPr/>
    </dgm:pt>
    <dgm:pt modelId="{67CA7BBA-F07F-4234-A0AF-D3D91D29DB9F}" type="pres">
      <dgm:prSet presAssocID="{610793F1-9D5D-43A1-8A4A-E204A06BE483}" presName="horzSpace2" presStyleCnt="0"/>
      <dgm:spPr/>
    </dgm:pt>
    <dgm:pt modelId="{1A1CE475-44F9-4998-B3B3-B5FFF9ADEF02}" type="pres">
      <dgm:prSet presAssocID="{610793F1-9D5D-43A1-8A4A-E204A06BE483}" presName="tx2" presStyleLbl="revTx" presStyleIdx="2" presStyleCnt="6"/>
      <dgm:spPr/>
      <dgm:t>
        <a:bodyPr/>
        <a:lstStyle/>
        <a:p>
          <a:endParaRPr lang="en-US"/>
        </a:p>
      </dgm:t>
    </dgm:pt>
    <dgm:pt modelId="{8C8D88D6-DDDF-4159-9751-5B560467A28D}" type="pres">
      <dgm:prSet presAssocID="{610793F1-9D5D-43A1-8A4A-E204A06BE483}" presName="vert2" presStyleCnt="0"/>
      <dgm:spPr/>
    </dgm:pt>
    <dgm:pt modelId="{062B1F19-DFF3-4098-9EBD-C1D6DE9940D1}" type="pres">
      <dgm:prSet presAssocID="{610793F1-9D5D-43A1-8A4A-E204A06BE483}" presName="thinLine2b" presStyleLbl="callout" presStyleIdx="1" presStyleCnt="5"/>
      <dgm:spPr/>
    </dgm:pt>
    <dgm:pt modelId="{8C581D98-A3E0-404F-A228-29AD14502A9A}" type="pres">
      <dgm:prSet presAssocID="{610793F1-9D5D-43A1-8A4A-E204A06BE483}" presName="vertSpace2b" presStyleCnt="0"/>
      <dgm:spPr/>
    </dgm:pt>
    <dgm:pt modelId="{7DC47A0B-A21F-4171-B710-AAF4E4A33236}" type="pres">
      <dgm:prSet presAssocID="{B46264A9-97DA-4608-ABD4-41B9C322B329}" presName="horz2" presStyleCnt="0"/>
      <dgm:spPr/>
    </dgm:pt>
    <dgm:pt modelId="{23724F70-0D9D-4F95-8932-ACC65783D701}" type="pres">
      <dgm:prSet presAssocID="{B46264A9-97DA-4608-ABD4-41B9C322B329}" presName="horzSpace2" presStyleCnt="0"/>
      <dgm:spPr/>
    </dgm:pt>
    <dgm:pt modelId="{E9DE95B9-4812-4335-A6EB-9DDB78BA083E}" type="pres">
      <dgm:prSet presAssocID="{B46264A9-97DA-4608-ABD4-41B9C322B329}" presName="tx2" presStyleLbl="revTx" presStyleIdx="3" presStyleCnt="6"/>
      <dgm:spPr/>
      <dgm:t>
        <a:bodyPr/>
        <a:lstStyle/>
        <a:p>
          <a:endParaRPr lang="en-US"/>
        </a:p>
      </dgm:t>
    </dgm:pt>
    <dgm:pt modelId="{C1B06635-580E-4CF2-AA12-448F206B14B2}" type="pres">
      <dgm:prSet presAssocID="{B46264A9-97DA-4608-ABD4-41B9C322B329}" presName="vert2" presStyleCnt="0"/>
      <dgm:spPr/>
    </dgm:pt>
    <dgm:pt modelId="{20C91685-9FED-4465-8B6C-4FEA3267DC46}" type="pres">
      <dgm:prSet presAssocID="{B46264A9-97DA-4608-ABD4-41B9C322B329}" presName="thinLine2b" presStyleLbl="callout" presStyleIdx="2" presStyleCnt="5"/>
      <dgm:spPr/>
    </dgm:pt>
    <dgm:pt modelId="{FA7D605E-5964-4CA5-A634-2C3232C769FE}" type="pres">
      <dgm:prSet presAssocID="{B46264A9-97DA-4608-ABD4-41B9C322B329}" presName="vertSpace2b" presStyleCnt="0"/>
      <dgm:spPr/>
    </dgm:pt>
    <dgm:pt modelId="{6D4B4CC4-0416-4794-8AB6-D7C8AF1297EC}" type="pres">
      <dgm:prSet presAssocID="{361B42E5-F430-42B6-96B8-E38437E1A1A4}" presName="horz2" presStyleCnt="0"/>
      <dgm:spPr/>
    </dgm:pt>
    <dgm:pt modelId="{332BEEE1-41F7-4881-B451-9FBF9A3F7CD5}" type="pres">
      <dgm:prSet presAssocID="{361B42E5-F430-42B6-96B8-E38437E1A1A4}" presName="horzSpace2" presStyleCnt="0"/>
      <dgm:spPr/>
    </dgm:pt>
    <dgm:pt modelId="{238B8A97-DDC1-44E9-8886-F119610F8622}" type="pres">
      <dgm:prSet presAssocID="{361B42E5-F430-42B6-96B8-E38437E1A1A4}" presName="tx2" presStyleLbl="revTx" presStyleIdx="4" presStyleCnt="6"/>
      <dgm:spPr/>
      <dgm:t>
        <a:bodyPr/>
        <a:lstStyle/>
        <a:p>
          <a:endParaRPr lang="en-US"/>
        </a:p>
      </dgm:t>
    </dgm:pt>
    <dgm:pt modelId="{94CFFA45-D590-42E9-B808-4443E51E74C0}" type="pres">
      <dgm:prSet presAssocID="{361B42E5-F430-42B6-96B8-E38437E1A1A4}" presName="vert2" presStyleCnt="0"/>
      <dgm:spPr/>
    </dgm:pt>
    <dgm:pt modelId="{5C81C0B9-54ED-420A-B91B-62855A8DE3FA}" type="pres">
      <dgm:prSet presAssocID="{361B42E5-F430-42B6-96B8-E38437E1A1A4}" presName="thinLine2b" presStyleLbl="callout" presStyleIdx="3" presStyleCnt="5"/>
      <dgm:spPr/>
    </dgm:pt>
    <dgm:pt modelId="{F036BF43-63FD-4322-BBC8-B7460C4BB713}" type="pres">
      <dgm:prSet presAssocID="{361B42E5-F430-42B6-96B8-E38437E1A1A4}" presName="vertSpace2b" presStyleCnt="0"/>
      <dgm:spPr/>
    </dgm:pt>
    <dgm:pt modelId="{D1A964A9-AD5A-41D4-964E-55721D5EC484}" type="pres">
      <dgm:prSet presAssocID="{C38C3612-14A0-4D17-B231-883785FE58CC}" presName="horz2" presStyleCnt="0"/>
      <dgm:spPr/>
    </dgm:pt>
    <dgm:pt modelId="{3F8B8EEF-5D84-4E4B-A893-8ECD709429DA}" type="pres">
      <dgm:prSet presAssocID="{C38C3612-14A0-4D17-B231-883785FE58CC}" presName="horzSpace2" presStyleCnt="0"/>
      <dgm:spPr/>
    </dgm:pt>
    <dgm:pt modelId="{F4E235E3-A24F-44B7-BD10-3C2B097DB25B}" type="pres">
      <dgm:prSet presAssocID="{C38C3612-14A0-4D17-B231-883785FE58CC}" presName="tx2" presStyleLbl="revTx" presStyleIdx="5" presStyleCnt="6"/>
      <dgm:spPr/>
      <dgm:t>
        <a:bodyPr/>
        <a:lstStyle/>
        <a:p>
          <a:endParaRPr lang="en-US"/>
        </a:p>
      </dgm:t>
    </dgm:pt>
    <dgm:pt modelId="{0D0FF549-1CF2-43E2-938A-087BE76675B2}" type="pres">
      <dgm:prSet presAssocID="{C38C3612-14A0-4D17-B231-883785FE58CC}" presName="vert2" presStyleCnt="0"/>
      <dgm:spPr/>
    </dgm:pt>
    <dgm:pt modelId="{969C7D42-08D0-4727-9AE9-B34FC7B62ACA}" type="pres">
      <dgm:prSet presAssocID="{C38C3612-14A0-4D17-B231-883785FE58CC}" presName="thinLine2b" presStyleLbl="callout" presStyleIdx="4" presStyleCnt="5"/>
      <dgm:spPr/>
    </dgm:pt>
    <dgm:pt modelId="{A46159D2-7AC7-4518-9F8E-4D647FE9E21D}" type="pres">
      <dgm:prSet presAssocID="{C38C3612-14A0-4D17-B231-883785FE58CC}" presName="vertSpace2b" presStyleCnt="0"/>
      <dgm:spPr/>
    </dgm:pt>
  </dgm:ptLst>
  <dgm:cxnLst>
    <dgm:cxn modelId="{CCB650EA-2298-4FBD-A3BF-E9D55CA0A815}" type="presOf" srcId="{23ACD40A-16A8-4154-931A-9BF94DA9066C}" destId="{740B9B9C-48B8-4F90-9176-BA6706E2CCAA}" srcOrd="0" destOrd="0" presId="urn:microsoft.com/office/officeart/2008/layout/LinedList"/>
    <dgm:cxn modelId="{0B3B837B-2BBE-4E1A-B216-EA14453EA256}" srcId="{23ACD40A-16A8-4154-931A-9BF94DA9066C}" destId="{C38C3612-14A0-4D17-B231-883785FE58CC}" srcOrd="4" destOrd="0" parTransId="{7CDFAF7B-6B4A-4C80-8022-AA61E57A36C0}" sibTransId="{653981A9-61A3-45FF-97B4-3AE9CF817EBB}"/>
    <dgm:cxn modelId="{60C868F0-2920-4CB8-BCE3-81DB31585657}" type="presOf" srcId="{C38C3612-14A0-4D17-B231-883785FE58CC}" destId="{F4E235E3-A24F-44B7-BD10-3C2B097DB25B}" srcOrd="0" destOrd="0" presId="urn:microsoft.com/office/officeart/2008/layout/LinedList"/>
    <dgm:cxn modelId="{22B179B4-FC83-46E5-A413-7B40E29A06BA}" srcId="{23ACD40A-16A8-4154-931A-9BF94DA9066C}" destId="{B46264A9-97DA-4608-ABD4-41B9C322B329}" srcOrd="2" destOrd="0" parTransId="{0945A0DD-BB72-4045-9188-7AC5197FF2D5}" sibTransId="{F443AAE7-2B65-4D11-8786-95869CA7B44F}"/>
    <dgm:cxn modelId="{B014DA8C-ADEC-47C2-A853-CBC1DB97347D}" srcId="{54100220-7028-414A-92B6-1F8D899B5D03}" destId="{23ACD40A-16A8-4154-931A-9BF94DA9066C}" srcOrd="0" destOrd="0" parTransId="{874E7E26-1BA9-4DBA-8918-7F0374A04464}" sibTransId="{9A5848B8-DF82-4E19-8B90-42AF7AE15D60}"/>
    <dgm:cxn modelId="{33E39F80-DECF-468E-8C90-969FE9009114}" type="presOf" srcId="{67B8677E-C070-4D3D-9778-11D7D1210B70}" destId="{FFAEDC72-5DC2-4513-9C38-45C5D3629A7D}" srcOrd="0" destOrd="0" presId="urn:microsoft.com/office/officeart/2008/layout/LinedList"/>
    <dgm:cxn modelId="{606A6046-2F30-4EC3-A15F-2FB57D59B08E}" srcId="{23ACD40A-16A8-4154-931A-9BF94DA9066C}" destId="{67B8677E-C070-4D3D-9778-11D7D1210B70}" srcOrd="0" destOrd="0" parTransId="{D0D4F793-C5D1-4348-9DB0-7064A517AE4E}" sibTransId="{20F912B2-D694-4B6C-BABF-3901B778F454}"/>
    <dgm:cxn modelId="{06D3C7E1-E4E2-4AE0-8826-0784FD766A2A}" srcId="{23ACD40A-16A8-4154-931A-9BF94DA9066C}" destId="{610793F1-9D5D-43A1-8A4A-E204A06BE483}" srcOrd="1" destOrd="0" parTransId="{C4236E3C-CA8B-45A2-89B6-C884591539E0}" sibTransId="{70A9994E-440F-4571-B5CC-3A5DCABFB82F}"/>
    <dgm:cxn modelId="{84BA8F98-C84F-482E-AC04-002712605958}" type="presOf" srcId="{B46264A9-97DA-4608-ABD4-41B9C322B329}" destId="{E9DE95B9-4812-4335-A6EB-9DDB78BA083E}" srcOrd="0" destOrd="0" presId="urn:microsoft.com/office/officeart/2008/layout/LinedList"/>
    <dgm:cxn modelId="{09656506-6C5E-46C7-AB4E-411EC0757A99}" type="presOf" srcId="{361B42E5-F430-42B6-96B8-E38437E1A1A4}" destId="{238B8A97-DDC1-44E9-8886-F119610F8622}" srcOrd="0" destOrd="0" presId="urn:microsoft.com/office/officeart/2008/layout/LinedList"/>
    <dgm:cxn modelId="{C1503E37-4F4D-499E-9AF1-8FE9A8E35CB1}" type="presOf" srcId="{610793F1-9D5D-43A1-8A4A-E204A06BE483}" destId="{1A1CE475-44F9-4998-B3B3-B5FFF9ADEF02}" srcOrd="0" destOrd="0" presId="urn:microsoft.com/office/officeart/2008/layout/LinedList"/>
    <dgm:cxn modelId="{26ADC5D6-5510-4699-9DFF-CCC7C2DDE850}" srcId="{23ACD40A-16A8-4154-931A-9BF94DA9066C}" destId="{361B42E5-F430-42B6-96B8-E38437E1A1A4}" srcOrd="3" destOrd="0" parTransId="{53C8AF33-7465-4F62-9530-9F349DA81BB9}" sibTransId="{717DE89C-7105-46CA-B939-99B6BF06A9BF}"/>
    <dgm:cxn modelId="{1222898A-5024-467A-B3F9-46800B65D063}" type="presOf" srcId="{54100220-7028-414A-92B6-1F8D899B5D03}" destId="{0D4FD8BA-A14C-4C87-BBD5-1B01E6CC7A94}" srcOrd="0" destOrd="0" presId="urn:microsoft.com/office/officeart/2008/layout/LinedList"/>
    <dgm:cxn modelId="{013B63B5-CD89-4FA1-845C-102AF89186C3}" type="presParOf" srcId="{0D4FD8BA-A14C-4C87-BBD5-1B01E6CC7A94}" destId="{CC83F3B6-BABA-422C-9915-2F396607902E}" srcOrd="0" destOrd="0" presId="urn:microsoft.com/office/officeart/2008/layout/LinedList"/>
    <dgm:cxn modelId="{04234AC5-FE66-44E0-A9FB-44E918F5B749}" type="presParOf" srcId="{0D4FD8BA-A14C-4C87-BBD5-1B01E6CC7A94}" destId="{E49447FF-0715-46D2-B33E-2B45EE006006}" srcOrd="1" destOrd="0" presId="urn:microsoft.com/office/officeart/2008/layout/LinedList"/>
    <dgm:cxn modelId="{363A49A1-0BD7-4BC8-87B7-16AD43A38034}" type="presParOf" srcId="{E49447FF-0715-46D2-B33E-2B45EE006006}" destId="{740B9B9C-48B8-4F90-9176-BA6706E2CCAA}" srcOrd="0" destOrd="0" presId="urn:microsoft.com/office/officeart/2008/layout/LinedList"/>
    <dgm:cxn modelId="{DD87F332-D6F8-4391-8B0D-6705BF460B67}" type="presParOf" srcId="{E49447FF-0715-46D2-B33E-2B45EE006006}" destId="{A764F6DD-0CE2-4272-B618-870053607481}" srcOrd="1" destOrd="0" presId="urn:microsoft.com/office/officeart/2008/layout/LinedList"/>
    <dgm:cxn modelId="{B97B4ABF-3C72-428B-BB7F-DDAB1A7712E4}" type="presParOf" srcId="{A764F6DD-0CE2-4272-B618-870053607481}" destId="{D560B339-C191-424B-8BAF-7952D539746C}" srcOrd="0" destOrd="0" presId="urn:microsoft.com/office/officeart/2008/layout/LinedList"/>
    <dgm:cxn modelId="{39345BDA-5866-442C-BFB4-F7B3F144B51B}" type="presParOf" srcId="{A764F6DD-0CE2-4272-B618-870053607481}" destId="{7B685980-2746-4FAB-9961-ACAED7F1C9C2}" srcOrd="1" destOrd="0" presId="urn:microsoft.com/office/officeart/2008/layout/LinedList"/>
    <dgm:cxn modelId="{B4814FF5-F5F4-4CCA-9E3A-D23E24650E4F}" type="presParOf" srcId="{7B685980-2746-4FAB-9961-ACAED7F1C9C2}" destId="{7B6D7216-3A41-4880-B2F5-CDBE24A2E364}" srcOrd="0" destOrd="0" presId="urn:microsoft.com/office/officeart/2008/layout/LinedList"/>
    <dgm:cxn modelId="{EE3E347A-688B-4A0B-9DBC-57F92C7A1F54}" type="presParOf" srcId="{7B685980-2746-4FAB-9961-ACAED7F1C9C2}" destId="{FFAEDC72-5DC2-4513-9C38-45C5D3629A7D}" srcOrd="1" destOrd="0" presId="urn:microsoft.com/office/officeart/2008/layout/LinedList"/>
    <dgm:cxn modelId="{F6DF14A5-6DE0-4609-AB13-BB8415A49417}" type="presParOf" srcId="{7B685980-2746-4FAB-9961-ACAED7F1C9C2}" destId="{0AD0FC63-5D88-4F21-AA81-A00372778051}" srcOrd="2" destOrd="0" presId="urn:microsoft.com/office/officeart/2008/layout/LinedList"/>
    <dgm:cxn modelId="{B1E76439-552B-4724-96A4-F78F2215A24F}" type="presParOf" srcId="{A764F6DD-0CE2-4272-B618-870053607481}" destId="{B6F9EEF5-2023-45EE-9A8A-737BB5E60429}" srcOrd="2" destOrd="0" presId="urn:microsoft.com/office/officeart/2008/layout/LinedList"/>
    <dgm:cxn modelId="{6D7BFFE8-507F-4CD6-A048-6A33979064E0}" type="presParOf" srcId="{A764F6DD-0CE2-4272-B618-870053607481}" destId="{EFD897E5-D806-47A3-9B24-2C5890F120CB}" srcOrd="3" destOrd="0" presId="urn:microsoft.com/office/officeart/2008/layout/LinedList"/>
    <dgm:cxn modelId="{2290D5C3-55AC-4655-A60E-9D5015F19315}" type="presParOf" srcId="{A764F6DD-0CE2-4272-B618-870053607481}" destId="{1FC62AE9-62A7-45DB-B027-4671461A5FED}" srcOrd="4" destOrd="0" presId="urn:microsoft.com/office/officeart/2008/layout/LinedList"/>
    <dgm:cxn modelId="{C9095397-5B61-41E9-B081-9DB78DDC0E02}" type="presParOf" srcId="{1FC62AE9-62A7-45DB-B027-4671461A5FED}" destId="{67CA7BBA-F07F-4234-A0AF-D3D91D29DB9F}" srcOrd="0" destOrd="0" presId="urn:microsoft.com/office/officeart/2008/layout/LinedList"/>
    <dgm:cxn modelId="{839C3037-C3EC-41F8-85C6-3D25D6632016}" type="presParOf" srcId="{1FC62AE9-62A7-45DB-B027-4671461A5FED}" destId="{1A1CE475-44F9-4998-B3B3-B5FFF9ADEF02}" srcOrd="1" destOrd="0" presId="urn:microsoft.com/office/officeart/2008/layout/LinedList"/>
    <dgm:cxn modelId="{E4E103CD-C62C-4F6A-953C-C6CF4961605E}" type="presParOf" srcId="{1FC62AE9-62A7-45DB-B027-4671461A5FED}" destId="{8C8D88D6-DDDF-4159-9751-5B560467A28D}" srcOrd="2" destOrd="0" presId="urn:microsoft.com/office/officeart/2008/layout/LinedList"/>
    <dgm:cxn modelId="{F37F6E47-EB69-457B-B37A-B7A5EB4C6762}" type="presParOf" srcId="{A764F6DD-0CE2-4272-B618-870053607481}" destId="{062B1F19-DFF3-4098-9EBD-C1D6DE9940D1}" srcOrd="5" destOrd="0" presId="urn:microsoft.com/office/officeart/2008/layout/LinedList"/>
    <dgm:cxn modelId="{B8DE170D-E546-4D33-877A-E6B1681B4716}" type="presParOf" srcId="{A764F6DD-0CE2-4272-B618-870053607481}" destId="{8C581D98-A3E0-404F-A228-29AD14502A9A}" srcOrd="6" destOrd="0" presId="urn:microsoft.com/office/officeart/2008/layout/LinedList"/>
    <dgm:cxn modelId="{D4252473-0893-4F50-B099-1A10E5EF6F31}" type="presParOf" srcId="{A764F6DD-0CE2-4272-B618-870053607481}" destId="{7DC47A0B-A21F-4171-B710-AAF4E4A33236}" srcOrd="7" destOrd="0" presId="urn:microsoft.com/office/officeart/2008/layout/LinedList"/>
    <dgm:cxn modelId="{36DA1C51-A298-4D42-A525-69B0B3D28470}" type="presParOf" srcId="{7DC47A0B-A21F-4171-B710-AAF4E4A33236}" destId="{23724F70-0D9D-4F95-8932-ACC65783D701}" srcOrd="0" destOrd="0" presId="urn:microsoft.com/office/officeart/2008/layout/LinedList"/>
    <dgm:cxn modelId="{C32BAD12-914B-43AA-8496-928CD105F5A3}" type="presParOf" srcId="{7DC47A0B-A21F-4171-B710-AAF4E4A33236}" destId="{E9DE95B9-4812-4335-A6EB-9DDB78BA083E}" srcOrd="1" destOrd="0" presId="urn:microsoft.com/office/officeart/2008/layout/LinedList"/>
    <dgm:cxn modelId="{26A3B025-14F6-43F6-B23A-45738D7E20D6}" type="presParOf" srcId="{7DC47A0B-A21F-4171-B710-AAF4E4A33236}" destId="{C1B06635-580E-4CF2-AA12-448F206B14B2}" srcOrd="2" destOrd="0" presId="urn:microsoft.com/office/officeart/2008/layout/LinedList"/>
    <dgm:cxn modelId="{0CC54B3A-F411-47E3-AB7A-62335FCE1311}" type="presParOf" srcId="{A764F6DD-0CE2-4272-B618-870053607481}" destId="{20C91685-9FED-4465-8B6C-4FEA3267DC46}" srcOrd="8" destOrd="0" presId="urn:microsoft.com/office/officeart/2008/layout/LinedList"/>
    <dgm:cxn modelId="{4222D732-D4C1-4E81-82E0-AE421351678D}" type="presParOf" srcId="{A764F6DD-0CE2-4272-B618-870053607481}" destId="{FA7D605E-5964-4CA5-A634-2C3232C769FE}" srcOrd="9" destOrd="0" presId="urn:microsoft.com/office/officeart/2008/layout/LinedList"/>
    <dgm:cxn modelId="{A6B0FB32-8FA2-45F1-A704-A1001AC1BD5E}" type="presParOf" srcId="{A764F6DD-0CE2-4272-B618-870053607481}" destId="{6D4B4CC4-0416-4794-8AB6-D7C8AF1297EC}" srcOrd="10" destOrd="0" presId="urn:microsoft.com/office/officeart/2008/layout/LinedList"/>
    <dgm:cxn modelId="{595648B7-24EA-4087-ABCD-A4E9CA4C971F}" type="presParOf" srcId="{6D4B4CC4-0416-4794-8AB6-D7C8AF1297EC}" destId="{332BEEE1-41F7-4881-B451-9FBF9A3F7CD5}" srcOrd="0" destOrd="0" presId="urn:microsoft.com/office/officeart/2008/layout/LinedList"/>
    <dgm:cxn modelId="{29715C9F-B433-4CF8-933D-7A08EF69EB56}" type="presParOf" srcId="{6D4B4CC4-0416-4794-8AB6-D7C8AF1297EC}" destId="{238B8A97-DDC1-44E9-8886-F119610F8622}" srcOrd="1" destOrd="0" presId="urn:microsoft.com/office/officeart/2008/layout/LinedList"/>
    <dgm:cxn modelId="{0333FFEF-494F-4BB3-9BF2-70C87BF0ADA3}" type="presParOf" srcId="{6D4B4CC4-0416-4794-8AB6-D7C8AF1297EC}" destId="{94CFFA45-D590-42E9-B808-4443E51E74C0}" srcOrd="2" destOrd="0" presId="urn:microsoft.com/office/officeart/2008/layout/LinedList"/>
    <dgm:cxn modelId="{C89FF290-0669-4ACA-AEC9-B674AB8E57DC}" type="presParOf" srcId="{A764F6DD-0CE2-4272-B618-870053607481}" destId="{5C81C0B9-54ED-420A-B91B-62855A8DE3FA}" srcOrd="11" destOrd="0" presId="urn:microsoft.com/office/officeart/2008/layout/LinedList"/>
    <dgm:cxn modelId="{639D69BD-34B7-43BB-AD8F-74E1F560765A}" type="presParOf" srcId="{A764F6DD-0CE2-4272-B618-870053607481}" destId="{F036BF43-63FD-4322-BBC8-B7460C4BB713}" srcOrd="12" destOrd="0" presId="urn:microsoft.com/office/officeart/2008/layout/LinedList"/>
    <dgm:cxn modelId="{FCF268D4-80B7-4262-8C74-B9D1AE752536}" type="presParOf" srcId="{A764F6DD-0CE2-4272-B618-870053607481}" destId="{D1A964A9-AD5A-41D4-964E-55721D5EC484}" srcOrd="13" destOrd="0" presId="urn:microsoft.com/office/officeart/2008/layout/LinedList"/>
    <dgm:cxn modelId="{03C5D081-A967-457D-AEA8-CA97A1B1F5F1}" type="presParOf" srcId="{D1A964A9-AD5A-41D4-964E-55721D5EC484}" destId="{3F8B8EEF-5D84-4E4B-A893-8ECD709429DA}" srcOrd="0" destOrd="0" presId="urn:microsoft.com/office/officeart/2008/layout/LinedList"/>
    <dgm:cxn modelId="{9D71E362-F3A4-443E-BBD5-EEECB1C4837D}" type="presParOf" srcId="{D1A964A9-AD5A-41D4-964E-55721D5EC484}" destId="{F4E235E3-A24F-44B7-BD10-3C2B097DB25B}" srcOrd="1" destOrd="0" presId="urn:microsoft.com/office/officeart/2008/layout/LinedList"/>
    <dgm:cxn modelId="{6E04612F-9866-4CF0-8549-98776CB4ECB4}" type="presParOf" srcId="{D1A964A9-AD5A-41D4-964E-55721D5EC484}" destId="{0D0FF549-1CF2-43E2-938A-087BE76675B2}" srcOrd="2" destOrd="0" presId="urn:microsoft.com/office/officeart/2008/layout/LinedList"/>
    <dgm:cxn modelId="{2FD3DBE4-0FB4-48A3-BD36-2242EAD869B1}" type="presParOf" srcId="{A764F6DD-0CE2-4272-B618-870053607481}" destId="{969C7D42-08D0-4727-9AE9-B34FC7B62ACA}" srcOrd="14" destOrd="0" presId="urn:microsoft.com/office/officeart/2008/layout/LinedList"/>
    <dgm:cxn modelId="{E5C1EA61-F652-4581-AC6D-373692AA92C1}" type="presParOf" srcId="{A764F6DD-0CE2-4272-B618-870053607481}" destId="{A46159D2-7AC7-4518-9F8E-4D647FE9E21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43CADE-ABA3-4A98-8DD6-C60F477C561C}" type="presOf" srcId="{E27204FF-027F-4F74-AA1A-10286F568EC1}" destId="{62FD8D81-DECE-42CF-BB6D-449FD9B980A7}" srcOrd="1" destOrd="0" presId="urn:microsoft.com/office/officeart/2005/8/layout/list1"/>
    <dgm:cxn modelId="{87279E98-1AAC-4FA0-B17A-12A4DB2D8E88}" type="presOf" srcId="{795B4F4C-57E4-41BA-A413-990D19ECD019}" destId="{DD527540-15AA-43CA-B330-418C1EC68704}" srcOrd="0" destOrd="0" presId="urn:microsoft.com/office/officeart/2005/8/layout/list1"/>
    <dgm:cxn modelId="{5D25C56C-E851-42CB-8A11-05521A4DC72D}" type="presOf" srcId="{6B8C5E18-3BA6-4EF4-9C5B-401355743D2A}" destId="{3C9975BC-EC90-4DD7-88AB-F0E47A0548D7}" srcOrd="0" destOrd="0" presId="urn:microsoft.com/office/officeart/2005/8/layout/list1"/>
    <dgm:cxn modelId="{0EFD6042-1EFC-4B4E-89D9-A8C50E9B85F5}" type="presOf" srcId="{E27204FF-027F-4F74-AA1A-10286F568EC1}" destId="{ABDE5F90-EA0F-4639-B122-337F91ECE997}" srcOrd="0" destOrd="0" presId="urn:microsoft.com/office/officeart/2005/8/layout/list1"/>
    <dgm:cxn modelId="{A186A331-2B67-48C5-A2F3-FB60DB20D57A}" type="presOf" srcId="{795B4F4C-57E4-41BA-A413-990D19ECD019}" destId="{0CBBE4EA-20FB-41CF-BEB6-F4F4985758A4}" srcOrd="1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39BA2032-742F-42E1-BC4B-E20B0F71EB60}" type="presOf" srcId="{6B8C5E18-3BA6-4EF4-9C5B-401355743D2A}" destId="{88589AAE-F6B9-4480-96CD-5C11C1889D2C}" srcOrd="1" destOrd="0" presId="urn:microsoft.com/office/officeart/2005/8/layout/list1"/>
    <dgm:cxn modelId="{EBD86640-1767-4E5D-948C-C5B378688A74}" type="presOf" srcId="{C76B7237-59EB-4A5E-8A7D-86CDB16B461F}" destId="{6A083295-E448-44C3-BEAB-57FD60004E13}" srcOrd="0" destOrd="0" presId="urn:microsoft.com/office/officeart/2005/8/layout/list1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14C39447-5110-4214-A1A8-DADD835A8BA1}" type="presParOf" srcId="{6A083295-E448-44C3-BEAB-57FD60004E13}" destId="{AE0CBAFC-30D1-426E-9447-FCD6F0086A76}" srcOrd="0" destOrd="0" presId="urn:microsoft.com/office/officeart/2005/8/layout/list1"/>
    <dgm:cxn modelId="{D51FC5D7-4E82-4FF4-94E6-A0B4CEFD348B}" type="presParOf" srcId="{AE0CBAFC-30D1-426E-9447-FCD6F0086A76}" destId="{3C9975BC-EC90-4DD7-88AB-F0E47A0548D7}" srcOrd="0" destOrd="0" presId="urn:microsoft.com/office/officeart/2005/8/layout/list1"/>
    <dgm:cxn modelId="{8E16C16E-49B4-4892-9D08-229229B31D45}" type="presParOf" srcId="{AE0CBAFC-30D1-426E-9447-FCD6F0086A76}" destId="{88589AAE-F6B9-4480-96CD-5C11C1889D2C}" srcOrd="1" destOrd="0" presId="urn:microsoft.com/office/officeart/2005/8/layout/list1"/>
    <dgm:cxn modelId="{80029FA5-04CC-46B5-A68F-1951A6DAA7B2}" type="presParOf" srcId="{6A083295-E448-44C3-BEAB-57FD60004E13}" destId="{312EC1CF-31A2-484A-926C-BA4E235497D8}" srcOrd="1" destOrd="0" presId="urn:microsoft.com/office/officeart/2005/8/layout/list1"/>
    <dgm:cxn modelId="{7B1A32C6-DF36-490F-AEAA-41F2985371C5}" type="presParOf" srcId="{6A083295-E448-44C3-BEAB-57FD60004E13}" destId="{82B3D2E3-0F8C-4652-A41B-B164712C88D0}" srcOrd="2" destOrd="0" presId="urn:microsoft.com/office/officeart/2005/8/layout/list1"/>
    <dgm:cxn modelId="{380AF1E2-35CC-4A33-B104-84AABC63A6A3}" type="presParOf" srcId="{6A083295-E448-44C3-BEAB-57FD60004E13}" destId="{71BB635C-30E3-4C96-A941-FA7783CC5A6D}" srcOrd="3" destOrd="0" presId="urn:microsoft.com/office/officeart/2005/8/layout/list1"/>
    <dgm:cxn modelId="{108CAE17-3F52-4B26-950D-9BF15E572C26}" type="presParOf" srcId="{6A083295-E448-44C3-BEAB-57FD60004E13}" destId="{815AA5D2-4948-4BBF-A470-17ECCBC2A75C}" srcOrd="4" destOrd="0" presId="urn:microsoft.com/office/officeart/2005/8/layout/list1"/>
    <dgm:cxn modelId="{59C71FFA-9376-4FDD-AFBA-8B6C2A501F52}" type="presParOf" srcId="{815AA5D2-4948-4BBF-A470-17ECCBC2A75C}" destId="{DD527540-15AA-43CA-B330-418C1EC68704}" srcOrd="0" destOrd="0" presId="urn:microsoft.com/office/officeart/2005/8/layout/list1"/>
    <dgm:cxn modelId="{1814FFD1-2D6E-4B9B-AF7A-61DEF45987F0}" type="presParOf" srcId="{815AA5D2-4948-4BBF-A470-17ECCBC2A75C}" destId="{0CBBE4EA-20FB-41CF-BEB6-F4F4985758A4}" srcOrd="1" destOrd="0" presId="urn:microsoft.com/office/officeart/2005/8/layout/list1"/>
    <dgm:cxn modelId="{CBE66501-B1B1-4FA7-82C9-08B1B92A84AC}" type="presParOf" srcId="{6A083295-E448-44C3-BEAB-57FD60004E13}" destId="{D71D9500-DC45-4AD2-B43B-FB43C8EE17BE}" srcOrd="5" destOrd="0" presId="urn:microsoft.com/office/officeart/2005/8/layout/list1"/>
    <dgm:cxn modelId="{D229107E-6653-4231-AEBB-570961CEAB6D}" type="presParOf" srcId="{6A083295-E448-44C3-BEAB-57FD60004E13}" destId="{56B707AA-C0D9-4981-AE82-213C168559A0}" srcOrd="6" destOrd="0" presId="urn:microsoft.com/office/officeart/2005/8/layout/list1"/>
    <dgm:cxn modelId="{04BE1548-BCB3-4A10-84FD-7F25AF00D307}" type="presParOf" srcId="{6A083295-E448-44C3-BEAB-57FD60004E13}" destId="{671E136A-549A-4141-90B7-30525053AD6F}" srcOrd="7" destOrd="0" presId="urn:microsoft.com/office/officeart/2005/8/layout/list1"/>
    <dgm:cxn modelId="{E1876283-F46C-43E2-8864-53796A0CE40F}" type="presParOf" srcId="{6A083295-E448-44C3-BEAB-57FD60004E13}" destId="{1E44C377-5D5D-4870-B54A-2864BAE25ADE}" srcOrd="8" destOrd="0" presId="urn:microsoft.com/office/officeart/2005/8/layout/list1"/>
    <dgm:cxn modelId="{C397CC73-DB4D-424A-9E0A-9F9F36E12FD1}" type="presParOf" srcId="{1E44C377-5D5D-4870-B54A-2864BAE25ADE}" destId="{ABDE5F90-EA0F-4639-B122-337F91ECE997}" srcOrd="0" destOrd="0" presId="urn:microsoft.com/office/officeart/2005/8/layout/list1"/>
    <dgm:cxn modelId="{05FB5472-9487-42F3-A58B-539539C2BCF0}" type="presParOf" srcId="{1E44C377-5D5D-4870-B54A-2864BAE25ADE}" destId="{62FD8D81-DECE-42CF-BB6D-449FD9B980A7}" srcOrd="1" destOrd="0" presId="urn:microsoft.com/office/officeart/2005/8/layout/list1"/>
    <dgm:cxn modelId="{225FA261-9055-4340-AE4A-B3FF2510888F}" type="presParOf" srcId="{6A083295-E448-44C3-BEAB-57FD60004E13}" destId="{3714FBAB-8D1D-4281-9E49-AC0FEC88CF58}" srcOrd="9" destOrd="0" presId="urn:microsoft.com/office/officeart/2005/8/layout/list1"/>
    <dgm:cxn modelId="{73EAF6B0-4AC9-4462-98AC-23C5E5ADFEE8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FCCC78-0462-476B-B307-E9783592213D}" type="presOf" srcId="{795B4F4C-57E4-41BA-A413-990D19ECD019}" destId="{DD527540-15AA-43CA-B330-418C1EC68704}" srcOrd="0" destOrd="0" presId="urn:microsoft.com/office/officeart/2005/8/layout/list1"/>
    <dgm:cxn modelId="{73FCF01A-8997-49FD-A10B-9B6C659FA93D}" type="presOf" srcId="{E27204FF-027F-4F74-AA1A-10286F568EC1}" destId="{62FD8D81-DECE-42CF-BB6D-449FD9B980A7}" srcOrd="1" destOrd="0" presId="urn:microsoft.com/office/officeart/2005/8/layout/list1"/>
    <dgm:cxn modelId="{CCB8979F-BA99-42A6-9D91-60F7630763E3}" type="presOf" srcId="{C76B7237-59EB-4A5E-8A7D-86CDB16B461F}" destId="{6A083295-E448-44C3-BEAB-57FD60004E13}" srcOrd="0" destOrd="0" presId="urn:microsoft.com/office/officeart/2005/8/layout/list1"/>
    <dgm:cxn modelId="{E5CD9931-B9D4-4001-B879-969BA89EC8F4}" type="presOf" srcId="{795B4F4C-57E4-41BA-A413-990D19ECD019}" destId="{0CBBE4EA-20FB-41CF-BEB6-F4F4985758A4}" srcOrd="1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13F90184-8E14-438E-810B-758349F16717}" type="presOf" srcId="{6B8C5E18-3BA6-4EF4-9C5B-401355743D2A}" destId="{3C9975BC-EC90-4DD7-88AB-F0E47A0548D7}" srcOrd="0" destOrd="0" presId="urn:microsoft.com/office/officeart/2005/8/layout/list1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9B1E150A-5C70-4A03-AE02-3E8636AB94CA}" type="presOf" srcId="{E27204FF-027F-4F74-AA1A-10286F568EC1}" destId="{ABDE5F90-EA0F-4639-B122-337F91ECE997}" srcOrd="0" destOrd="0" presId="urn:microsoft.com/office/officeart/2005/8/layout/list1"/>
    <dgm:cxn modelId="{4935789C-443D-485C-9ED6-05618C4F4445}" type="presOf" srcId="{6B8C5E18-3BA6-4EF4-9C5B-401355743D2A}" destId="{88589AAE-F6B9-4480-96CD-5C11C1889D2C}" srcOrd="1" destOrd="0" presId="urn:microsoft.com/office/officeart/2005/8/layout/list1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6A4DF380-6768-40DA-BAC3-E959E61316E2}" type="presParOf" srcId="{6A083295-E448-44C3-BEAB-57FD60004E13}" destId="{AE0CBAFC-30D1-426E-9447-FCD6F0086A76}" srcOrd="0" destOrd="0" presId="urn:microsoft.com/office/officeart/2005/8/layout/list1"/>
    <dgm:cxn modelId="{FB05B754-FD1E-4E9E-AB35-97C4B89DC927}" type="presParOf" srcId="{AE0CBAFC-30D1-426E-9447-FCD6F0086A76}" destId="{3C9975BC-EC90-4DD7-88AB-F0E47A0548D7}" srcOrd="0" destOrd="0" presId="urn:microsoft.com/office/officeart/2005/8/layout/list1"/>
    <dgm:cxn modelId="{060D4CDD-6E7E-414E-AA68-4695574F0856}" type="presParOf" srcId="{AE0CBAFC-30D1-426E-9447-FCD6F0086A76}" destId="{88589AAE-F6B9-4480-96CD-5C11C1889D2C}" srcOrd="1" destOrd="0" presId="urn:microsoft.com/office/officeart/2005/8/layout/list1"/>
    <dgm:cxn modelId="{83F44E0E-2BA2-4F3E-A7B8-45FFE5F52C83}" type="presParOf" srcId="{6A083295-E448-44C3-BEAB-57FD60004E13}" destId="{312EC1CF-31A2-484A-926C-BA4E235497D8}" srcOrd="1" destOrd="0" presId="urn:microsoft.com/office/officeart/2005/8/layout/list1"/>
    <dgm:cxn modelId="{D1DA42E7-39E8-4D5F-8414-7EEDF16E7E1E}" type="presParOf" srcId="{6A083295-E448-44C3-BEAB-57FD60004E13}" destId="{82B3D2E3-0F8C-4652-A41B-B164712C88D0}" srcOrd="2" destOrd="0" presId="urn:microsoft.com/office/officeart/2005/8/layout/list1"/>
    <dgm:cxn modelId="{AD51F440-748E-4B13-BA52-A050F9125EC7}" type="presParOf" srcId="{6A083295-E448-44C3-BEAB-57FD60004E13}" destId="{71BB635C-30E3-4C96-A941-FA7783CC5A6D}" srcOrd="3" destOrd="0" presId="urn:microsoft.com/office/officeart/2005/8/layout/list1"/>
    <dgm:cxn modelId="{C5AA57A4-5B9D-4CBB-9313-A394E1B7AE54}" type="presParOf" srcId="{6A083295-E448-44C3-BEAB-57FD60004E13}" destId="{815AA5D2-4948-4BBF-A470-17ECCBC2A75C}" srcOrd="4" destOrd="0" presId="urn:microsoft.com/office/officeart/2005/8/layout/list1"/>
    <dgm:cxn modelId="{C5451B67-4ADA-464C-9587-1D96E72A3CD7}" type="presParOf" srcId="{815AA5D2-4948-4BBF-A470-17ECCBC2A75C}" destId="{DD527540-15AA-43CA-B330-418C1EC68704}" srcOrd="0" destOrd="0" presId="urn:microsoft.com/office/officeart/2005/8/layout/list1"/>
    <dgm:cxn modelId="{50010B56-EDA3-41F0-8BED-B661E6399CD8}" type="presParOf" srcId="{815AA5D2-4948-4BBF-A470-17ECCBC2A75C}" destId="{0CBBE4EA-20FB-41CF-BEB6-F4F4985758A4}" srcOrd="1" destOrd="0" presId="urn:microsoft.com/office/officeart/2005/8/layout/list1"/>
    <dgm:cxn modelId="{898F2797-75A0-411E-A34B-B8BD644C89BF}" type="presParOf" srcId="{6A083295-E448-44C3-BEAB-57FD60004E13}" destId="{D71D9500-DC45-4AD2-B43B-FB43C8EE17BE}" srcOrd="5" destOrd="0" presId="urn:microsoft.com/office/officeart/2005/8/layout/list1"/>
    <dgm:cxn modelId="{F8A856E5-0C00-4B96-82D8-1D975F1C4309}" type="presParOf" srcId="{6A083295-E448-44C3-BEAB-57FD60004E13}" destId="{56B707AA-C0D9-4981-AE82-213C168559A0}" srcOrd="6" destOrd="0" presId="urn:microsoft.com/office/officeart/2005/8/layout/list1"/>
    <dgm:cxn modelId="{2C13358C-1ECD-4A7E-A09D-C366E2DC6B1B}" type="presParOf" srcId="{6A083295-E448-44C3-BEAB-57FD60004E13}" destId="{671E136A-549A-4141-90B7-30525053AD6F}" srcOrd="7" destOrd="0" presId="urn:microsoft.com/office/officeart/2005/8/layout/list1"/>
    <dgm:cxn modelId="{9E7C1E0E-58F6-4A1F-9833-C1A286948D53}" type="presParOf" srcId="{6A083295-E448-44C3-BEAB-57FD60004E13}" destId="{1E44C377-5D5D-4870-B54A-2864BAE25ADE}" srcOrd="8" destOrd="0" presId="urn:microsoft.com/office/officeart/2005/8/layout/list1"/>
    <dgm:cxn modelId="{672FBC68-1E9C-41CB-87C8-1E14CE38724D}" type="presParOf" srcId="{1E44C377-5D5D-4870-B54A-2864BAE25ADE}" destId="{ABDE5F90-EA0F-4639-B122-337F91ECE997}" srcOrd="0" destOrd="0" presId="urn:microsoft.com/office/officeart/2005/8/layout/list1"/>
    <dgm:cxn modelId="{12344E22-12A0-4E62-A16D-D0CE2A85C2C3}" type="presParOf" srcId="{1E44C377-5D5D-4870-B54A-2864BAE25ADE}" destId="{62FD8D81-DECE-42CF-BB6D-449FD9B980A7}" srcOrd="1" destOrd="0" presId="urn:microsoft.com/office/officeart/2005/8/layout/list1"/>
    <dgm:cxn modelId="{FDEC89DC-3095-49A0-B3AC-DC92DFFEC09C}" type="presParOf" srcId="{6A083295-E448-44C3-BEAB-57FD60004E13}" destId="{3714FBAB-8D1D-4281-9E49-AC0FEC88CF58}" srcOrd="9" destOrd="0" presId="urn:microsoft.com/office/officeart/2005/8/layout/list1"/>
    <dgm:cxn modelId="{86E153F3-51A8-49E6-8E3C-1F156A4EC676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AEEE53-6474-4C1B-B0CC-8A870BA9CF07}" type="presOf" srcId="{6B8C5E18-3BA6-4EF4-9C5B-401355743D2A}" destId="{88589AAE-F6B9-4480-96CD-5C11C1889D2C}" srcOrd="1" destOrd="0" presId="urn:microsoft.com/office/officeart/2005/8/layout/list1"/>
    <dgm:cxn modelId="{F665132F-07C5-42CE-BD04-C91F712D2077}" type="presOf" srcId="{E27204FF-027F-4F74-AA1A-10286F568EC1}" destId="{ABDE5F90-EA0F-4639-B122-337F91ECE997}" srcOrd="0" destOrd="0" presId="urn:microsoft.com/office/officeart/2005/8/layout/list1"/>
    <dgm:cxn modelId="{7219D972-0375-4922-A68D-B4A23C0EEB68}" type="presOf" srcId="{6B8C5E18-3BA6-4EF4-9C5B-401355743D2A}" destId="{3C9975BC-EC90-4DD7-88AB-F0E47A0548D7}" srcOrd="0" destOrd="0" presId="urn:microsoft.com/office/officeart/2005/8/layout/list1"/>
    <dgm:cxn modelId="{43CD8B32-556E-4FC8-93D2-3EF5849049A3}" type="presOf" srcId="{795B4F4C-57E4-41BA-A413-990D19ECD019}" destId="{DD527540-15AA-43CA-B330-418C1EC68704}" srcOrd="0" destOrd="0" presId="urn:microsoft.com/office/officeart/2005/8/layout/list1"/>
    <dgm:cxn modelId="{811259BA-D3D9-4ADD-B1E9-DE31183B78F5}" type="presOf" srcId="{E27204FF-027F-4F74-AA1A-10286F568EC1}" destId="{62FD8D81-DECE-42CF-BB6D-449FD9B980A7}" srcOrd="1" destOrd="0" presId="urn:microsoft.com/office/officeart/2005/8/layout/list1"/>
    <dgm:cxn modelId="{D6E29C75-33E3-4039-910F-C5FE6719DAC5}" type="presOf" srcId="{C76B7237-59EB-4A5E-8A7D-86CDB16B461F}" destId="{6A083295-E448-44C3-BEAB-57FD60004E13}" srcOrd="0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6DF9FB25-3A29-433A-B032-2E26C4900430}" type="presOf" srcId="{795B4F4C-57E4-41BA-A413-990D19ECD019}" destId="{0CBBE4EA-20FB-41CF-BEB6-F4F4985758A4}" srcOrd="1" destOrd="0" presId="urn:microsoft.com/office/officeart/2005/8/layout/list1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02407359-B7D6-4F90-AE0C-7FC52E9528C7}" type="presParOf" srcId="{6A083295-E448-44C3-BEAB-57FD60004E13}" destId="{AE0CBAFC-30D1-426E-9447-FCD6F0086A76}" srcOrd="0" destOrd="0" presId="urn:microsoft.com/office/officeart/2005/8/layout/list1"/>
    <dgm:cxn modelId="{0402DA06-D5DD-4584-BFFB-3483F36B312E}" type="presParOf" srcId="{AE0CBAFC-30D1-426E-9447-FCD6F0086A76}" destId="{3C9975BC-EC90-4DD7-88AB-F0E47A0548D7}" srcOrd="0" destOrd="0" presId="urn:microsoft.com/office/officeart/2005/8/layout/list1"/>
    <dgm:cxn modelId="{1B704D01-7D59-4D27-8110-0E043EAAE95B}" type="presParOf" srcId="{AE0CBAFC-30D1-426E-9447-FCD6F0086A76}" destId="{88589AAE-F6B9-4480-96CD-5C11C1889D2C}" srcOrd="1" destOrd="0" presId="urn:microsoft.com/office/officeart/2005/8/layout/list1"/>
    <dgm:cxn modelId="{65A3A04B-40E2-40C7-8D0F-21BF74D8D42B}" type="presParOf" srcId="{6A083295-E448-44C3-BEAB-57FD60004E13}" destId="{312EC1CF-31A2-484A-926C-BA4E235497D8}" srcOrd="1" destOrd="0" presId="urn:microsoft.com/office/officeart/2005/8/layout/list1"/>
    <dgm:cxn modelId="{91D8D399-9C3E-4623-8F17-0C0851492EE7}" type="presParOf" srcId="{6A083295-E448-44C3-BEAB-57FD60004E13}" destId="{82B3D2E3-0F8C-4652-A41B-B164712C88D0}" srcOrd="2" destOrd="0" presId="urn:microsoft.com/office/officeart/2005/8/layout/list1"/>
    <dgm:cxn modelId="{F8C5BDC1-74C6-4136-A0C0-5F13A6C5D29D}" type="presParOf" srcId="{6A083295-E448-44C3-BEAB-57FD60004E13}" destId="{71BB635C-30E3-4C96-A941-FA7783CC5A6D}" srcOrd="3" destOrd="0" presId="urn:microsoft.com/office/officeart/2005/8/layout/list1"/>
    <dgm:cxn modelId="{7257B9F4-CE09-41C2-9297-7C1AF032C4FC}" type="presParOf" srcId="{6A083295-E448-44C3-BEAB-57FD60004E13}" destId="{815AA5D2-4948-4BBF-A470-17ECCBC2A75C}" srcOrd="4" destOrd="0" presId="urn:microsoft.com/office/officeart/2005/8/layout/list1"/>
    <dgm:cxn modelId="{089E0761-26FB-4294-AB35-4CE06B63ECBF}" type="presParOf" srcId="{815AA5D2-4948-4BBF-A470-17ECCBC2A75C}" destId="{DD527540-15AA-43CA-B330-418C1EC68704}" srcOrd="0" destOrd="0" presId="urn:microsoft.com/office/officeart/2005/8/layout/list1"/>
    <dgm:cxn modelId="{4A3821B5-B41B-4E15-BA61-C86D919138D0}" type="presParOf" srcId="{815AA5D2-4948-4BBF-A470-17ECCBC2A75C}" destId="{0CBBE4EA-20FB-41CF-BEB6-F4F4985758A4}" srcOrd="1" destOrd="0" presId="urn:microsoft.com/office/officeart/2005/8/layout/list1"/>
    <dgm:cxn modelId="{32EF5D7A-664A-432E-A129-6DE7B847BD21}" type="presParOf" srcId="{6A083295-E448-44C3-BEAB-57FD60004E13}" destId="{D71D9500-DC45-4AD2-B43B-FB43C8EE17BE}" srcOrd="5" destOrd="0" presId="urn:microsoft.com/office/officeart/2005/8/layout/list1"/>
    <dgm:cxn modelId="{17FB77DC-C3CD-407A-9CFF-10002252070A}" type="presParOf" srcId="{6A083295-E448-44C3-BEAB-57FD60004E13}" destId="{56B707AA-C0D9-4981-AE82-213C168559A0}" srcOrd="6" destOrd="0" presId="urn:microsoft.com/office/officeart/2005/8/layout/list1"/>
    <dgm:cxn modelId="{52B974EA-80C4-49D4-A5A5-5CE3CA7D69FD}" type="presParOf" srcId="{6A083295-E448-44C3-BEAB-57FD60004E13}" destId="{671E136A-549A-4141-90B7-30525053AD6F}" srcOrd="7" destOrd="0" presId="urn:microsoft.com/office/officeart/2005/8/layout/list1"/>
    <dgm:cxn modelId="{9DE42572-45CC-4EE7-AB07-4592262A1AF0}" type="presParOf" srcId="{6A083295-E448-44C3-BEAB-57FD60004E13}" destId="{1E44C377-5D5D-4870-B54A-2864BAE25ADE}" srcOrd="8" destOrd="0" presId="urn:microsoft.com/office/officeart/2005/8/layout/list1"/>
    <dgm:cxn modelId="{96B1261E-B135-4A27-98DE-14AAC804F0FA}" type="presParOf" srcId="{1E44C377-5D5D-4870-B54A-2864BAE25ADE}" destId="{ABDE5F90-EA0F-4639-B122-337F91ECE997}" srcOrd="0" destOrd="0" presId="urn:microsoft.com/office/officeart/2005/8/layout/list1"/>
    <dgm:cxn modelId="{4A79FA5B-C560-4AD1-A9F1-E3F67D2B33B6}" type="presParOf" srcId="{1E44C377-5D5D-4870-B54A-2864BAE25ADE}" destId="{62FD8D81-DECE-42CF-BB6D-449FD9B980A7}" srcOrd="1" destOrd="0" presId="urn:microsoft.com/office/officeart/2005/8/layout/list1"/>
    <dgm:cxn modelId="{92AACF7C-3EAE-478A-BBE6-17070EADD6FC}" type="presParOf" srcId="{6A083295-E448-44C3-BEAB-57FD60004E13}" destId="{3714FBAB-8D1D-4281-9E49-AC0FEC88CF58}" srcOrd="9" destOrd="0" presId="urn:microsoft.com/office/officeart/2005/8/layout/list1"/>
    <dgm:cxn modelId="{5D3AE6D1-57BB-4F2F-A477-B8E1FDC557DA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805334-C904-4B17-86E9-AACD627B6D90}" type="presOf" srcId="{E27204FF-027F-4F74-AA1A-10286F568EC1}" destId="{62FD8D81-DECE-42CF-BB6D-449FD9B980A7}" srcOrd="1" destOrd="0" presId="urn:microsoft.com/office/officeart/2005/8/layout/list1"/>
    <dgm:cxn modelId="{7CE77E4B-855D-465D-9AE8-61DAE5D76763}" type="presOf" srcId="{6B8C5E18-3BA6-4EF4-9C5B-401355743D2A}" destId="{88589AAE-F6B9-4480-96CD-5C11C1889D2C}" srcOrd="1" destOrd="0" presId="urn:microsoft.com/office/officeart/2005/8/layout/list1"/>
    <dgm:cxn modelId="{05F2EBFE-199B-42E8-84CD-4F9CE604A991}" type="presOf" srcId="{795B4F4C-57E4-41BA-A413-990D19ECD019}" destId="{0CBBE4EA-20FB-41CF-BEB6-F4F4985758A4}" srcOrd="1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C7F6FB78-21B2-410C-BB6E-04D9A595CDD5}" type="presOf" srcId="{E27204FF-027F-4F74-AA1A-10286F568EC1}" destId="{ABDE5F90-EA0F-4639-B122-337F91ECE997}" srcOrd="0" destOrd="0" presId="urn:microsoft.com/office/officeart/2005/8/layout/list1"/>
    <dgm:cxn modelId="{D59A8947-8DD7-409B-BE67-F2D84E9ABEE5}" type="presOf" srcId="{C76B7237-59EB-4A5E-8A7D-86CDB16B461F}" destId="{6A083295-E448-44C3-BEAB-57FD60004E13}" srcOrd="0" destOrd="0" presId="urn:microsoft.com/office/officeart/2005/8/layout/list1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D31EAF98-70A5-432A-AF76-C36857487A52}" type="presOf" srcId="{6B8C5E18-3BA6-4EF4-9C5B-401355743D2A}" destId="{3C9975BC-EC90-4DD7-88AB-F0E47A0548D7}" srcOrd="0" destOrd="0" presId="urn:microsoft.com/office/officeart/2005/8/layout/list1"/>
    <dgm:cxn modelId="{A628C4C4-7672-42C4-A746-F0E6D9084E70}" type="presOf" srcId="{795B4F4C-57E4-41BA-A413-990D19ECD019}" destId="{DD527540-15AA-43CA-B330-418C1EC68704}" srcOrd="0" destOrd="0" presId="urn:microsoft.com/office/officeart/2005/8/layout/list1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332D4AB1-0D60-42BA-B208-C4CFE0942A3F}" type="presParOf" srcId="{6A083295-E448-44C3-BEAB-57FD60004E13}" destId="{AE0CBAFC-30D1-426E-9447-FCD6F0086A76}" srcOrd="0" destOrd="0" presId="urn:microsoft.com/office/officeart/2005/8/layout/list1"/>
    <dgm:cxn modelId="{3714F05B-308A-4A2F-928C-EB3D3C4837AC}" type="presParOf" srcId="{AE0CBAFC-30D1-426E-9447-FCD6F0086A76}" destId="{3C9975BC-EC90-4DD7-88AB-F0E47A0548D7}" srcOrd="0" destOrd="0" presId="urn:microsoft.com/office/officeart/2005/8/layout/list1"/>
    <dgm:cxn modelId="{51E92B8C-EADC-4A62-86B4-15AF751DF021}" type="presParOf" srcId="{AE0CBAFC-30D1-426E-9447-FCD6F0086A76}" destId="{88589AAE-F6B9-4480-96CD-5C11C1889D2C}" srcOrd="1" destOrd="0" presId="urn:microsoft.com/office/officeart/2005/8/layout/list1"/>
    <dgm:cxn modelId="{49239BE9-944D-4591-BE5C-AFB5C5535B88}" type="presParOf" srcId="{6A083295-E448-44C3-BEAB-57FD60004E13}" destId="{312EC1CF-31A2-484A-926C-BA4E235497D8}" srcOrd="1" destOrd="0" presId="urn:microsoft.com/office/officeart/2005/8/layout/list1"/>
    <dgm:cxn modelId="{8DB3718C-6F4A-4A09-8CB8-79F328ACC23A}" type="presParOf" srcId="{6A083295-E448-44C3-BEAB-57FD60004E13}" destId="{82B3D2E3-0F8C-4652-A41B-B164712C88D0}" srcOrd="2" destOrd="0" presId="urn:microsoft.com/office/officeart/2005/8/layout/list1"/>
    <dgm:cxn modelId="{F0759DFE-7A5E-46F9-964E-416CCBC5CF9E}" type="presParOf" srcId="{6A083295-E448-44C3-BEAB-57FD60004E13}" destId="{71BB635C-30E3-4C96-A941-FA7783CC5A6D}" srcOrd="3" destOrd="0" presId="urn:microsoft.com/office/officeart/2005/8/layout/list1"/>
    <dgm:cxn modelId="{4AC66FB2-6345-423C-A09E-D33BD52C77FA}" type="presParOf" srcId="{6A083295-E448-44C3-BEAB-57FD60004E13}" destId="{815AA5D2-4948-4BBF-A470-17ECCBC2A75C}" srcOrd="4" destOrd="0" presId="urn:microsoft.com/office/officeart/2005/8/layout/list1"/>
    <dgm:cxn modelId="{9785298A-484B-4B5A-9C0E-B7CD22FC736B}" type="presParOf" srcId="{815AA5D2-4948-4BBF-A470-17ECCBC2A75C}" destId="{DD527540-15AA-43CA-B330-418C1EC68704}" srcOrd="0" destOrd="0" presId="urn:microsoft.com/office/officeart/2005/8/layout/list1"/>
    <dgm:cxn modelId="{6F2D8352-3006-4548-8102-67016DB95A99}" type="presParOf" srcId="{815AA5D2-4948-4BBF-A470-17ECCBC2A75C}" destId="{0CBBE4EA-20FB-41CF-BEB6-F4F4985758A4}" srcOrd="1" destOrd="0" presId="urn:microsoft.com/office/officeart/2005/8/layout/list1"/>
    <dgm:cxn modelId="{1143AA2C-ACFA-499E-B316-B9D6749BD91F}" type="presParOf" srcId="{6A083295-E448-44C3-BEAB-57FD60004E13}" destId="{D71D9500-DC45-4AD2-B43B-FB43C8EE17BE}" srcOrd="5" destOrd="0" presId="urn:microsoft.com/office/officeart/2005/8/layout/list1"/>
    <dgm:cxn modelId="{0B228A5C-8EE5-4799-948B-9E9E99D5DC17}" type="presParOf" srcId="{6A083295-E448-44C3-BEAB-57FD60004E13}" destId="{56B707AA-C0D9-4981-AE82-213C168559A0}" srcOrd="6" destOrd="0" presId="urn:microsoft.com/office/officeart/2005/8/layout/list1"/>
    <dgm:cxn modelId="{A17F1C1F-B176-4466-AF02-02C8C7DC126D}" type="presParOf" srcId="{6A083295-E448-44C3-BEAB-57FD60004E13}" destId="{671E136A-549A-4141-90B7-30525053AD6F}" srcOrd="7" destOrd="0" presId="urn:microsoft.com/office/officeart/2005/8/layout/list1"/>
    <dgm:cxn modelId="{FB9BAB80-8DF8-410F-BEB7-4861CD298C56}" type="presParOf" srcId="{6A083295-E448-44C3-BEAB-57FD60004E13}" destId="{1E44C377-5D5D-4870-B54A-2864BAE25ADE}" srcOrd="8" destOrd="0" presId="urn:microsoft.com/office/officeart/2005/8/layout/list1"/>
    <dgm:cxn modelId="{97D81461-2E75-4045-974E-0169377E70E2}" type="presParOf" srcId="{1E44C377-5D5D-4870-B54A-2864BAE25ADE}" destId="{ABDE5F90-EA0F-4639-B122-337F91ECE997}" srcOrd="0" destOrd="0" presId="urn:microsoft.com/office/officeart/2005/8/layout/list1"/>
    <dgm:cxn modelId="{FE17334C-84A0-4927-988F-7655489E978B}" type="presParOf" srcId="{1E44C377-5D5D-4870-B54A-2864BAE25ADE}" destId="{62FD8D81-DECE-42CF-BB6D-449FD9B980A7}" srcOrd="1" destOrd="0" presId="urn:microsoft.com/office/officeart/2005/8/layout/list1"/>
    <dgm:cxn modelId="{BFE4535A-ADFE-4A97-AFBA-5E60F6A81B5C}" type="presParOf" srcId="{6A083295-E448-44C3-BEAB-57FD60004E13}" destId="{3714FBAB-8D1D-4281-9E49-AC0FEC88CF58}" srcOrd="9" destOrd="0" presId="urn:microsoft.com/office/officeart/2005/8/layout/list1"/>
    <dgm:cxn modelId="{0858C327-2DDA-4630-BE06-20F473E2EB3E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6B7237-59EB-4A5E-8A7D-86CDB16B46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B4F4C-57E4-41BA-A413-990D19ECD019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AFC4AD52-A873-405A-94C6-C49E02B41B51}" type="sib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4FFA8C06-8F44-4D3E-9A23-EB19FF85B113}" type="parTrans" cxnId="{39D16158-2024-4AD1-8BF7-9CB5C937D3A9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6B8C5E18-3BA6-4EF4-9C5B-401355743D2A}">
      <dgm:prSet custT="1"/>
      <dgm:spPr>
        <a:solidFill>
          <a:schemeClr val="accent2"/>
        </a:solidFill>
      </dgm:spPr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5F10C63C-38E6-46E2-B7BE-EABEF20380C5}" type="sib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B7C8BD49-2B3F-40EB-95BA-9D9D90E5A6E2}" type="parTrans" cxnId="{79A522CA-21E6-430A-BD75-D677FFCB9AB2}">
      <dgm:prSet/>
      <dgm:spPr/>
      <dgm:t>
        <a:bodyPr/>
        <a:lstStyle/>
        <a:p>
          <a:endParaRPr lang="en-US" sz="600">
            <a:latin typeface="+mj-lt"/>
          </a:endParaRPr>
        </a:p>
      </dgm:t>
    </dgm:pt>
    <dgm:pt modelId="{E27204FF-027F-4F74-AA1A-10286F568EC1}">
      <dgm:prSet custT="1"/>
      <dgm:spPr/>
      <dgm:t>
        <a:bodyPr/>
        <a:lstStyle/>
        <a:p>
          <a:pPr rtl="0"/>
          <a:endParaRPr lang="en-US" sz="600" dirty="0">
            <a:latin typeface="+mj-lt"/>
          </a:endParaRPr>
        </a:p>
      </dgm:t>
    </dgm:pt>
    <dgm:pt modelId="{27388384-89C1-40AC-9F34-2822A4A81A80}" type="parTrans" cxnId="{1F4D5255-7258-4FBC-972E-63874D195BD2}">
      <dgm:prSet/>
      <dgm:spPr/>
      <dgm:t>
        <a:bodyPr/>
        <a:lstStyle/>
        <a:p>
          <a:endParaRPr lang="en-US"/>
        </a:p>
      </dgm:t>
    </dgm:pt>
    <dgm:pt modelId="{295C857E-E76E-44EB-B960-FDB0D50E1272}" type="sibTrans" cxnId="{1F4D5255-7258-4FBC-972E-63874D195BD2}">
      <dgm:prSet/>
      <dgm:spPr/>
      <dgm:t>
        <a:bodyPr/>
        <a:lstStyle/>
        <a:p>
          <a:endParaRPr lang="en-US"/>
        </a:p>
      </dgm:t>
    </dgm:pt>
    <dgm:pt modelId="{6A083295-E448-44C3-BEAB-57FD60004E13}" type="pres">
      <dgm:prSet presAssocID="{C76B7237-59EB-4A5E-8A7D-86CDB16B4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AFC-30D1-426E-9447-FCD6F0086A76}" type="pres">
      <dgm:prSet presAssocID="{6B8C5E18-3BA6-4EF4-9C5B-401355743D2A}" presName="parentLin" presStyleCnt="0"/>
      <dgm:spPr/>
    </dgm:pt>
    <dgm:pt modelId="{3C9975BC-EC90-4DD7-88AB-F0E47A0548D7}" type="pres">
      <dgm:prSet presAssocID="{6B8C5E18-3BA6-4EF4-9C5B-401355743D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589AAE-F6B9-4480-96CD-5C11C1889D2C}" type="pres">
      <dgm:prSet presAssocID="{6B8C5E18-3BA6-4EF4-9C5B-401355743D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EC1CF-31A2-484A-926C-BA4E235497D8}" type="pres">
      <dgm:prSet presAssocID="{6B8C5E18-3BA6-4EF4-9C5B-401355743D2A}" presName="negativeSpace" presStyleCnt="0"/>
      <dgm:spPr/>
    </dgm:pt>
    <dgm:pt modelId="{82B3D2E3-0F8C-4652-A41B-B164712C88D0}" type="pres">
      <dgm:prSet presAssocID="{6B8C5E18-3BA6-4EF4-9C5B-401355743D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B635C-30E3-4C96-A941-FA7783CC5A6D}" type="pres">
      <dgm:prSet presAssocID="{5F10C63C-38E6-46E2-B7BE-EABEF20380C5}" presName="spaceBetweenRectangles" presStyleCnt="0"/>
      <dgm:spPr/>
    </dgm:pt>
    <dgm:pt modelId="{815AA5D2-4948-4BBF-A470-17ECCBC2A75C}" type="pres">
      <dgm:prSet presAssocID="{795B4F4C-57E4-41BA-A413-990D19ECD019}" presName="parentLin" presStyleCnt="0"/>
      <dgm:spPr/>
    </dgm:pt>
    <dgm:pt modelId="{DD527540-15AA-43CA-B330-418C1EC68704}" type="pres">
      <dgm:prSet presAssocID="{795B4F4C-57E4-41BA-A413-990D19ECD0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BBE4EA-20FB-41CF-BEB6-F4F4985758A4}" type="pres">
      <dgm:prSet presAssocID="{795B4F4C-57E4-41BA-A413-990D19ECD0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D9500-DC45-4AD2-B43B-FB43C8EE17BE}" type="pres">
      <dgm:prSet presAssocID="{795B4F4C-57E4-41BA-A413-990D19ECD019}" presName="negativeSpace" presStyleCnt="0"/>
      <dgm:spPr/>
    </dgm:pt>
    <dgm:pt modelId="{56B707AA-C0D9-4981-AE82-213C168559A0}" type="pres">
      <dgm:prSet presAssocID="{795B4F4C-57E4-41BA-A413-990D19ECD0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E136A-549A-4141-90B7-30525053AD6F}" type="pres">
      <dgm:prSet presAssocID="{AFC4AD52-A873-405A-94C6-C49E02B41B51}" presName="spaceBetweenRectangles" presStyleCnt="0"/>
      <dgm:spPr/>
    </dgm:pt>
    <dgm:pt modelId="{1E44C377-5D5D-4870-B54A-2864BAE25ADE}" type="pres">
      <dgm:prSet presAssocID="{E27204FF-027F-4F74-AA1A-10286F568EC1}" presName="parentLin" presStyleCnt="0"/>
      <dgm:spPr/>
    </dgm:pt>
    <dgm:pt modelId="{ABDE5F90-EA0F-4639-B122-337F91ECE997}" type="pres">
      <dgm:prSet presAssocID="{E27204FF-027F-4F74-AA1A-10286F568EC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FD8D81-DECE-42CF-BB6D-449FD9B980A7}" type="pres">
      <dgm:prSet presAssocID="{E27204FF-027F-4F74-AA1A-10286F568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FBAB-8D1D-4281-9E49-AC0FEC88CF58}" type="pres">
      <dgm:prSet presAssocID="{E27204FF-027F-4F74-AA1A-10286F568EC1}" presName="negativeSpace" presStyleCnt="0"/>
      <dgm:spPr/>
    </dgm:pt>
    <dgm:pt modelId="{C5DB7D68-7A1C-4DC3-A1C3-90B9DB13619E}" type="pres">
      <dgm:prSet presAssocID="{E27204FF-027F-4F74-AA1A-10286F568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15180D-B88C-4945-A929-B2D737D80EFE}" type="presOf" srcId="{C76B7237-59EB-4A5E-8A7D-86CDB16B461F}" destId="{6A083295-E448-44C3-BEAB-57FD60004E13}" srcOrd="0" destOrd="0" presId="urn:microsoft.com/office/officeart/2005/8/layout/list1"/>
    <dgm:cxn modelId="{E934F89F-2C9D-47F9-8DE2-AA3955CFB854}" type="presOf" srcId="{6B8C5E18-3BA6-4EF4-9C5B-401355743D2A}" destId="{88589AAE-F6B9-4480-96CD-5C11C1889D2C}" srcOrd="1" destOrd="0" presId="urn:microsoft.com/office/officeart/2005/8/layout/list1"/>
    <dgm:cxn modelId="{D6A0ED18-86F7-404B-AEB8-B4F5994C23AA}" type="presOf" srcId="{795B4F4C-57E4-41BA-A413-990D19ECD019}" destId="{DD527540-15AA-43CA-B330-418C1EC68704}" srcOrd="0" destOrd="0" presId="urn:microsoft.com/office/officeart/2005/8/layout/list1"/>
    <dgm:cxn modelId="{5AABF22B-AE0C-4898-902E-5D2528ACAD5E}" type="presOf" srcId="{E27204FF-027F-4F74-AA1A-10286F568EC1}" destId="{ABDE5F90-EA0F-4639-B122-337F91ECE997}" srcOrd="0" destOrd="0" presId="urn:microsoft.com/office/officeart/2005/8/layout/list1"/>
    <dgm:cxn modelId="{26B465EF-2375-4AFF-A983-B90BD765115E}" type="presOf" srcId="{6B8C5E18-3BA6-4EF4-9C5B-401355743D2A}" destId="{3C9975BC-EC90-4DD7-88AB-F0E47A0548D7}" srcOrd="0" destOrd="0" presId="urn:microsoft.com/office/officeart/2005/8/layout/list1"/>
    <dgm:cxn modelId="{8CD573B8-DA49-42A9-9DFC-EA84E12E6757}" type="presOf" srcId="{E27204FF-027F-4F74-AA1A-10286F568EC1}" destId="{62FD8D81-DECE-42CF-BB6D-449FD9B980A7}" srcOrd="1" destOrd="0" presId="urn:microsoft.com/office/officeart/2005/8/layout/list1"/>
    <dgm:cxn modelId="{D817770C-D251-4518-AF20-E3A817764FC5}" type="presOf" srcId="{795B4F4C-57E4-41BA-A413-990D19ECD019}" destId="{0CBBE4EA-20FB-41CF-BEB6-F4F4985758A4}" srcOrd="1" destOrd="0" presId="urn:microsoft.com/office/officeart/2005/8/layout/list1"/>
    <dgm:cxn modelId="{39D16158-2024-4AD1-8BF7-9CB5C937D3A9}" srcId="{C76B7237-59EB-4A5E-8A7D-86CDB16B461F}" destId="{795B4F4C-57E4-41BA-A413-990D19ECD019}" srcOrd="1" destOrd="0" parTransId="{4FFA8C06-8F44-4D3E-9A23-EB19FF85B113}" sibTransId="{AFC4AD52-A873-405A-94C6-C49E02B41B51}"/>
    <dgm:cxn modelId="{79A522CA-21E6-430A-BD75-D677FFCB9AB2}" srcId="{C76B7237-59EB-4A5E-8A7D-86CDB16B461F}" destId="{6B8C5E18-3BA6-4EF4-9C5B-401355743D2A}" srcOrd="0" destOrd="0" parTransId="{B7C8BD49-2B3F-40EB-95BA-9D9D90E5A6E2}" sibTransId="{5F10C63C-38E6-46E2-B7BE-EABEF20380C5}"/>
    <dgm:cxn modelId="{1F4D5255-7258-4FBC-972E-63874D195BD2}" srcId="{C76B7237-59EB-4A5E-8A7D-86CDB16B461F}" destId="{E27204FF-027F-4F74-AA1A-10286F568EC1}" srcOrd="2" destOrd="0" parTransId="{27388384-89C1-40AC-9F34-2822A4A81A80}" sibTransId="{295C857E-E76E-44EB-B960-FDB0D50E1272}"/>
    <dgm:cxn modelId="{E501F06A-D5AC-4500-A609-1A781BA9FBA3}" type="presParOf" srcId="{6A083295-E448-44C3-BEAB-57FD60004E13}" destId="{AE0CBAFC-30D1-426E-9447-FCD6F0086A76}" srcOrd="0" destOrd="0" presId="urn:microsoft.com/office/officeart/2005/8/layout/list1"/>
    <dgm:cxn modelId="{A051132E-0C90-4CB6-AFA4-966B9AD434D2}" type="presParOf" srcId="{AE0CBAFC-30D1-426E-9447-FCD6F0086A76}" destId="{3C9975BC-EC90-4DD7-88AB-F0E47A0548D7}" srcOrd="0" destOrd="0" presId="urn:microsoft.com/office/officeart/2005/8/layout/list1"/>
    <dgm:cxn modelId="{D8D02494-AA7E-435F-93E2-786FD61500FC}" type="presParOf" srcId="{AE0CBAFC-30D1-426E-9447-FCD6F0086A76}" destId="{88589AAE-F6B9-4480-96CD-5C11C1889D2C}" srcOrd="1" destOrd="0" presId="urn:microsoft.com/office/officeart/2005/8/layout/list1"/>
    <dgm:cxn modelId="{18087387-89B3-44D7-AA4E-FE41E849FFF9}" type="presParOf" srcId="{6A083295-E448-44C3-BEAB-57FD60004E13}" destId="{312EC1CF-31A2-484A-926C-BA4E235497D8}" srcOrd="1" destOrd="0" presId="urn:microsoft.com/office/officeart/2005/8/layout/list1"/>
    <dgm:cxn modelId="{D525023F-C717-43A3-9B88-2E09B5BE10ED}" type="presParOf" srcId="{6A083295-E448-44C3-BEAB-57FD60004E13}" destId="{82B3D2E3-0F8C-4652-A41B-B164712C88D0}" srcOrd="2" destOrd="0" presId="urn:microsoft.com/office/officeart/2005/8/layout/list1"/>
    <dgm:cxn modelId="{3F7AE965-186F-4F88-B371-5B32D098C5F9}" type="presParOf" srcId="{6A083295-E448-44C3-BEAB-57FD60004E13}" destId="{71BB635C-30E3-4C96-A941-FA7783CC5A6D}" srcOrd="3" destOrd="0" presId="urn:microsoft.com/office/officeart/2005/8/layout/list1"/>
    <dgm:cxn modelId="{70C9622E-60CF-41E7-844B-A79B5FC3DE2D}" type="presParOf" srcId="{6A083295-E448-44C3-BEAB-57FD60004E13}" destId="{815AA5D2-4948-4BBF-A470-17ECCBC2A75C}" srcOrd="4" destOrd="0" presId="urn:microsoft.com/office/officeart/2005/8/layout/list1"/>
    <dgm:cxn modelId="{39426EF9-4678-4508-9BDC-10C56600B84E}" type="presParOf" srcId="{815AA5D2-4948-4BBF-A470-17ECCBC2A75C}" destId="{DD527540-15AA-43CA-B330-418C1EC68704}" srcOrd="0" destOrd="0" presId="urn:microsoft.com/office/officeart/2005/8/layout/list1"/>
    <dgm:cxn modelId="{DF543E47-4545-4846-A0D2-79509E3A0D47}" type="presParOf" srcId="{815AA5D2-4948-4BBF-A470-17ECCBC2A75C}" destId="{0CBBE4EA-20FB-41CF-BEB6-F4F4985758A4}" srcOrd="1" destOrd="0" presId="urn:microsoft.com/office/officeart/2005/8/layout/list1"/>
    <dgm:cxn modelId="{6073041B-A592-46C0-8A79-8B1A6DEDA14B}" type="presParOf" srcId="{6A083295-E448-44C3-BEAB-57FD60004E13}" destId="{D71D9500-DC45-4AD2-B43B-FB43C8EE17BE}" srcOrd="5" destOrd="0" presId="urn:microsoft.com/office/officeart/2005/8/layout/list1"/>
    <dgm:cxn modelId="{50468089-2CCD-4277-A35B-468124559D36}" type="presParOf" srcId="{6A083295-E448-44C3-BEAB-57FD60004E13}" destId="{56B707AA-C0D9-4981-AE82-213C168559A0}" srcOrd="6" destOrd="0" presId="urn:microsoft.com/office/officeart/2005/8/layout/list1"/>
    <dgm:cxn modelId="{E8E1FD63-2F8A-4DBE-8106-97387C308EB6}" type="presParOf" srcId="{6A083295-E448-44C3-BEAB-57FD60004E13}" destId="{671E136A-549A-4141-90B7-30525053AD6F}" srcOrd="7" destOrd="0" presId="urn:microsoft.com/office/officeart/2005/8/layout/list1"/>
    <dgm:cxn modelId="{3F5FCF03-171A-4581-BAAA-21291974AFAC}" type="presParOf" srcId="{6A083295-E448-44C3-BEAB-57FD60004E13}" destId="{1E44C377-5D5D-4870-B54A-2864BAE25ADE}" srcOrd="8" destOrd="0" presId="urn:microsoft.com/office/officeart/2005/8/layout/list1"/>
    <dgm:cxn modelId="{A5C0894E-123A-4481-82A3-60E2A6843450}" type="presParOf" srcId="{1E44C377-5D5D-4870-B54A-2864BAE25ADE}" destId="{ABDE5F90-EA0F-4639-B122-337F91ECE997}" srcOrd="0" destOrd="0" presId="urn:microsoft.com/office/officeart/2005/8/layout/list1"/>
    <dgm:cxn modelId="{B22F01D2-CB6C-453D-ADA5-E56CAC2C3D11}" type="presParOf" srcId="{1E44C377-5D5D-4870-B54A-2864BAE25ADE}" destId="{62FD8D81-DECE-42CF-BB6D-449FD9B980A7}" srcOrd="1" destOrd="0" presId="urn:microsoft.com/office/officeart/2005/8/layout/list1"/>
    <dgm:cxn modelId="{770B9F6D-B041-4DCE-9CC1-8949C080B802}" type="presParOf" srcId="{6A083295-E448-44C3-BEAB-57FD60004E13}" destId="{3714FBAB-8D1D-4281-9E49-AC0FEC88CF58}" srcOrd="9" destOrd="0" presId="urn:microsoft.com/office/officeart/2005/8/layout/list1"/>
    <dgm:cxn modelId="{F46A5625-E818-419C-99D7-DA39EA1BE648}" type="presParOf" srcId="{6A083295-E448-44C3-BEAB-57FD60004E13}" destId="{C5DB7D68-7A1C-4DC3-A1C3-90B9DB136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316038"/>
          <a:ext cx="8766048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343" tIns="437388" rIns="680343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سهولت انجام کار</a:t>
          </a:r>
          <a:endParaRPr lang="en-US" sz="1800" kern="1200" dirty="0">
            <a:latin typeface="+mj-lt"/>
          </a:endParaRPr>
        </a:p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ممنوعیت پروانه و حذف معیارها</a:t>
          </a:r>
          <a:endParaRPr lang="en-US" sz="1800" kern="1200" dirty="0">
            <a:latin typeface="+mj-lt"/>
          </a:endParaRPr>
        </a:p>
      </dsp:txBody>
      <dsp:txXfrm>
        <a:off x="0" y="316038"/>
        <a:ext cx="8766048" cy="1091475"/>
      </dsp:txXfrm>
    </dsp:sp>
    <dsp:sp modelId="{88589AAE-F6B9-4480-96CD-5C11C1889D2C}">
      <dsp:nvSpPr>
        <dsp:cNvPr id="0" name=""/>
        <dsp:cNvSpPr/>
      </dsp:nvSpPr>
      <dsp:spPr>
        <a:xfrm>
          <a:off x="438302" y="6078"/>
          <a:ext cx="61362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35" tIns="0" rIns="231935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baseline="0" dirty="0" smtClean="0">
              <a:latin typeface="+mj-lt"/>
            </a:rPr>
            <a:t>بهبود محیط کار</a:t>
          </a:r>
          <a:endParaRPr lang="en-US" sz="1800" kern="1200" dirty="0">
            <a:latin typeface="+mj-lt"/>
          </a:endParaRPr>
        </a:p>
      </dsp:txBody>
      <dsp:txXfrm>
        <a:off x="438302" y="6078"/>
        <a:ext cx="6136233" cy="619920"/>
      </dsp:txXfrm>
    </dsp:sp>
    <dsp:sp modelId="{56B707AA-C0D9-4981-AE82-213C168559A0}">
      <dsp:nvSpPr>
        <dsp:cNvPr id="0" name=""/>
        <dsp:cNvSpPr/>
      </dsp:nvSpPr>
      <dsp:spPr>
        <a:xfrm>
          <a:off x="0" y="1830873"/>
          <a:ext cx="8766048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343" tIns="437388" rIns="680343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تونل های صنعتی</a:t>
          </a:r>
          <a:endParaRPr lang="en-US" sz="1800" kern="1200" dirty="0">
            <a:latin typeface="+mj-lt"/>
          </a:endParaRPr>
        </a:p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گروه های صنعتی</a:t>
          </a:r>
          <a:endParaRPr lang="en-US" sz="1800" kern="1200" dirty="0">
            <a:latin typeface="+mj-lt"/>
          </a:endParaRPr>
        </a:p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شهرهای هوشمند</a:t>
          </a:r>
          <a:endParaRPr lang="en-US" sz="1800" kern="1200" dirty="0">
            <a:latin typeface="+mj-lt"/>
          </a:endParaRPr>
        </a:p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پرورش نوآوری ها</a:t>
          </a:r>
          <a:endParaRPr lang="en-US" sz="1800" kern="1200" dirty="0">
            <a:latin typeface="+mj-lt"/>
          </a:endParaRPr>
        </a:p>
      </dsp:txBody>
      <dsp:txXfrm>
        <a:off x="0" y="1830873"/>
        <a:ext cx="8766048" cy="1653750"/>
      </dsp:txXfrm>
    </dsp:sp>
    <dsp:sp modelId="{0CBBE4EA-20FB-41CF-BEB6-F4F4985758A4}">
      <dsp:nvSpPr>
        <dsp:cNvPr id="0" name=""/>
        <dsp:cNvSpPr/>
      </dsp:nvSpPr>
      <dsp:spPr>
        <a:xfrm>
          <a:off x="438302" y="1520913"/>
          <a:ext cx="61362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35" tIns="0" rIns="231935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baseline="0" dirty="0" smtClean="0">
              <a:latin typeface="+mj-lt"/>
            </a:rPr>
            <a:t>فعال سازی تولید</a:t>
          </a:r>
          <a:endParaRPr lang="en-US" sz="1800" kern="1200" dirty="0">
            <a:latin typeface="+mj-lt"/>
          </a:endParaRPr>
        </a:p>
      </dsp:txBody>
      <dsp:txXfrm>
        <a:off x="438302" y="1520913"/>
        <a:ext cx="6136233" cy="619920"/>
      </dsp:txXfrm>
    </dsp:sp>
    <dsp:sp modelId="{6345A28B-9BB0-4ABE-9982-9972675A6BDA}">
      <dsp:nvSpPr>
        <dsp:cNvPr id="0" name=""/>
        <dsp:cNvSpPr/>
      </dsp:nvSpPr>
      <dsp:spPr>
        <a:xfrm>
          <a:off x="0" y="3907983"/>
          <a:ext cx="8766048" cy="810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343" tIns="437388" rIns="680343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latin typeface="+mj-lt"/>
            </a:rPr>
            <a:t>افتتاح بخش های حیاتی همانند بخش های دفاعی، ساختمانی و راه آهن برای </a:t>
          </a:r>
          <a:r>
            <a:rPr lang="en-US" sz="1800" kern="1200" dirty="0" smtClean="0">
              <a:latin typeface="+mj-lt"/>
            </a:rPr>
            <a:t>FDI</a:t>
          </a:r>
          <a:endParaRPr lang="en-US" sz="1800" kern="1200" dirty="0">
            <a:latin typeface="+mj-lt"/>
          </a:endParaRPr>
        </a:p>
      </dsp:txBody>
      <dsp:txXfrm>
        <a:off x="0" y="3907983"/>
        <a:ext cx="8766048" cy="810337"/>
      </dsp:txXfrm>
    </dsp:sp>
    <dsp:sp modelId="{13C281D0-4A44-4178-AF75-EA9CB72242D3}">
      <dsp:nvSpPr>
        <dsp:cNvPr id="0" name=""/>
        <dsp:cNvSpPr/>
      </dsp:nvSpPr>
      <dsp:spPr>
        <a:xfrm>
          <a:off x="438302" y="3598023"/>
          <a:ext cx="61362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35" tIns="0" rIns="231935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baseline="0" dirty="0" smtClean="0">
              <a:latin typeface="+mj-lt"/>
            </a:rPr>
            <a:t>افتتاح سرمایه گذاری مستقیم خارجی در بخش های مهم و کلیدی</a:t>
          </a:r>
          <a:endParaRPr lang="en-US" sz="1800" kern="1200" dirty="0">
            <a:latin typeface="+mj-lt"/>
          </a:endParaRPr>
        </a:p>
      </dsp:txBody>
      <dsp:txXfrm>
        <a:off x="438302" y="3598023"/>
        <a:ext cx="6136233" cy="6199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FBAAA1-D547-4B75-B4B3-F1182691A0F7}">
      <dsp:nvSpPr>
        <dsp:cNvPr id="0" name=""/>
        <dsp:cNvSpPr/>
      </dsp:nvSpPr>
      <dsp:spPr>
        <a:xfrm>
          <a:off x="0" y="2306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40E1D-01B7-4CAB-AB31-955D9DBD84CB}">
      <dsp:nvSpPr>
        <dsp:cNvPr id="0" name=""/>
        <dsp:cNvSpPr/>
      </dsp:nvSpPr>
      <dsp:spPr>
        <a:xfrm>
          <a:off x="0" y="2306"/>
          <a:ext cx="8766048" cy="78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اعمال فرآیند پروانه ی کسب صنعتی بصورت اینترنتی و در 24 ساعت شبانه روز از طریق بارگاه </a:t>
          </a:r>
          <a:r>
            <a:rPr lang="en-US" sz="1800" kern="1200" dirty="0" smtClean="0">
              <a:latin typeface="+mj-lt"/>
            </a:rPr>
            <a:t>e-Biz</a:t>
          </a:r>
          <a:r>
            <a:rPr lang="fa-IR" sz="1800" kern="1200" dirty="0" smtClean="0">
              <a:latin typeface="+mj-lt"/>
            </a:rPr>
            <a:t> صورت می گیرد.</a:t>
          </a:r>
          <a:endParaRPr lang="en-US" sz="1800" kern="1200" dirty="0">
            <a:latin typeface="+mj-lt"/>
          </a:endParaRPr>
        </a:p>
      </dsp:txBody>
      <dsp:txXfrm>
        <a:off x="0" y="2306"/>
        <a:ext cx="8766048" cy="786631"/>
      </dsp:txXfrm>
    </dsp:sp>
    <dsp:sp modelId="{97439C27-551E-4B83-95E0-154EE9755717}">
      <dsp:nvSpPr>
        <dsp:cNvPr id="0" name=""/>
        <dsp:cNvSpPr/>
      </dsp:nvSpPr>
      <dsp:spPr>
        <a:xfrm>
          <a:off x="0" y="788937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00644-C2A6-4BE7-A31A-90C29BB6C66D}">
      <dsp:nvSpPr>
        <dsp:cNvPr id="0" name=""/>
        <dsp:cNvSpPr/>
      </dsp:nvSpPr>
      <dsp:spPr>
        <a:xfrm>
          <a:off x="0" y="788937"/>
          <a:ext cx="8766048" cy="78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افزایش اعتبار پروانه ی کسب صنعتی تا 3 سال</a:t>
          </a:r>
          <a:endParaRPr lang="en-US" sz="1800" kern="1200" dirty="0">
            <a:latin typeface="+mj-lt"/>
          </a:endParaRPr>
        </a:p>
      </dsp:txBody>
      <dsp:txXfrm>
        <a:off x="0" y="788937"/>
        <a:ext cx="8766048" cy="786631"/>
      </dsp:txXfrm>
    </dsp:sp>
    <dsp:sp modelId="{14A066E0-9F5D-484A-876A-58D3298ED0F3}">
      <dsp:nvSpPr>
        <dsp:cNvPr id="0" name=""/>
        <dsp:cNvSpPr/>
      </dsp:nvSpPr>
      <dsp:spPr>
        <a:xfrm>
          <a:off x="0" y="1575568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4179C-BFD1-47BB-9CE6-5291A47B099B}">
      <dsp:nvSpPr>
        <dsp:cNvPr id="0" name=""/>
        <dsp:cNvSpPr/>
      </dsp:nvSpPr>
      <dsp:spPr>
        <a:xfrm>
          <a:off x="0" y="1575568"/>
          <a:ext cx="8766048" cy="78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درخواست مسئولین در زمینه ی معرفی مجوز دو جانبه یا چند جانبه در زمینه ی اصلاح قوانین</a:t>
          </a:r>
          <a:endParaRPr lang="en-US" sz="1800" kern="1200" dirty="0">
            <a:latin typeface="+mj-lt"/>
          </a:endParaRPr>
        </a:p>
      </dsp:txBody>
      <dsp:txXfrm>
        <a:off x="0" y="1575568"/>
        <a:ext cx="8766048" cy="786631"/>
      </dsp:txXfrm>
    </dsp:sp>
    <dsp:sp modelId="{9EC10C82-D8FB-4BD9-80AE-29CE10E1AD68}">
      <dsp:nvSpPr>
        <dsp:cNvPr id="0" name=""/>
        <dsp:cNvSpPr/>
      </dsp:nvSpPr>
      <dsp:spPr>
        <a:xfrm>
          <a:off x="0" y="2362200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0A9BA-B57A-4E0C-8E9A-13871515521C}">
      <dsp:nvSpPr>
        <dsp:cNvPr id="0" name=""/>
        <dsp:cNvSpPr/>
      </dsp:nvSpPr>
      <dsp:spPr>
        <a:xfrm>
          <a:off x="0" y="2362200"/>
          <a:ext cx="8766048" cy="78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حذف اجزای اصلی لیست محصولات دفاعی از پروانه ی کسب صنعتی</a:t>
          </a:r>
          <a:endParaRPr lang="en-US" sz="1800" kern="1200" dirty="0">
            <a:latin typeface="+mj-lt"/>
          </a:endParaRPr>
        </a:p>
      </dsp:txBody>
      <dsp:txXfrm>
        <a:off x="0" y="2362200"/>
        <a:ext cx="8766048" cy="786631"/>
      </dsp:txXfrm>
    </dsp:sp>
    <dsp:sp modelId="{21514FE7-63DB-4CA8-B1BE-9E75765A011B}">
      <dsp:nvSpPr>
        <dsp:cNvPr id="0" name=""/>
        <dsp:cNvSpPr/>
      </dsp:nvSpPr>
      <dsp:spPr>
        <a:xfrm>
          <a:off x="0" y="3148831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A4DF9-125E-4635-996F-2CF23E1382C2}">
      <dsp:nvSpPr>
        <dsp:cNvPr id="0" name=""/>
        <dsp:cNvSpPr/>
      </dsp:nvSpPr>
      <dsp:spPr>
        <a:xfrm>
          <a:off x="0" y="3148831"/>
          <a:ext cx="8766048" cy="78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ممنوعیت استفاده ی دوگانه ی نظامی و غیر نظامی از محصولات</a:t>
          </a:r>
          <a:endParaRPr lang="en-US" sz="1800" kern="1200" dirty="0">
            <a:latin typeface="+mj-lt"/>
          </a:endParaRPr>
        </a:p>
      </dsp:txBody>
      <dsp:txXfrm>
        <a:off x="0" y="3148831"/>
        <a:ext cx="8766048" cy="786631"/>
      </dsp:txXfrm>
    </dsp:sp>
    <dsp:sp modelId="{A4AE8DB4-0D75-4478-AFF7-5846476BA6B8}">
      <dsp:nvSpPr>
        <dsp:cNvPr id="0" name=""/>
        <dsp:cNvSpPr/>
      </dsp:nvSpPr>
      <dsp:spPr>
        <a:xfrm>
          <a:off x="0" y="3935462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2DCAA-4042-488D-8BC9-5F5B372F6792}">
      <dsp:nvSpPr>
        <dsp:cNvPr id="0" name=""/>
        <dsp:cNvSpPr/>
      </dsp:nvSpPr>
      <dsp:spPr>
        <a:xfrm>
          <a:off x="0" y="3935462"/>
          <a:ext cx="8766048" cy="78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خدمات تمامی مراکز، بخش ها و وزارتخانه های دولتی از طریق درگاه </a:t>
          </a:r>
          <a:r>
            <a:rPr lang="en-US" sz="1800" kern="1200" dirty="0" smtClean="0">
              <a:latin typeface="+mj-lt"/>
            </a:rPr>
            <a:t>e-Biz</a:t>
          </a:r>
          <a:r>
            <a:rPr lang="fa-IR" sz="1800" kern="1200" dirty="0" smtClean="0">
              <a:latin typeface="+mj-lt"/>
            </a:rPr>
            <a:t> صورت می گیرد که یک درگاه ساده </a:t>
          </a:r>
          <a:r>
            <a:rPr lang="en-US" sz="1800" kern="1200" dirty="0" smtClean="0">
              <a:latin typeface="+mj-lt"/>
            </a:rPr>
            <a:t>IT</a:t>
          </a:r>
          <a:r>
            <a:rPr lang="fa-IR" sz="1800" kern="1200" dirty="0" smtClean="0">
              <a:latin typeface="+mj-lt"/>
            </a:rPr>
            <a:t> برای چنین خدماتی است که از 31 دسامبر 2014 مورد بهره برداری قرار گرفته است.</a:t>
          </a:r>
          <a:endParaRPr lang="en-US" sz="1800" kern="1200" dirty="0">
            <a:latin typeface="+mj-lt"/>
          </a:endParaRPr>
        </a:p>
      </dsp:txBody>
      <dsp:txXfrm>
        <a:off x="0" y="3935462"/>
        <a:ext cx="8766048" cy="7866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3F3B6-BABA-422C-9915-2F396607902E}">
      <dsp:nvSpPr>
        <dsp:cNvPr id="0" name=""/>
        <dsp:cNvSpPr/>
      </dsp:nvSpPr>
      <dsp:spPr>
        <a:xfrm>
          <a:off x="0" y="0"/>
          <a:ext cx="8766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B9B9C-48B8-4F90-9176-BA6706E2CCAA}">
      <dsp:nvSpPr>
        <dsp:cNvPr id="0" name=""/>
        <dsp:cNvSpPr/>
      </dsp:nvSpPr>
      <dsp:spPr>
        <a:xfrm>
          <a:off x="0" y="0"/>
          <a:ext cx="1753209" cy="472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baseline="0" dirty="0" smtClean="0">
              <a:latin typeface="+mj-lt"/>
            </a:rPr>
            <a:t>توصیه نامه ای به تمامی بخش ها و مراکز دولتی جهت تسهیل و استدلالی اساس محیط کار</a:t>
          </a:r>
          <a:endParaRPr lang="en-US" sz="1800" kern="1200" dirty="0">
            <a:latin typeface="+mj-lt"/>
          </a:endParaRPr>
        </a:p>
      </dsp:txBody>
      <dsp:txXfrm>
        <a:off x="0" y="0"/>
        <a:ext cx="1753209" cy="4724399"/>
      </dsp:txXfrm>
    </dsp:sp>
    <dsp:sp modelId="{FFAEDC72-5DC2-4513-9C38-45C5D3629A7D}">
      <dsp:nvSpPr>
        <dsp:cNvPr id="0" name=""/>
        <dsp:cNvSpPr/>
      </dsp:nvSpPr>
      <dsp:spPr>
        <a:xfrm>
          <a:off x="1884700" y="44521"/>
          <a:ext cx="6881347" cy="89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تمامی کارکنان می بایست لباس فرم بصورت منظم داشته باشند.</a:t>
          </a:r>
          <a:endParaRPr lang="en-US" sz="1800" kern="1200" dirty="0">
            <a:latin typeface="+mj-lt"/>
          </a:endParaRPr>
        </a:p>
      </dsp:txBody>
      <dsp:txXfrm>
        <a:off x="1884700" y="44521"/>
        <a:ext cx="6881347" cy="890438"/>
      </dsp:txXfrm>
    </dsp:sp>
    <dsp:sp modelId="{B6F9EEF5-2023-45EE-9A8A-737BB5E60429}">
      <dsp:nvSpPr>
        <dsp:cNvPr id="0" name=""/>
        <dsp:cNvSpPr/>
      </dsp:nvSpPr>
      <dsp:spPr>
        <a:xfrm>
          <a:off x="1753209" y="934960"/>
          <a:ext cx="7012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CE475-44F9-4998-B3B3-B5FFF9ADEF02}">
      <dsp:nvSpPr>
        <dsp:cNvPr id="0" name=""/>
        <dsp:cNvSpPr/>
      </dsp:nvSpPr>
      <dsp:spPr>
        <a:xfrm>
          <a:off x="1884700" y="979482"/>
          <a:ext cx="6881347" cy="89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یک لیست از موارد ضروری می بایست بر روی درگاه اینترنتی وزارتخانه یا مرکز مربوطه باشد.</a:t>
          </a:r>
          <a:endParaRPr lang="en-US" sz="1800" kern="1200" dirty="0">
            <a:latin typeface="+mj-lt"/>
          </a:endParaRPr>
        </a:p>
      </dsp:txBody>
      <dsp:txXfrm>
        <a:off x="1884700" y="979482"/>
        <a:ext cx="6881347" cy="890438"/>
      </dsp:txXfrm>
    </dsp:sp>
    <dsp:sp modelId="{062B1F19-DFF3-4098-9EBD-C1D6DE9940D1}">
      <dsp:nvSpPr>
        <dsp:cNvPr id="0" name=""/>
        <dsp:cNvSpPr/>
      </dsp:nvSpPr>
      <dsp:spPr>
        <a:xfrm>
          <a:off x="1753209" y="1869921"/>
          <a:ext cx="7012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E95B9-4812-4335-A6EB-9DDB78BA083E}">
      <dsp:nvSpPr>
        <dsp:cNvPr id="0" name=""/>
        <dsp:cNvSpPr/>
      </dsp:nvSpPr>
      <dsp:spPr>
        <a:xfrm>
          <a:off x="1884700" y="1914443"/>
          <a:ext cx="6881347" cy="89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تمامی سوابق می بایست بصورت الکترونیکی نگه داری شود و جایگزین یک ثبت نام الکترونیکی ساده شود. </a:t>
          </a:r>
          <a:endParaRPr lang="en-US" sz="1800" kern="1200" dirty="0">
            <a:latin typeface="+mj-lt"/>
          </a:endParaRPr>
        </a:p>
      </dsp:txBody>
      <dsp:txXfrm>
        <a:off x="1884700" y="1914443"/>
        <a:ext cx="6881347" cy="890438"/>
      </dsp:txXfrm>
    </dsp:sp>
    <dsp:sp modelId="{20C91685-9FED-4465-8B6C-4FEA3267DC46}">
      <dsp:nvSpPr>
        <dsp:cNvPr id="0" name=""/>
        <dsp:cNvSpPr/>
      </dsp:nvSpPr>
      <dsp:spPr>
        <a:xfrm>
          <a:off x="1753209" y="2804881"/>
          <a:ext cx="7012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8A97-DDC1-44E9-8886-F119610F8622}">
      <dsp:nvSpPr>
        <dsp:cNvPr id="0" name=""/>
        <dsp:cNvSpPr/>
      </dsp:nvSpPr>
      <dsp:spPr>
        <a:xfrm>
          <a:off x="1884700" y="2849403"/>
          <a:ext cx="6881347" cy="89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هیچگونه تحقیقی نباید بدون مجوز مسئول بخش صورت گیرد و </a:t>
          </a:r>
          <a:endParaRPr lang="en-US" sz="1800" kern="1200" dirty="0">
            <a:latin typeface="+mj-lt"/>
          </a:endParaRPr>
        </a:p>
      </dsp:txBody>
      <dsp:txXfrm>
        <a:off x="1884700" y="2849403"/>
        <a:ext cx="6881347" cy="890438"/>
      </dsp:txXfrm>
    </dsp:sp>
    <dsp:sp modelId="{5C81C0B9-54ED-420A-B91B-62855A8DE3FA}">
      <dsp:nvSpPr>
        <dsp:cNvPr id="0" name=""/>
        <dsp:cNvSpPr/>
      </dsp:nvSpPr>
      <dsp:spPr>
        <a:xfrm>
          <a:off x="1753209" y="3739842"/>
          <a:ext cx="7012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235E3-A24F-44B7-BD10-3C2B097DB25B}">
      <dsp:nvSpPr>
        <dsp:cNvPr id="0" name=""/>
        <dsp:cNvSpPr/>
      </dsp:nvSpPr>
      <dsp:spPr>
        <a:xfrm>
          <a:off x="1884700" y="3784364"/>
          <a:ext cx="6881347" cy="89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+mj-lt"/>
            </a:rPr>
            <a:t>برای تمامی کارهای غیر خطرناک می بایست یک مجوز سیستمی معرفی گردد. </a:t>
          </a:r>
          <a:endParaRPr lang="en-US" sz="1800" kern="1200" dirty="0">
            <a:latin typeface="+mj-lt"/>
          </a:endParaRPr>
        </a:p>
      </dsp:txBody>
      <dsp:txXfrm>
        <a:off x="1884700" y="3784364"/>
        <a:ext cx="6881347" cy="890438"/>
      </dsp:txXfrm>
    </dsp:sp>
    <dsp:sp modelId="{969C7D42-08D0-4727-9AE9-B34FC7B62ACA}">
      <dsp:nvSpPr>
        <dsp:cNvPr id="0" name=""/>
        <dsp:cNvSpPr/>
      </dsp:nvSpPr>
      <dsp:spPr>
        <a:xfrm>
          <a:off x="1753209" y="4674803"/>
          <a:ext cx="7012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3D2E3-0F8C-4652-A41B-B164712C88D0}">
      <dsp:nvSpPr>
        <dsp:cNvPr id="0" name=""/>
        <dsp:cNvSpPr/>
      </dsp:nvSpPr>
      <dsp:spPr>
        <a:xfrm>
          <a:off x="0" y="45972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9AAE-F6B9-4480-96CD-5C11C1889D2C}">
      <dsp:nvSpPr>
        <dsp:cNvPr id="0" name=""/>
        <dsp:cNvSpPr/>
      </dsp:nvSpPr>
      <dsp:spPr>
        <a:xfrm>
          <a:off x="73748" y="207"/>
          <a:ext cx="1032482" cy="91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07"/>
        <a:ext cx="1032482" cy="91529"/>
      </dsp:txXfrm>
    </dsp:sp>
    <dsp:sp modelId="{56B707AA-C0D9-4981-AE82-213C168559A0}">
      <dsp:nvSpPr>
        <dsp:cNvPr id="0" name=""/>
        <dsp:cNvSpPr/>
      </dsp:nvSpPr>
      <dsp:spPr>
        <a:xfrm>
          <a:off x="0" y="186614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E4EA-20FB-41CF-BEB6-F4F4985758A4}">
      <dsp:nvSpPr>
        <dsp:cNvPr id="0" name=""/>
        <dsp:cNvSpPr/>
      </dsp:nvSpPr>
      <dsp:spPr>
        <a:xfrm>
          <a:off x="73748" y="140850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140850"/>
        <a:ext cx="1032482" cy="91529"/>
      </dsp:txXfrm>
    </dsp:sp>
    <dsp:sp modelId="{C5DB7D68-7A1C-4DC3-A1C3-90B9DB13619E}">
      <dsp:nvSpPr>
        <dsp:cNvPr id="0" name=""/>
        <dsp:cNvSpPr/>
      </dsp:nvSpPr>
      <dsp:spPr>
        <a:xfrm>
          <a:off x="0" y="327257"/>
          <a:ext cx="1474975" cy="78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8D81-DECE-42CF-BB6D-449FD9B980A7}">
      <dsp:nvSpPr>
        <dsp:cNvPr id="0" name=""/>
        <dsp:cNvSpPr/>
      </dsp:nvSpPr>
      <dsp:spPr>
        <a:xfrm>
          <a:off x="73748" y="281492"/>
          <a:ext cx="1032482" cy="9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5" tIns="0" rIns="39025" bIns="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+mj-lt"/>
          </a:endParaRPr>
        </a:p>
      </dsp:txBody>
      <dsp:txXfrm>
        <a:off x="73748" y="281492"/>
        <a:ext cx="1032482" cy="91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404C23-84F2-4403-83F4-FBF3F89F22DB}" type="datetimeFigureOut">
              <a:rPr lang="en-GB"/>
              <a:pPr>
                <a:defRPr/>
              </a:pPr>
              <a:t>22/09/2014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43CED9-8402-4AF6-AAA0-4AC889DECF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475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8A722D-2CCA-463B-AD4A-BB8C6610E888}" type="datetimeFigureOut">
              <a:rPr lang="en-GB"/>
              <a:pPr>
                <a:defRPr/>
              </a:pPr>
              <a:t>22/09/2014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508000"/>
            <a:ext cx="32781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118DD2-A1D1-46CA-B84E-BD2A3EE6B9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9231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763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5FD0AAB0-0A2F-42C0-BC51-EF03C965F676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A999B79B-FC8C-4DA8-AD39-5B21DC6DD9A8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C27A5463-D0BD-48D0-B438-48464D111762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2627C6CA-DEB3-427D-8CD2-89BCF6B1B7E2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00276768-344B-472D-AFE2-0A8D21E8DAD8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7A458BD4-1DFB-4211-AEA8-83266AFAB378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BE614289-923B-453C-8921-02057001250C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A4817DAB-75B3-486F-B86C-6BF8B9EBBA2F}" type="slidenum">
              <a:rPr lang="en-GB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463"/>
            <a:ext cx="49213" cy="215900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Confidentiality stamp"/>
          <p:cNvSpPr txBox="1"/>
          <p:nvPr userDrawn="1">
            <p:custDataLst>
              <p:tags r:id="rId2"/>
            </p:custDataLst>
          </p:nvPr>
        </p:nvSpPr>
        <p:spPr bwMode="black">
          <a:xfrm>
            <a:off x="530225" y="3730625"/>
            <a:ext cx="1225550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Draft stamp"/>
          <p:cNvSpPr txBox="1"/>
          <p:nvPr userDrawn="1">
            <p:custDataLst>
              <p:tags r:id="rId3"/>
            </p:custDataLst>
          </p:nvPr>
        </p:nvSpPr>
        <p:spPr bwMode="black">
          <a:xfrm>
            <a:off x="530225" y="4041775"/>
            <a:ext cx="1222375" cy="29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13716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Report Date"/>
          <p:cNvSpPr txBox="1"/>
          <p:nvPr userDrawn="1">
            <p:custDataLst>
              <p:tags r:id="rId4"/>
            </p:custDataLst>
          </p:nvPr>
        </p:nvSpPr>
        <p:spPr bwMode="black">
          <a:xfrm>
            <a:off x="530225" y="4343400"/>
            <a:ext cx="1222375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8" name="Frame Line"/>
          <p:cNvCxnSpPr/>
          <p:nvPr userDrawn="1"/>
        </p:nvCxnSpPr>
        <p:spPr bwMode="black">
          <a:xfrm flipV="1">
            <a:off x="381000" y="3576638"/>
            <a:ext cx="1371600" cy="142875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ver image"/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1905000" y="3570288"/>
            <a:ext cx="6738938" cy="320992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/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2200" dirty="0">
              <a:latin typeface="Georgia" pitchFamily="18" charset="0"/>
              <a:cs typeface="+mn-cs"/>
            </a:endParaRPr>
          </a:p>
        </p:txBody>
      </p:sp>
      <p:sp>
        <p:nvSpPr>
          <p:cNvPr id="21" name="Title"/>
          <p:cNvSpPr>
            <a:spLocks noGrp="1"/>
          </p:cNvSpPr>
          <p:nvPr>
            <p:ph type="ctrTitle"/>
          </p:nvPr>
        </p:nvSpPr>
        <p:spPr bwMode="white">
          <a:xfrm>
            <a:off x="2057400" y="1219200"/>
            <a:ext cx="5943600" cy="5078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 bwMode="white">
          <a:xfrm>
            <a:off x="2057400" y="1752752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2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2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1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2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4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3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4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5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8" name="Frame Line"/>
          <p:cNvCxnSpPr/>
          <p:nvPr userDrawn="1"/>
        </p:nvCxnSpPr>
        <p:spPr>
          <a:xfrm flipV="1">
            <a:off x="381000" y="762000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58763"/>
            <a:ext cx="1760538" cy="419100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noProof="1">
                <a:latin typeface="+mn-lt"/>
                <a:cs typeface="+mn-cs"/>
              </a:rPr>
              <a:t>Slide Tags</a:t>
            </a: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/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7" name="Section No."/>
          <p:cNvSpPr>
            <a:spLocks noGrp="1"/>
          </p:cNvSpPr>
          <p:nvPr>
            <p:ph type="ctrTitle"/>
          </p:nvPr>
        </p:nvSpPr>
        <p:spPr bwMode="black">
          <a:xfrm>
            <a:off x="530352" y="1143000"/>
            <a:ext cx="8997696" cy="5181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7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cxnSp>
        <p:nvCxnSpPr>
          <p:cNvPr id="9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58763"/>
            <a:ext cx="1760538" cy="419100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noProof="1">
                <a:latin typeface="+mn-lt"/>
                <a:cs typeface="+mn-cs"/>
              </a:rPr>
              <a:t>Slide Tags</a:t>
            </a:r>
          </a:p>
        </p:txBody>
      </p:sp>
      <p:sp>
        <p:nvSpPr>
          <p:cNvPr id="8" name="Appendix Divider title"/>
          <p:cNvSpPr>
            <a:spLocks noGrp="1"/>
          </p:cNvSpPr>
          <p:nvPr>
            <p:ph type="subTitle" idx="1"/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6" name="Appendix No."/>
          <p:cNvSpPr>
            <a:spLocks noGrp="1"/>
          </p:cNvSpPr>
          <p:nvPr>
            <p:ph type="ctrTitle"/>
          </p:nvPr>
        </p:nvSpPr>
        <p:spPr bwMode="black">
          <a:xfrm>
            <a:off x="530352" y="1143000"/>
            <a:ext cx="8997696" cy="5181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4" name="Big Number"/>
          <p:cNvSpPr txBox="1"/>
          <p:nvPr userDrawn="1">
            <p:custDataLst>
              <p:tags r:id="rId2"/>
            </p:custDataLst>
          </p:nvPr>
        </p:nvSpPr>
        <p:spPr>
          <a:xfrm>
            <a:off x="9509125" y="2414588"/>
            <a:ext cx="0" cy="429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274320" algn="r"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7900" b="1" i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813" y="7089775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58763"/>
            <a:ext cx="1760538" cy="419100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noProof="1">
                <a:latin typeface="+mn-lt"/>
                <a:cs typeface="+mn-cs"/>
              </a:rPr>
              <a:t>Slide Tags</a:t>
            </a:r>
          </a:p>
        </p:txBody>
      </p:sp>
      <p:sp>
        <p:nvSpPr>
          <p:cNvPr id="8" name="Section Divider title"/>
          <p:cNvSpPr>
            <a:spLocks noGrp="1"/>
          </p:cNvSpPr>
          <p:nvPr>
            <p:ph type="subTitle" idx="1"/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6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8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0" name="Frame Line"/>
          <p:cNvCxnSpPr/>
          <p:nvPr userDrawn="1"/>
        </p:nvCxnSpPr>
        <p:spPr>
          <a:xfrm flipV="1">
            <a:off x="381000" y="685800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4" name="Big Number"/>
          <p:cNvSpPr txBox="1"/>
          <p:nvPr userDrawn="1">
            <p:custDataLst>
              <p:tags r:id="rId2"/>
            </p:custDataLst>
          </p:nvPr>
        </p:nvSpPr>
        <p:spPr>
          <a:xfrm>
            <a:off x="9509125" y="2414588"/>
            <a:ext cx="0" cy="429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274320" algn="r"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79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89775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58763"/>
            <a:ext cx="1760538" cy="419100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noProof="1">
                <a:latin typeface="+mn-lt"/>
                <a:cs typeface="+mn-cs"/>
              </a:rPr>
              <a:t>Slide Tags</a:t>
            </a:r>
          </a:p>
        </p:txBody>
      </p:sp>
      <p:cxnSp>
        <p:nvCxnSpPr>
          <p:cNvPr id="9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ction Divider title"/>
          <p:cNvSpPr>
            <a:spLocks noGrp="1"/>
          </p:cNvSpPr>
          <p:nvPr>
            <p:ph type="subTitle" idx="1"/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ogo with Panels"/>
          <p:cNvGrpSpPr>
            <a:grpSpLocks/>
          </p:cNvGrpSpPr>
          <p:nvPr userDrawn="1"/>
        </p:nvGrpSpPr>
        <p:grpSpPr bwMode="auto">
          <a:xfrm>
            <a:off x="1128713" y="-4763"/>
            <a:ext cx="8931275" cy="7310438"/>
            <a:chOff x="1129337" y="-4762"/>
            <a:chExt cx="8931444" cy="7311219"/>
          </a:xfrm>
        </p:grpSpPr>
        <p:grpSp>
          <p:nvGrpSpPr>
            <p:cNvPr id="6" name="Logo Shapes"/>
            <p:cNvGrpSpPr>
              <a:grpSpLocks/>
            </p:cNvGrpSpPr>
            <p:nvPr userDrawn="1"/>
          </p:nvGrpSpPr>
          <p:grpSpPr bwMode="auto">
            <a:xfrm>
              <a:off x="1904051" y="-4762"/>
              <a:ext cx="8156729" cy="6784113"/>
              <a:chOff x="1733553" y="190516"/>
              <a:chExt cx="7415209" cy="5985982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gray">
              <a:xfrm>
                <a:off x="1733553" y="4159224"/>
                <a:ext cx="7415209" cy="2017274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" name="Rectangle 2"/>
              <p:cNvSpPr>
                <a:spLocks noChangeArrowheads="1"/>
              </p:cNvSpPr>
              <p:nvPr/>
            </p:nvSpPr>
            <p:spPr bwMode="gray">
              <a:xfrm>
                <a:off x="1733553" y="190516"/>
                <a:ext cx="5677585" cy="597197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" name="Rectangle 3"/>
              <p:cNvSpPr>
                <a:spLocks noChangeArrowheads="1"/>
              </p:cNvSpPr>
              <p:nvPr/>
            </p:nvSpPr>
            <p:spPr bwMode="gray">
              <a:xfrm>
                <a:off x="1733553" y="3346710"/>
                <a:ext cx="6484338" cy="281297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" name="Rectangle 4"/>
              <p:cNvSpPr>
                <a:spLocks noChangeArrowheads="1"/>
              </p:cNvSpPr>
              <p:nvPr/>
            </p:nvSpPr>
            <p:spPr bwMode="gray">
              <a:xfrm>
                <a:off x="1733553" y="1199154"/>
                <a:ext cx="5902725" cy="4968939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gray">
              <a:xfrm>
                <a:off x="1733553" y="4159224"/>
                <a:ext cx="6484338" cy="2017274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gray">
              <a:xfrm>
                <a:off x="1733553" y="3346710"/>
                <a:ext cx="5902725" cy="281297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gray">
              <a:xfrm>
                <a:off x="1733553" y="1199154"/>
                <a:ext cx="5677585" cy="4968939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gray">
              <a:xfrm>
                <a:off x="1733553" y="4159224"/>
                <a:ext cx="5902725" cy="2017274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gray">
              <a:xfrm>
                <a:off x="1733553" y="3346710"/>
                <a:ext cx="5677585" cy="281297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 userDrawn="1"/>
            </p:nvSpPr>
            <p:spPr bwMode="gray">
              <a:xfrm>
                <a:off x="1733553" y="4159224"/>
                <a:ext cx="5677585" cy="2017274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gray">
              <a:xfrm>
                <a:off x="1733553" y="4425392"/>
                <a:ext cx="2078221" cy="1751106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Logo"/>
            <p:cNvGrpSpPr>
              <a:grpSpLocks/>
            </p:cNvGrpSpPr>
            <p:nvPr userDrawn="1"/>
          </p:nvGrpSpPr>
          <p:grpSpPr bwMode="auto">
            <a:xfrm>
              <a:off x="1129337" y="6779351"/>
              <a:ext cx="904892" cy="527106"/>
              <a:chOff x="1129337" y="6779351"/>
              <a:chExt cx="904892" cy="527106"/>
            </a:xfrm>
          </p:grpSpPr>
          <p:sp>
            <p:nvSpPr>
              <p:cNvPr id="8" name="Rectangle 0"/>
              <p:cNvSpPr>
                <a:spLocks noChangeArrowheads="1"/>
              </p:cNvSpPr>
              <p:nvPr userDrawn="1"/>
            </p:nvSpPr>
            <p:spPr bwMode="black">
              <a:xfrm>
                <a:off x="1675447" y="6779351"/>
                <a:ext cx="228604" cy="57156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 userDrawn="1"/>
            </p:nvSpPr>
            <p:spPr bwMode="black">
              <a:xfrm>
                <a:off x="1129337" y="6965109"/>
                <a:ext cx="904892" cy="341348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463"/>
            <a:ext cx="49213" cy="215900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4" name="Confidentiality stamp"/>
          <p:cNvSpPr txBox="1"/>
          <p:nvPr userDrawn="1">
            <p:custDataLst>
              <p:tags r:id="rId2"/>
            </p:custDataLst>
          </p:nvPr>
        </p:nvSpPr>
        <p:spPr bwMode="black">
          <a:xfrm>
            <a:off x="530225" y="3730625"/>
            <a:ext cx="1225550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raft stamp"/>
          <p:cNvSpPr txBox="1"/>
          <p:nvPr userDrawn="1">
            <p:custDataLst>
              <p:tags r:id="rId3"/>
            </p:custDataLst>
          </p:nvPr>
        </p:nvSpPr>
        <p:spPr bwMode="black">
          <a:xfrm>
            <a:off x="530225" y="4041775"/>
            <a:ext cx="1222375" cy="29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13716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4"/>
            </p:custDataLst>
          </p:nvPr>
        </p:nvSpPr>
        <p:spPr bwMode="black">
          <a:xfrm>
            <a:off x="530225" y="4343400"/>
            <a:ext cx="1222375" cy="263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10800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7" name="Frame Line"/>
          <p:cNvCxnSpPr/>
          <p:nvPr userDrawn="1"/>
        </p:nvCxnSpPr>
        <p:spPr bwMode="black">
          <a:xfrm flipV="1">
            <a:off x="381000" y="3576638"/>
            <a:ext cx="1371600" cy="153987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ver image"/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1905000" y="3570288"/>
            <a:ext cx="6738938" cy="3209925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/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2200" dirty="0">
              <a:latin typeface="Georgia" pitchFamily="18" charset="0"/>
              <a:cs typeface="+mn-cs"/>
            </a:endParaRPr>
          </a:p>
        </p:txBody>
      </p:sp>
      <p:sp>
        <p:nvSpPr>
          <p:cNvPr id="21" name="Title"/>
          <p:cNvSpPr>
            <a:spLocks noGrp="1"/>
          </p:cNvSpPr>
          <p:nvPr>
            <p:ph type="ctrTitle"/>
          </p:nvPr>
        </p:nvSpPr>
        <p:spPr bwMode="white">
          <a:xfrm>
            <a:off x="2057400" y="1219200"/>
            <a:ext cx="5943600" cy="5078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/>
          </p:nvPr>
        </p:nvSpPr>
        <p:spPr>
          <a:xfrm>
            <a:off x="530352" y="4645152"/>
            <a:ext cx="1222248" cy="1293689"/>
          </a:xfrm>
        </p:spPr>
        <p:txBody>
          <a:bodyPr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>
            <a:grpSpLocks/>
          </p:cNvGrpSpPr>
          <p:nvPr userDrawn="1"/>
        </p:nvGrpSpPr>
        <p:grpSpPr bwMode="auto">
          <a:xfrm>
            <a:off x="1128713" y="6381750"/>
            <a:ext cx="1219200" cy="923925"/>
            <a:chOff x="3835013" y="2828854"/>
            <a:chExt cx="1217986" cy="925197"/>
          </a:xfrm>
        </p:grpSpPr>
        <p:grpSp>
          <p:nvGrpSpPr>
            <p:cNvPr id="5" name="Logo Panels"/>
            <p:cNvGrpSpPr>
              <a:grpSpLocks/>
            </p:cNvGrpSpPr>
            <p:nvPr/>
          </p:nvGrpSpPr>
          <p:grpSpPr bwMode="auto">
            <a:xfrm>
              <a:off x="4608942" y="2828854"/>
              <a:ext cx="444057" cy="397422"/>
              <a:chOff x="4608942" y="2828854"/>
              <a:chExt cx="444057" cy="397422"/>
            </a:xfrm>
          </p:grpSpPr>
          <p:sp>
            <p:nvSpPr>
              <p:cNvPr id="9" name="Rectangle 1"/>
              <p:cNvSpPr>
                <a:spLocks noChangeArrowheads="1"/>
              </p:cNvSpPr>
              <p:nvPr/>
            </p:nvSpPr>
            <p:spPr bwMode="gray">
              <a:xfrm>
                <a:off x="4608942" y="3111818"/>
                <a:ext cx="444057" cy="114457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"/>
              <p:cNvSpPr>
                <a:spLocks noChangeArrowheads="1"/>
              </p:cNvSpPr>
              <p:nvPr/>
            </p:nvSpPr>
            <p:spPr bwMode="gray">
              <a:xfrm>
                <a:off x="4608942" y="2873365"/>
                <a:ext cx="269606" cy="352911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3"/>
              <p:cNvSpPr>
                <a:spLocks noChangeArrowheads="1"/>
              </p:cNvSpPr>
              <p:nvPr/>
            </p:nvSpPr>
            <p:spPr bwMode="gray">
              <a:xfrm>
                <a:off x="4608942" y="2828854"/>
                <a:ext cx="225201" cy="397422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gray">
              <a:xfrm>
                <a:off x="4608942" y="2873365"/>
                <a:ext cx="225201" cy="352911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gray">
              <a:xfrm>
                <a:off x="4608942" y="2944902"/>
                <a:ext cx="383792" cy="281374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gray">
              <a:xfrm>
                <a:off x="4608942" y="3111818"/>
                <a:ext cx="383792" cy="114457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gray">
              <a:xfrm>
                <a:off x="4608942" y="2944902"/>
                <a:ext cx="269606" cy="281374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gray">
              <a:xfrm>
                <a:off x="4608942" y="3111818"/>
                <a:ext cx="269606" cy="114457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9"/>
              <p:cNvSpPr>
                <a:spLocks/>
              </p:cNvSpPr>
              <p:nvPr/>
            </p:nvSpPr>
            <p:spPr bwMode="gray">
              <a:xfrm>
                <a:off x="4608942" y="2944902"/>
                <a:ext cx="225201" cy="281374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gray">
              <a:xfrm>
                <a:off x="4608942" y="3111818"/>
                <a:ext cx="225201" cy="114457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gray">
              <a:xfrm>
                <a:off x="4608942" y="3053000"/>
                <a:ext cx="141146" cy="173275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gray">
              <a:xfrm>
                <a:off x="4608942" y="3111818"/>
                <a:ext cx="141146" cy="114457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>
              <a:grpSpLocks/>
            </p:cNvGrpSpPr>
            <p:nvPr/>
          </p:nvGrpSpPr>
          <p:grpSpPr bwMode="auto">
            <a:xfrm>
              <a:off x="3835013" y="3226276"/>
              <a:ext cx="905560" cy="527775"/>
              <a:chOff x="3835013" y="3226276"/>
              <a:chExt cx="905560" cy="527775"/>
            </a:xfrm>
          </p:grpSpPr>
          <p:sp>
            <p:nvSpPr>
              <p:cNvPr id="7" name="Rectangle 0"/>
              <p:cNvSpPr>
                <a:spLocks noChangeArrowheads="1"/>
              </p:cNvSpPr>
              <p:nvPr/>
            </p:nvSpPr>
            <p:spPr bwMode="black">
              <a:xfrm>
                <a:off x="4380569" y="3226276"/>
                <a:ext cx="229958" cy="57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black">
              <a:xfrm>
                <a:off x="3835013" y="3412269"/>
                <a:ext cx="905560" cy="341782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2057400" y="779463"/>
            <a:ext cx="49213" cy="215900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4" name="Confidentiality stamp"/>
          <p:cNvSpPr txBox="1"/>
          <p:nvPr>
            <p:custDataLst>
              <p:tags r:id="rId2"/>
            </p:custDataLst>
          </p:nvPr>
        </p:nvSpPr>
        <p:spPr bwMode="black">
          <a:xfrm>
            <a:off x="530225" y="3730625"/>
            <a:ext cx="1225550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raft stamp"/>
          <p:cNvSpPr txBox="1"/>
          <p:nvPr>
            <p:custDataLst>
              <p:tags r:id="rId3"/>
            </p:custDataLst>
          </p:nvPr>
        </p:nvSpPr>
        <p:spPr bwMode="black">
          <a:xfrm>
            <a:off x="530225" y="4041775"/>
            <a:ext cx="1222375" cy="29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13716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Report Date"/>
          <p:cNvSpPr txBox="1"/>
          <p:nvPr>
            <p:custDataLst>
              <p:tags r:id="rId4"/>
            </p:custDataLst>
          </p:nvPr>
        </p:nvSpPr>
        <p:spPr bwMode="black">
          <a:xfrm>
            <a:off x="530225" y="4343400"/>
            <a:ext cx="1222375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7" name="Frame Line"/>
          <p:cNvCxnSpPr/>
          <p:nvPr userDrawn="1"/>
        </p:nvCxnSpPr>
        <p:spPr bwMode="black">
          <a:xfrm flipV="1">
            <a:off x="381000" y="3576638"/>
            <a:ext cx="1371600" cy="153987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rame Line"/>
          <p:cNvCxnSpPr/>
          <p:nvPr userDrawn="1"/>
        </p:nvCxnSpPr>
        <p:spPr bwMode="black">
          <a:xfrm flipV="1">
            <a:off x="1905000" y="1147763"/>
            <a:ext cx="7620000" cy="144462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"/>
          <p:cNvSpPr>
            <a:spLocks noGrp="1"/>
          </p:cNvSpPr>
          <p:nvPr>
            <p:ph type="ctrTitle"/>
          </p:nvPr>
        </p:nvSpPr>
        <p:spPr bwMode="black">
          <a:xfrm>
            <a:off x="2057400" y="1219200"/>
            <a:ext cx="5943600" cy="5078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 bwMode="black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>
            <a:grpSpLocks/>
          </p:cNvGrpSpPr>
          <p:nvPr userDrawn="1"/>
        </p:nvGrpSpPr>
        <p:grpSpPr bwMode="auto">
          <a:xfrm>
            <a:off x="1128713" y="0"/>
            <a:ext cx="8929687" cy="7305675"/>
            <a:chOff x="1129337" y="1"/>
            <a:chExt cx="8929063" cy="7306456"/>
          </a:xfrm>
        </p:grpSpPr>
        <p:grpSp>
          <p:nvGrpSpPr>
            <p:cNvPr id="5" name="Logo Shapes"/>
            <p:cNvGrpSpPr>
              <a:grpSpLocks/>
            </p:cNvGrpSpPr>
            <p:nvPr userDrawn="1"/>
          </p:nvGrpSpPr>
          <p:grpSpPr bwMode="auto">
            <a:xfrm>
              <a:off x="1903983" y="1"/>
              <a:ext cx="8154417" cy="6780938"/>
              <a:chOff x="1735656" y="184214"/>
              <a:chExt cx="7413108" cy="5983180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gray">
              <a:xfrm>
                <a:off x="1735656" y="184214"/>
                <a:ext cx="5678525" cy="597757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gray">
              <a:xfrm>
                <a:off x="1735656" y="1197054"/>
                <a:ext cx="7413108" cy="497034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gray">
              <a:xfrm>
                <a:off x="1735656" y="1197054"/>
                <a:ext cx="5678525" cy="497034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10188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Logo"/>
            <p:cNvGrpSpPr>
              <a:grpSpLocks/>
            </p:cNvGrpSpPr>
            <p:nvPr userDrawn="1"/>
          </p:nvGrpSpPr>
          <p:grpSpPr bwMode="auto">
            <a:xfrm>
              <a:off x="1129337" y="6779351"/>
              <a:ext cx="904812" cy="527106"/>
              <a:chOff x="1129337" y="6779351"/>
              <a:chExt cx="904812" cy="527106"/>
            </a:xfrm>
          </p:grpSpPr>
          <p:sp>
            <p:nvSpPr>
              <p:cNvPr id="7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99" y="6779351"/>
                <a:ext cx="228584" cy="57156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 userDrawn="1"/>
            </p:nvSpPr>
            <p:spPr bwMode="black">
              <a:xfrm>
                <a:off x="1129337" y="6965109"/>
                <a:ext cx="904812" cy="341348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463"/>
            <a:ext cx="49213" cy="215900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3" name="Confidentiality stamp"/>
          <p:cNvSpPr txBox="1"/>
          <p:nvPr userDrawn="1">
            <p:custDataLst>
              <p:tags r:id="rId2"/>
            </p:custDataLst>
          </p:nvPr>
        </p:nvSpPr>
        <p:spPr bwMode="black">
          <a:xfrm>
            <a:off x="530225" y="3730625"/>
            <a:ext cx="1225550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0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raft stamp"/>
          <p:cNvSpPr txBox="1"/>
          <p:nvPr userDrawn="1">
            <p:custDataLst>
              <p:tags r:id="rId3"/>
            </p:custDataLst>
          </p:nvPr>
        </p:nvSpPr>
        <p:spPr bwMode="black">
          <a:xfrm>
            <a:off x="530225" y="4041775"/>
            <a:ext cx="1222375" cy="29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13716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5" name="Report Date"/>
          <p:cNvSpPr txBox="1"/>
          <p:nvPr userDrawn="1">
            <p:custDataLst>
              <p:tags r:id="rId4"/>
            </p:custDataLst>
          </p:nvPr>
        </p:nvSpPr>
        <p:spPr bwMode="black">
          <a:xfrm>
            <a:off x="530225" y="4343400"/>
            <a:ext cx="1222375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16" name="Frame Line"/>
          <p:cNvCxnSpPr/>
          <p:nvPr userDrawn="1"/>
        </p:nvCxnSpPr>
        <p:spPr bwMode="black">
          <a:xfrm flipV="1">
            <a:off x="381000" y="3576638"/>
            <a:ext cx="1371600" cy="153987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"/>
          <p:cNvSpPr>
            <a:spLocks noGrp="1"/>
          </p:cNvSpPr>
          <p:nvPr>
            <p:ph type="ctrTitle"/>
          </p:nvPr>
        </p:nvSpPr>
        <p:spPr bwMode="white">
          <a:xfrm>
            <a:off x="2057400" y="1219200"/>
            <a:ext cx="5943600" cy="5078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12713" y="666640"/>
            <a:ext cx="9430892" cy="61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7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7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7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4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2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6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2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sp>
        <p:nvSpPr>
          <p:cNvPr id="1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cxnSp>
        <p:nvCxnSpPr>
          <p:cNvPr id="14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4416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7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2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413" y="7262813"/>
            <a:ext cx="0" cy="1698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9125" y="7096125"/>
            <a:ext cx="1282700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100" noProof="1">
                <a:latin typeface="+mn-lt"/>
                <a:cs typeface="+mn-cs"/>
              </a:rPr>
              <a:t>September 2014</a:t>
            </a:r>
          </a:p>
        </p:txBody>
      </p:sp>
      <p:sp>
        <p:nvSpPr>
          <p:cNvPr id="9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813" y="709453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0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225" y="7261225"/>
            <a:ext cx="3017838" cy="169863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813" y="6927850"/>
            <a:ext cx="8885237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noProof="1">
              <a:latin typeface="+mn-lt"/>
              <a:cs typeface="+mn-cs"/>
            </a:endParaRPr>
          </a:p>
        </p:txBody>
      </p:sp>
      <p:sp>
        <p:nvSpPr>
          <p:cNvPr id="1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875" y="792163"/>
            <a:ext cx="361950" cy="2000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GB" sz="1300" noProof="1">
                <a:latin typeface="+mn-lt"/>
                <a:ea typeface="Cambria Math" pitchFamily="18" charset="0"/>
                <a:cs typeface="+mn-cs"/>
              </a:rPr>
              <a:t>Draft</a:t>
            </a:r>
          </a:p>
        </p:txBody>
      </p:sp>
      <p:sp>
        <p:nvSpPr>
          <p:cNvPr id="1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0700" y="814388"/>
            <a:ext cx="0" cy="1682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defTabSz="1018824" fontAlgn="auto">
              <a:spcBef>
                <a:spcPts val="0"/>
              </a:spcBef>
              <a:spcAft>
                <a:spcPts val="1003"/>
              </a:spcAft>
              <a:defRPr/>
            </a:pPr>
            <a:endParaRPr lang="en-GB" sz="1100" noProof="1">
              <a:latin typeface="+mn-lt"/>
              <a:ea typeface="Cambria Math" pitchFamily="18" charset="0"/>
              <a:cs typeface="+mn-cs"/>
            </a:endParaRPr>
          </a:p>
        </p:txBody>
      </p:sp>
      <p:cxnSp>
        <p:nvCxnSpPr>
          <p:cNvPr id="14" name="Frame Line"/>
          <p:cNvCxnSpPr/>
          <p:nvPr userDrawn="1"/>
        </p:nvCxnSpPr>
        <p:spPr>
          <a:xfrm flipV="1">
            <a:off x="381000" y="1025525"/>
            <a:ext cx="9144000" cy="144463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649788" y="530225"/>
            <a:ext cx="4872037" cy="1539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305647" algn="r" defTabSz="1018824" fontAlgn="auto">
              <a:spcBef>
                <a:spcPts val="0"/>
              </a:spcBef>
              <a:spcAft>
                <a:spcPts val="1003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6/09/2014 C:\Users\nayans181\Desktop\100 days of the New Government 5-9-14.pptx</a:t>
            </a:r>
            <a:endParaRPr lang="en-GB" sz="1000" noProof="1">
              <a:latin typeface="+mn-lt"/>
              <a:cs typeface="+mn-cs"/>
            </a:endParaRPr>
          </a:p>
        </p:txBody>
      </p:sp>
      <p:sp>
        <p:nvSpPr>
          <p:cNvPr id="28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id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744"/>
              <a:ext cx="8997696" cy="612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2983"/>
              <a:ext cx="8997696" cy="914365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614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 fontAlgn="auto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latin typeface="+mn-lt"/>
              </a:endParaRPr>
            </a:p>
          </p:txBody>
        </p:sp>
        <p:grpSp>
          <p:nvGrpSpPr>
            <p:cNvPr id="1035" name="Group 600" hidden="1"/>
            <p:cNvGrpSpPr>
              <a:grpSpLocks/>
            </p:cNvGrpSpPr>
            <p:nvPr userDrawn="1"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87" y="6016423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355" y="6016423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223" y="6016423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616" y="6016423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84" y="6016423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423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6" name="Group 500" hidden="1"/>
            <p:cNvGrpSpPr>
              <a:grpSpLocks/>
            </p:cNvGrpSpPr>
            <p:nvPr userDrawn="1"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87" y="5257627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355" y="5257627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223" y="5257627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616" y="5257627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84" y="5257627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627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7" name="Group 400" hidden="1"/>
            <p:cNvGrpSpPr>
              <a:grpSpLocks/>
            </p:cNvGrpSpPr>
            <p:nvPr userDrawn="1"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87" y="4498831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355" y="4498831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223" y="4498831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616" y="4498831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84" y="4498831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31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8" name="Group 300" hidden="1"/>
            <p:cNvGrpSpPr>
              <a:grpSpLocks/>
            </p:cNvGrpSpPr>
            <p:nvPr userDrawn="1"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87" y="3730510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355" y="3730510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223" y="3730510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616" y="3730510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84" y="3730510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510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39" name="Group 200" hidden="1"/>
            <p:cNvGrpSpPr>
              <a:grpSpLocks/>
            </p:cNvGrpSpPr>
            <p:nvPr userDrawn="1"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87" y="2971713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355" y="2971713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223" y="2971713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616" y="2971713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84" y="2971713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713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40" name="Group 100" hidden="1"/>
            <p:cNvGrpSpPr>
              <a:grpSpLocks/>
            </p:cNvGrpSpPr>
            <p:nvPr userDrawn="1"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87" y="2212917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355" y="2212917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223" y="2212917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616" y="2212917"/>
                <a:ext cx="1371561" cy="609577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84" y="2212917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917"/>
                <a:ext cx="1371561" cy="612752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0225" y="1143000"/>
            <a:ext cx="8997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209800"/>
            <a:ext cx="8997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575" y="7059613"/>
            <a:ext cx="2638425" cy="3413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613"/>
            <a:ext cx="2584450" cy="3413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5" y="7059613"/>
            <a:ext cx="3498850" cy="34131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defTabSz="1018824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</p:sldLayoutIdLst>
  <p:hf hdr="0" ftr="0" dt="0"/>
  <p:txStyles>
    <p:titleStyle>
      <a:lvl1pPr algn="l" defTabSz="1017588" rtl="0" fontAlgn="base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2pPr>
      <a:lvl3pPr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3pPr>
      <a:lvl4pPr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4pPr>
      <a:lvl5pPr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5pPr>
      <a:lvl6pPr marL="457200"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6pPr>
      <a:lvl7pPr marL="914400"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7pPr>
      <a:lvl8pPr marL="1371600"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8pPr>
      <a:lvl9pPr marL="1828800" algn="l" defTabSz="1017588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9pPr>
    </p:titleStyle>
    <p:bodyStyle>
      <a:lvl1pPr indent="-304800" algn="l" defTabSz="1017588" rtl="0" fontAlgn="base">
        <a:spcBef>
          <a:spcPct val="0"/>
        </a:spcBef>
        <a:spcAft>
          <a:spcPts val="1000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4800" indent="-304800" algn="l" defTabSz="1017588" rtl="0" fontAlgn="base">
        <a:spcBef>
          <a:spcPct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188" indent="-304800" algn="l" defTabSz="1017588" rtl="0" fontAlgn="base">
        <a:spcBef>
          <a:spcPct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5988" indent="-304800" algn="l" defTabSz="1017588" rtl="0" fontAlgn="base">
        <a:spcBef>
          <a:spcPct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375" indent="-304800" algn="l" defTabSz="1017588" rtl="0" fontAlgn="base">
        <a:spcBef>
          <a:spcPct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tags" Target="../tags/tag177.xml"/><Relationship Id="rId7" Type="http://schemas.openxmlformats.org/officeDocument/2006/relationships/notesSlide" Target="../notesSlides/notesSlide7.xml"/><Relationship Id="rId12" Type="http://schemas.microsoft.com/office/2007/relationships/diagramDrawing" Target="../diagrams/drawing9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9.xml"/><Relationship Id="rId5" Type="http://schemas.openxmlformats.org/officeDocument/2006/relationships/tags" Target="../tags/tag179.xml"/><Relationship Id="rId10" Type="http://schemas.openxmlformats.org/officeDocument/2006/relationships/diagramQuickStyle" Target="../diagrams/quickStyle9.xml"/><Relationship Id="rId4" Type="http://schemas.openxmlformats.org/officeDocument/2006/relationships/tags" Target="../tags/tag178.xml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tags" Target="../tags/tag182.xml"/><Relationship Id="rId7" Type="http://schemas.openxmlformats.org/officeDocument/2006/relationships/notesSlide" Target="../notesSlides/notesSlide8.xml"/><Relationship Id="rId12" Type="http://schemas.microsoft.com/office/2007/relationships/diagramDrawing" Target="../diagrams/drawing10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10.xml"/><Relationship Id="rId5" Type="http://schemas.openxmlformats.org/officeDocument/2006/relationships/tags" Target="../tags/tag184.xml"/><Relationship Id="rId10" Type="http://schemas.openxmlformats.org/officeDocument/2006/relationships/diagramQuickStyle" Target="../diagrams/quickStyle10.xml"/><Relationship Id="rId4" Type="http://schemas.openxmlformats.org/officeDocument/2006/relationships/tags" Target="../tags/tag183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.xls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10" Type="http://schemas.openxmlformats.org/officeDocument/2006/relationships/oleObject" Target="../embeddings/Microsoft_Office_Excel_97-2003_Worksheet3.xls"/><Relationship Id="rId4" Type="http://schemas.openxmlformats.org/officeDocument/2006/relationships/tags" Target="../tags/tag192.xml"/><Relationship Id="rId9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4.xls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3.v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oleObject" Target="../embeddings/Microsoft_Office_Excel_97-2003_Worksheet5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oleObject" Target="../embeddings/Microsoft_Office_Excel_97-2003_Worksheet6.xls"/><Relationship Id="rId2" Type="http://schemas.openxmlformats.org/officeDocument/2006/relationships/tags" Target="../tags/tag20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7.xls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5.v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46.xml"/><Relationship Id="rId7" Type="http://schemas.openxmlformats.org/officeDocument/2006/relationships/diagramData" Target="../diagrams/data1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1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tags" Target="../tags/tag147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tags" Target="../tags/tag15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tags" Target="../tags/tag149.xml"/><Relationship Id="rId16" Type="http://schemas.microsoft.com/office/2007/relationships/diagramDrawing" Target="../diagrams/drawing3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2.xml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2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tags" Target="../tags/tag15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tags" Target="../tags/tag154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tags" Target="../tags/tag153.xml"/><Relationship Id="rId16" Type="http://schemas.microsoft.com/office/2007/relationships/diagramDrawing" Target="../diagrams/drawing5.xml"/><Relationship Id="rId1" Type="http://schemas.openxmlformats.org/officeDocument/2006/relationships/tags" Target="../tags/tag152.xml"/><Relationship Id="rId6" Type="http://schemas.openxmlformats.org/officeDocument/2006/relationships/notesSlide" Target="../notesSlides/notesSlide3.xml"/><Relationship Id="rId11" Type="http://schemas.microsoft.com/office/2007/relationships/diagramDrawing" Target="../diagrams/drawing4.xml"/><Relationship Id="rId5" Type="http://schemas.openxmlformats.org/officeDocument/2006/relationships/slideLayout" Target="../slideLayouts/slideLayout2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tags" Target="../tags/tag155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diagramData" Target="../diagrams/data6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notesSlide" Target="../notesSlides/notesSlide4.xml"/><Relationship Id="rId17" Type="http://schemas.microsoft.com/office/2007/relationships/diagramDrawing" Target="../diagrams/drawing6.xml"/><Relationship Id="rId2" Type="http://schemas.openxmlformats.org/officeDocument/2006/relationships/tags" Target="../tags/tag157.xml"/><Relationship Id="rId16" Type="http://schemas.openxmlformats.org/officeDocument/2006/relationships/diagramColors" Target="../diagrams/colors6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0.xml"/><Relationship Id="rId15" Type="http://schemas.openxmlformats.org/officeDocument/2006/relationships/diagramQuickStyle" Target="../diagrams/quickStyle6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tags" Target="../tags/tag168.xml"/><Relationship Id="rId7" Type="http://schemas.openxmlformats.org/officeDocument/2006/relationships/diagramData" Target="../diagrams/data7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notesSlide" Target="../notesSlides/notesSlide5.xml"/><Relationship Id="rId11" Type="http://schemas.microsoft.com/office/2007/relationships/diagramDrawing" Target="../diagrams/drawing7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7.xml"/><Relationship Id="rId4" Type="http://schemas.openxmlformats.org/officeDocument/2006/relationships/tags" Target="../tags/tag169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tags" Target="../tags/tag172.xml"/><Relationship Id="rId7" Type="http://schemas.openxmlformats.org/officeDocument/2006/relationships/notesSlide" Target="../notesSlides/notesSlide6.xml"/><Relationship Id="rId12" Type="http://schemas.microsoft.com/office/2007/relationships/diagramDrawing" Target="../diagrams/drawing8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8.xml"/><Relationship Id="rId5" Type="http://schemas.openxmlformats.org/officeDocument/2006/relationships/tags" Target="../tags/tag174.xml"/><Relationship Id="rId10" Type="http://schemas.openxmlformats.org/officeDocument/2006/relationships/diagramQuickStyle" Target="../diagrams/quickStyle8.xml"/><Relationship Id="rId4" Type="http://schemas.openxmlformats.org/officeDocument/2006/relationships/tags" Target="../tags/tag173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26630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6631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6632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26633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2666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7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7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7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7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7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6634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2666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6635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2665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6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6636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65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6637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664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5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6638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663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664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26627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901825" y="969963"/>
            <a:ext cx="7318375" cy="369332"/>
          </a:xfrm>
        </p:spPr>
        <p:txBody>
          <a:bodyPr/>
          <a:lstStyle/>
          <a:p>
            <a:pPr algn="ctr" rtl="1"/>
            <a:r>
              <a:rPr lang="fa-IR" sz="2400" smtClean="0">
                <a:solidFill>
                  <a:schemeClr val="tx1"/>
                </a:solidFill>
              </a:rPr>
              <a:t>ایجاد </a:t>
            </a:r>
            <a:r>
              <a:rPr lang="fa-IR" sz="2400" smtClean="0">
                <a:solidFill>
                  <a:schemeClr val="tx1"/>
                </a:solidFill>
              </a:rPr>
              <a:t>صن</a:t>
            </a:r>
            <a:r>
              <a:rPr lang="fa-IR" sz="2400" smtClean="0">
                <a:solidFill>
                  <a:schemeClr val="tx1"/>
                </a:solidFill>
              </a:rPr>
              <a:t>ایع</a:t>
            </a:r>
            <a:r>
              <a:rPr lang="fa-IR" sz="2400" smtClean="0">
                <a:solidFill>
                  <a:schemeClr val="tx1"/>
                </a:solidFill>
              </a:rPr>
              <a:t> اقتصاد محور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26628" name="Picture 2" descr="http://dipp.nic.in/English/Images/DIPP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6226175"/>
            <a:ext cx="4476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info.zentech.com/Portals/165279/images/assembly%20manufacturin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057400"/>
            <a:ext cx="5916613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58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58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58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5858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58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5859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58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5860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58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5861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58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5862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58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5863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58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58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685800"/>
          </a:xfrm>
        </p:spPr>
        <p:txBody>
          <a:bodyPr/>
          <a:lstStyle/>
          <a:p>
            <a:pPr algn="just" rtl="1"/>
            <a:r>
              <a:rPr lang="fa-IR" sz="2800" i="0" dirty="0" smtClean="0">
                <a:solidFill>
                  <a:schemeClr val="tx2"/>
                </a:solidFill>
              </a:rPr>
              <a:t>فعال سازی تولید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5844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l" rtl="1">
              <a:spcAft>
                <a:spcPts val="1000"/>
              </a:spcAft>
            </a:pPr>
            <a:r>
              <a:rPr lang="en-IN" sz="1100" noProof="1"/>
              <a:t>11</a:t>
            </a:r>
          </a:p>
        </p:txBody>
      </p:sp>
      <p:sp>
        <p:nvSpPr>
          <p:cNvPr id="35845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35846" name="TextBox 52"/>
          <p:cNvSpPr txBox="1">
            <a:spLocks noChangeArrowheads="1"/>
          </p:cNvSpPr>
          <p:nvPr/>
        </p:nvSpPr>
        <p:spPr bwMode="auto">
          <a:xfrm>
            <a:off x="457200" y="1600200"/>
            <a:ext cx="9144000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-273050" algn="r" rtl="1"/>
            <a:r>
              <a:rPr lang="fa-IR" b="1" dirty="0" smtClean="0">
                <a:solidFill>
                  <a:schemeClr val="bg1"/>
                </a:solidFill>
                <a:latin typeface="Georgia" pitchFamily="18" charset="0"/>
              </a:rPr>
              <a:t> تعلیمات نیروی کار جوان</a:t>
            </a:r>
            <a:endParaRPr lang="en-GB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38200" y="2855913"/>
            <a:ext cx="3657600" cy="3657600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b="1" dirty="0" smtClean="0">
                <a:solidFill>
                  <a:schemeClr val="bg1"/>
                </a:solidFill>
                <a:latin typeface="+mj-lt"/>
                <a:cs typeface="+mn-cs"/>
              </a:rPr>
              <a:t>انگیزه برای بهبود مهارت ها از طریق طرح بهبود در هندوستان</a:t>
            </a:r>
            <a:endParaRPr lang="en-US" sz="18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340475" y="3584575"/>
            <a:ext cx="3108325" cy="3108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lIns="45720" rIns="45720"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 smtClean="0">
                <a:latin typeface="+mj-lt"/>
                <a:cs typeface="+mn-cs"/>
              </a:rPr>
              <a:t>موسسات برای افزایش تعلیمات زیربنایی دو شعبه ی جدید طراحی و اصلاحات در بانور  ( پونجاب ) و آنکلشوار          ( گوجارات )</a:t>
            </a:r>
            <a:endParaRPr lang="en-US" sz="1600" dirty="0">
              <a:latin typeface="+mj-lt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70500" y="2524125"/>
            <a:ext cx="1663700" cy="17827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 smtClean="0">
                <a:latin typeface="+mj-lt"/>
                <a:cs typeface="+mn-cs"/>
              </a:rPr>
              <a:t>تعلیمات ابلاغی به 51.216 نیروی کار جوان</a:t>
            </a:r>
            <a:endParaRPr lang="en-US" sz="1600" dirty="0">
              <a:latin typeface="+mj-lt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 rot="20525616">
            <a:off x="4537075" y="3844925"/>
            <a:ext cx="731838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4" name="Right Arrow 63"/>
          <p:cNvSpPr/>
          <p:nvPr/>
        </p:nvSpPr>
        <p:spPr>
          <a:xfrm rot="496217">
            <a:off x="4656138" y="4733925"/>
            <a:ext cx="731837" cy="381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5852" name="Rectangle 64"/>
          <p:cNvSpPr>
            <a:spLocks noChangeArrowheads="1"/>
          </p:cNvSpPr>
          <p:nvPr/>
        </p:nvSpPr>
        <p:spPr bwMode="auto">
          <a:xfrm>
            <a:off x="520700" y="2332038"/>
            <a:ext cx="9002713" cy="4930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/>
          </a:p>
        </p:txBody>
      </p:sp>
      <p:sp>
        <p:nvSpPr>
          <p:cNvPr id="35853" name="Section Foot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813" y="709453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 rtl="1">
              <a:spcAft>
                <a:spcPts val="1000"/>
              </a:spcAft>
            </a:pPr>
            <a:r>
              <a:rPr lang="en-IN" sz="1100" noProof="1" smtClean="0"/>
              <a:t> </a:t>
            </a:r>
            <a:endParaRPr lang="en-IN" sz="1100" noProof="1"/>
          </a:p>
        </p:txBody>
      </p:sp>
      <p:graphicFrame>
        <p:nvGraphicFramePr>
          <p:cNvPr id="59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687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687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687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6878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691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6879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690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1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6880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690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6881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89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90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6882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689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9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6883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688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8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8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8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8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688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36867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9144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 افتتاح سرمایه گذاری مستقیم خارجی در بخش های کلیدی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6868" name="Section Header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36869" name="Page Numb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l" rtl="1">
              <a:spcAft>
                <a:spcPts val="1000"/>
              </a:spcAft>
            </a:pPr>
            <a:r>
              <a:rPr lang="en-IN" sz="1100" noProof="1"/>
              <a:t>12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38200" y="1828800"/>
            <a:ext cx="2286000" cy="4648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سیاست در بخش دفاعی آزاد شد و </a:t>
            </a:r>
            <a:r>
              <a:rPr lang="en-US" sz="1800" dirty="0" smtClean="0">
                <a:solidFill>
                  <a:sysClr val="windowText" lastClr="000000"/>
                </a:solidFill>
                <a:latin typeface="+mj-lt"/>
              </a:rPr>
              <a:t>FDI</a:t>
            </a: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 از %26 به %49 افزایش یافت</a:t>
            </a:r>
            <a:endParaRPr lang="en-US" sz="18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29000" y="1828800"/>
            <a:ext cx="2667000" cy="47275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%100 </a:t>
            </a:r>
            <a:r>
              <a:rPr lang="en-US" sz="1800" dirty="0" smtClean="0">
                <a:solidFill>
                  <a:sysClr val="windowText" lastClr="000000"/>
                </a:solidFill>
                <a:latin typeface="+mj-lt"/>
              </a:rPr>
              <a:t>FDI</a:t>
            </a: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 در روش اتوماتیک در پروژه های صنعتی ساخت و نگهداری راه آهن اعمال شده است.</a:t>
            </a:r>
            <a:endParaRPr lang="en-US" sz="18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45250" y="1809750"/>
            <a:ext cx="2667000" cy="47275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سهولت استانداردهای جدید </a:t>
            </a:r>
            <a:r>
              <a:rPr lang="en-US" sz="1800" dirty="0" smtClean="0">
                <a:solidFill>
                  <a:sysClr val="windowText" lastClr="000000"/>
                </a:solidFill>
                <a:latin typeface="+mj-lt"/>
              </a:rPr>
              <a:t>FDI</a:t>
            </a: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 در بخش بهبود ساخت و ساز</a:t>
            </a:r>
            <a:endParaRPr lang="en-US" sz="18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6873" name="Section Foot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813" y="709453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 rtl="1">
              <a:spcAft>
                <a:spcPts val="1000"/>
              </a:spcAft>
            </a:pPr>
            <a:r>
              <a:rPr lang="en-IN" sz="1100" noProof="1" smtClean="0"/>
              <a:t> </a:t>
            </a:r>
            <a:endParaRPr lang="en-IN" sz="1100" noProof="1"/>
          </a:p>
        </p:txBody>
      </p:sp>
      <p:graphicFrame>
        <p:nvGraphicFramePr>
          <p:cNvPr id="57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71318393_11.jpg"/>
          <p:cNvPicPr>
            <a:picLocks noChangeAspect="1" noChangeArrowheads="1"/>
          </p:cNvPicPr>
          <p:nvPr/>
        </p:nvPicPr>
        <p:blipFill>
          <a:blip r:embed="rId2" cstate="print"/>
          <a:srcRect b="11366"/>
          <a:stretch>
            <a:fillRect/>
          </a:stretch>
        </p:blipFill>
        <p:spPr bwMode="auto">
          <a:xfrm>
            <a:off x="2438400" y="2514600"/>
            <a:ext cx="71469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جمع آوری داده های ما نتایج زیر را نشان می دهد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8931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8932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8933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8934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897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7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72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73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74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75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8935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964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5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6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7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8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9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8936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8958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9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0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1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2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63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8937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8952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3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4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5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6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7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8938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8946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7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8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9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0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51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8939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8940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1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894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38915" name="Title 53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9144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 هندوستان در یک روند رو به رشد</a:t>
            </a:r>
            <a:endParaRPr lang="en-GB" dirty="0" smtClean="0"/>
          </a:p>
        </p:txBody>
      </p:sp>
      <p:sp>
        <p:nvSpPr>
          <p:cNvPr id="38916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13</a:t>
            </a:r>
          </a:p>
        </p:txBody>
      </p:sp>
      <p:sp>
        <p:nvSpPr>
          <p:cNvPr id="38917" name="Section Foot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813" y="709453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 smtClean="0"/>
              <a:t> </a:t>
            </a:r>
            <a:endParaRPr lang="en-IN" sz="1100" noProof="1"/>
          </a:p>
        </p:txBody>
      </p:sp>
      <p:sp>
        <p:nvSpPr>
          <p:cNvPr id="38918" name="Section Header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graphicFrame>
        <p:nvGraphicFramePr>
          <p:cNvPr id="67" name="Content Placeholder 66"/>
          <p:cNvGraphicFramePr>
            <a:graphicFrameLocks noGrp="1"/>
          </p:cNvGraphicFramePr>
          <p:nvPr>
            <p:ph sz="quarter" idx="15"/>
            <p:custDataLst>
              <p:tags r:id="rId6"/>
            </p:custDataLst>
          </p:nvPr>
        </p:nvGraphicFramePr>
        <p:xfrm>
          <a:off x="520700" y="1374775"/>
          <a:ext cx="9145589" cy="5410112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649790"/>
                <a:gridCol w="4495799"/>
              </a:tblGrid>
              <a:tr h="567189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روند</a:t>
                      </a:r>
                      <a:r>
                        <a:rPr lang="fa-IR" sz="2000" baseline="0" dirty="0" smtClean="0"/>
                        <a:t> رو به رشد </a:t>
                      </a:r>
                      <a:r>
                        <a:rPr lang="en-US" sz="2000" baseline="0" dirty="0" smtClean="0"/>
                        <a:t>GDP</a:t>
                      </a:r>
                      <a:endParaRPr lang="en-US" sz="2000" dirty="0"/>
                    </a:p>
                  </a:txBody>
                  <a:tcPr marL="274320" marR="36576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842923">
                <a:tc>
                  <a:txBody>
                    <a:bodyPr/>
                    <a:lstStyle/>
                    <a:p>
                      <a:pPr marL="285750" marR="0" indent="-285750" algn="r" defTabSz="101882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میزان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GDP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 به %5.7 در چهار ماه اولیه ی سال رسیده است که در سال گذشته به میزان %4.7 بود.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dirty="0" smtClean="0"/>
                        <a:t>رشد</a:t>
                      </a:r>
                      <a:r>
                        <a:rPr lang="fa-IR" sz="1800" baseline="0" dirty="0" smtClean="0"/>
                        <a:t> </a:t>
                      </a:r>
                      <a:r>
                        <a:rPr lang="en-US" sz="1800" baseline="0" dirty="0" smtClean="0"/>
                        <a:t>GDP</a:t>
                      </a:r>
                      <a:r>
                        <a:rPr lang="fa-IR" sz="1800" baseline="0" dirty="0" smtClean="0"/>
                        <a:t> صنعتی به %4.2 در 4 ماه اول سال 2014 رسید و در مدت مشابه در سال گذشته %0.4- بود.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dirty="0" smtClean="0"/>
                        <a:t>رشد</a:t>
                      </a:r>
                      <a:r>
                        <a:rPr lang="fa-IR" sz="1800" baseline="0" dirty="0" smtClean="0"/>
                        <a:t> </a:t>
                      </a:r>
                      <a:r>
                        <a:rPr lang="en-US" sz="1800" baseline="0" dirty="0" smtClean="0"/>
                        <a:t>GDP</a:t>
                      </a:r>
                      <a:r>
                        <a:rPr lang="fa-IR" sz="1800" baseline="0" dirty="0" smtClean="0"/>
                        <a:t> صنعتی به %3.5 در 4 ماه اولیه ی سال 2014 رسید که در مدت مشابه در سال گذشته به میزان %1.2- بود. </a:t>
                      </a:r>
                      <a:endParaRPr lang="en-US" sz="1800" dirty="0"/>
                    </a:p>
                  </a:txBody>
                  <a:tcPr marL="274320" marR="36576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74320" marR="365760"/>
                </a:tc>
              </a:tr>
            </a:tbl>
          </a:graphicData>
        </a:graphic>
      </p:graphicFrame>
      <p:sp>
        <p:nvSpPr>
          <p:cNvPr id="38929" name="TextBox 61"/>
          <p:cNvSpPr txBox="1">
            <a:spLocks noChangeArrowheads="1"/>
          </p:cNvSpPr>
          <p:nvPr/>
        </p:nvSpPr>
        <p:spPr bwMode="auto">
          <a:xfrm>
            <a:off x="531813" y="7397750"/>
            <a:ext cx="2203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/>
            <a:r>
              <a:rPr lang="en-GB" sz="1200" i="1">
                <a:latin typeface="Georgia" pitchFamily="18" charset="0"/>
              </a:rPr>
              <a:t>Source: DIPP</a:t>
            </a:r>
          </a:p>
        </p:txBody>
      </p:sp>
      <p:graphicFrame>
        <p:nvGraphicFramePr>
          <p:cNvPr id="38930" name="Chart 2"/>
          <p:cNvGraphicFramePr>
            <a:graphicFrameLocks/>
          </p:cNvGraphicFramePr>
          <p:nvPr/>
        </p:nvGraphicFramePr>
        <p:xfrm>
          <a:off x="5257800" y="2057400"/>
          <a:ext cx="4265613" cy="4267200"/>
        </p:xfrm>
        <a:graphic>
          <a:graphicData uri="http://schemas.openxmlformats.org/presentationml/2006/ole">
            <p:oleObj spid="_x0000_s38931" r:id="rId8" imgW="4267570" imgH="42614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9971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9972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9973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9974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001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1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12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13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14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15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9975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004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5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6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7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8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9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9976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9998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9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0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1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2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0003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9977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9992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3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4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5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6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7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9978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9986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7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8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9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0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91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9979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9980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1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998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39939" name="Title 53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914400"/>
          </a:xfrm>
        </p:spPr>
        <p:txBody>
          <a:bodyPr/>
          <a:lstStyle/>
          <a:p>
            <a:pPr algn="just" rtl="1"/>
            <a:r>
              <a:rPr lang="fa-IR" sz="2800" dirty="0" smtClean="0">
                <a:solidFill>
                  <a:schemeClr val="tx2"/>
                </a:solidFill>
              </a:rPr>
              <a:t> هندوستان در یک روند رو به رشد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9940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14</a:t>
            </a:r>
          </a:p>
        </p:txBody>
      </p:sp>
      <p:sp>
        <p:nvSpPr>
          <p:cNvPr id="39941" name="Section Foot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813" y="7094538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 smtClean="0"/>
              <a:t> </a:t>
            </a:r>
            <a:endParaRPr lang="en-IN" sz="1100" noProof="1"/>
          </a:p>
        </p:txBody>
      </p:sp>
      <p:sp>
        <p:nvSpPr>
          <p:cNvPr id="39942" name="Section Header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graphicFrame>
        <p:nvGraphicFramePr>
          <p:cNvPr id="67" name="Content Placeholder 66"/>
          <p:cNvGraphicFramePr>
            <a:graphicFrameLocks noGrp="1"/>
          </p:cNvGraphicFramePr>
          <p:nvPr>
            <p:ph sz="quarter" idx="15"/>
            <p:custDataLst>
              <p:tags r:id="rId6"/>
            </p:custDataLst>
          </p:nvPr>
        </p:nvGraphicFramePr>
        <p:xfrm>
          <a:off x="531813" y="1447800"/>
          <a:ext cx="9145589" cy="2613146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804449"/>
                <a:gridCol w="4341140"/>
              </a:tblGrid>
              <a:tr h="416254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میزان </a:t>
                      </a:r>
                      <a:r>
                        <a:rPr lang="en-US" sz="2000" dirty="0" smtClean="0"/>
                        <a:t>FDI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196892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dirty="0" smtClean="0"/>
                        <a:t>میزان</a:t>
                      </a:r>
                      <a:r>
                        <a:rPr lang="fa-IR" sz="1800" baseline="0" dirty="0" smtClean="0"/>
                        <a:t> </a:t>
                      </a:r>
                      <a:r>
                        <a:rPr lang="en-US" sz="1800" baseline="0" dirty="0" smtClean="0"/>
                        <a:t>M-o-M FDI</a:t>
                      </a:r>
                      <a:r>
                        <a:rPr lang="fa-IR" sz="1800" baseline="0" dirty="0" smtClean="0"/>
                        <a:t> از 1.4 میلیارد دلار در سال 2013 به 1.9 میلیارد دلار در سال 2014 افزایش یافته است.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31813" y="7397750"/>
            <a:ext cx="2203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>
                <a:latin typeface="+mj-lt"/>
                <a:cs typeface="Arial" pitchFamily="34" charset="0"/>
              </a:rPr>
              <a:t>Source: DIPP</a:t>
            </a:r>
          </a:p>
        </p:txBody>
      </p:sp>
      <p:grpSp>
        <p:nvGrpSpPr>
          <p:cNvPr id="39954" name="Group 58"/>
          <p:cNvGrpSpPr>
            <a:grpSpLocks/>
          </p:cNvGrpSpPr>
          <p:nvPr/>
        </p:nvGrpSpPr>
        <p:grpSpPr bwMode="auto">
          <a:xfrm>
            <a:off x="5486400" y="1917700"/>
            <a:ext cx="3692525" cy="1852613"/>
            <a:chOff x="5943600" y="1869090"/>
            <a:chExt cx="3767693" cy="2518029"/>
          </a:xfrm>
        </p:grpSpPr>
        <p:graphicFrame>
          <p:nvGraphicFramePr>
            <p:cNvPr id="39968" name="Chart 60"/>
            <p:cNvGraphicFramePr>
              <a:graphicFrameLocks/>
            </p:cNvGraphicFramePr>
            <p:nvPr/>
          </p:nvGraphicFramePr>
          <p:xfrm>
            <a:off x="5943600" y="1869090"/>
            <a:ext cx="3767693" cy="2518029"/>
          </p:xfrm>
          <a:graphic>
            <a:graphicData uri="http://schemas.openxmlformats.org/presentationml/2006/ole">
              <p:oleObj spid="_x0000_s39969" name="Worksheet" r:id="rId9" imgW="3695668" imgH="1857413" progId="Excel.Sheet.8">
                <p:embed/>
              </p:oleObj>
            </a:graphicData>
          </a:graphic>
        </p:graphicFrame>
        <p:cxnSp>
          <p:nvCxnSpPr>
            <p:cNvPr id="63" name="Straight Arrow Connector 62"/>
            <p:cNvCxnSpPr/>
            <p:nvPr/>
          </p:nvCxnSpPr>
          <p:spPr>
            <a:xfrm flipV="1">
              <a:off x="7467848" y="2742956"/>
              <a:ext cx="1141970" cy="3819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0" name="TextBox 64"/>
            <p:cNvSpPr txBox="1">
              <a:spLocks noChangeArrowheads="1"/>
            </p:cNvSpPr>
            <p:nvPr/>
          </p:nvSpPr>
          <p:spPr bwMode="auto">
            <a:xfrm>
              <a:off x="7848600" y="2726323"/>
              <a:ext cx="272510" cy="204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indent="-273050"/>
              <a:r>
                <a:rPr lang="en-GB" sz="1100">
                  <a:latin typeface="Georgia" pitchFamily="18" charset="0"/>
                </a:rPr>
                <a:t>33%</a:t>
              </a:r>
            </a:p>
          </p:txBody>
        </p:sp>
      </p:grpSp>
      <p:graphicFrame>
        <p:nvGraphicFramePr>
          <p:cNvPr id="68" name="Table 6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20700" y="4232275"/>
          <a:ext cx="9156192" cy="2777617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736592"/>
                <a:gridCol w="4419600"/>
              </a:tblGrid>
              <a:tr h="380492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میزان </a:t>
                      </a:r>
                      <a:r>
                        <a:rPr lang="en-US" sz="2000" dirty="0" smtClean="0"/>
                        <a:t>FDI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3813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dirty="0" smtClean="0"/>
                        <a:t>میزان سرمایه گذاری مستقیم خارجی به میزان %75 در ماه ژوئن و ژوئیه سال 2014 نسبت به مدت مشابه خود در</a:t>
                      </a:r>
                      <a:r>
                        <a:rPr lang="fa-IR" sz="1800" baseline="0" dirty="0" smtClean="0"/>
                        <a:t> سال گذشته افزایش داشته است.</a:t>
                      </a:r>
                      <a:endParaRPr lang="en-US" sz="1800" dirty="0" smtClean="0"/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965" name="Chart 1"/>
          <p:cNvGraphicFramePr>
            <a:graphicFrameLocks/>
          </p:cNvGraphicFramePr>
          <p:nvPr/>
        </p:nvGraphicFramePr>
        <p:xfrm>
          <a:off x="5486400" y="4705350"/>
          <a:ext cx="3879850" cy="2103438"/>
        </p:xfrm>
        <a:graphic>
          <a:graphicData uri="http://schemas.openxmlformats.org/presentationml/2006/ole">
            <p:oleObj spid="_x0000_s39970" r:id="rId10" imgW="3883489" imgH="2103302" progId="Excel.Sheet.8">
              <p:embed/>
            </p:oleObj>
          </a:graphicData>
        </a:graphic>
      </p:graphicFrame>
      <p:cxnSp>
        <p:nvCxnSpPr>
          <p:cNvPr id="69" name="Straight Arrow Connector 68"/>
          <p:cNvCxnSpPr/>
          <p:nvPr/>
        </p:nvCxnSpPr>
        <p:spPr>
          <a:xfrm flipV="1">
            <a:off x="7132638" y="5322888"/>
            <a:ext cx="868362" cy="43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7" name="TextBox 69"/>
          <p:cNvSpPr txBox="1">
            <a:spLocks noChangeArrowheads="1"/>
          </p:cNvSpPr>
          <p:nvPr/>
        </p:nvSpPr>
        <p:spPr bwMode="auto">
          <a:xfrm>
            <a:off x="7359650" y="5392738"/>
            <a:ext cx="2603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273050"/>
            <a:r>
              <a:rPr lang="en-GB" sz="1100">
                <a:latin typeface="Georgia" pitchFamily="18" charset="0"/>
              </a:rPr>
              <a:t>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40990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0991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0992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40993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102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3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3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3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3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3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0994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102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0995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101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2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0996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101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0997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4100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1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0998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4099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100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40963" name="Title 53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577850"/>
          </a:xfrm>
        </p:spPr>
        <p:txBody>
          <a:bodyPr/>
          <a:lstStyle/>
          <a:p>
            <a:pPr algn="just" rtl="1"/>
            <a:r>
              <a:rPr lang="fa-IR" sz="2800" dirty="0" smtClean="0">
                <a:solidFill>
                  <a:schemeClr val="tx2"/>
                </a:solidFill>
              </a:rPr>
              <a:t> هندوستان در یک روند رو به رشد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40964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15</a:t>
            </a:r>
          </a:p>
        </p:txBody>
      </p:sp>
      <p:sp>
        <p:nvSpPr>
          <p:cNvPr id="40966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1813" y="7397750"/>
            <a:ext cx="2203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>
                <a:latin typeface="+mj-lt"/>
                <a:cs typeface="Arial" pitchFamily="34" charset="0"/>
              </a:rPr>
              <a:t>Source: DIPP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20700" y="1416050"/>
          <a:ext cx="9156192" cy="2819400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736592"/>
                <a:gridCol w="4419600"/>
              </a:tblGrid>
              <a:tr h="409541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رشد صنعتی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409859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عملکرد بخش صنعتی در آمار بوسیله ی رشد شاخص تولیدات صنعتی 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IIP</a:t>
                      </a: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) بهبود یافته است.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20700" y="4340225"/>
          <a:ext cx="9156192" cy="2679705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736592"/>
                <a:gridCol w="4419600"/>
              </a:tblGrid>
              <a:tr h="384049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رشد صنعتی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283465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عملکرد محصولات پایتخت دارای پیشرفت چشمگیری بوده است که نشانگر تمایل مجدد به سرمایه گذاری در سال 2014 نسبت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 به مدت مشابه خود در سال 2013</a:t>
                      </a: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j-ea"/>
                          <a:cs typeface="+mj-cs"/>
                        </a:rPr>
                        <a:t> است.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988" name="Chart 69"/>
          <p:cNvGraphicFramePr>
            <a:graphicFrameLocks/>
          </p:cNvGraphicFramePr>
          <p:nvPr/>
        </p:nvGraphicFramePr>
        <p:xfrm>
          <a:off x="5522913" y="1824038"/>
          <a:ext cx="3813175" cy="2193925"/>
        </p:xfrm>
        <a:graphic>
          <a:graphicData uri="http://schemas.openxmlformats.org/presentationml/2006/ole">
            <p:oleObj spid="_x0000_s40990" r:id="rId8" imgW="3810330" imgH="2194750" progId="Excel.Sheet.8">
              <p:embed/>
            </p:oleObj>
          </a:graphicData>
        </a:graphic>
      </p:graphicFrame>
      <p:graphicFrame>
        <p:nvGraphicFramePr>
          <p:cNvPr id="40989" name="Chart 2"/>
          <p:cNvGraphicFramePr>
            <a:graphicFrameLocks/>
          </p:cNvGraphicFramePr>
          <p:nvPr/>
        </p:nvGraphicFramePr>
        <p:xfrm>
          <a:off x="5516563" y="4778375"/>
          <a:ext cx="3841750" cy="2103438"/>
        </p:xfrm>
        <a:graphic>
          <a:graphicData uri="http://schemas.openxmlformats.org/presentationml/2006/ole">
            <p:oleObj spid="_x0000_s40991" r:id="rId9" imgW="3840813" imgH="21033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4200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200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200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42007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20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2008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20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2009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0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2010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20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2011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420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2012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420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20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41987" name="Title 53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9144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هندوستان در یک روند رو به رشد</a:t>
            </a:r>
            <a:endParaRPr lang="en-GB" dirty="0" smtClean="0"/>
          </a:p>
        </p:txBody>
      </p:sp>
      <p:sp>
        <p:nvSpPr>
          <p:cNvPr id="41988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16</a:t>
            </a:r>
          </a:p>
        </p:txBody>
      </p:sp>
      <p:sp>
        <p:nvSpPr>
          <p:cNvPr id="41990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41991" name="TextBox 61"/>
          <p:cNvSpPr txBox="1">
            <a:spLocks noChangeArrowheads="1"/>
          </p:cNvSpPr>
          <p:nvPr/>
        </p:nvSpPr>
        <p:spPr bwMode="auto">
          <a:xfrm>
            <a:off x="531813" y="7397750"/>
            <a:ext cx="2203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/>
            <a:r>
              <a:rPr lang="en-GB" sz="1200" i="1">
                <a:latin typeface="Georgia" pitchFamily="18" charset="0"/>
              </a:rPr>
              <a:t>Source: DIPP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20700" y="1828800"/>
          <a:ext cx="9156192" cy="5029200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736592"/>
                <a:gridCol w="4419600"/>
              </a:tblGrid>
              <a:tr h="717439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تجارت و تولید ( صادرات</a:t>
                      </a:r>
                      <a:r>
                        <a:rPr lang="fa-IR" sz="2000" baseline="0" dirty="0" smtClean="0"/>
                        <a:t> کالاهای اصلی انتخابی )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11761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بیشتر محصولات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تولید شده در سال 2014 تاثیر مثبتی بر روی صادرات نسبت به مدت مشابه خود در سال 2013 داشته است.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002" name="Chart 57"/>
          <p:cNvGraphicFramePr>
            <a:graphicFrameLocks/>
          </p:cNvGraphicFramePr>
          <p:nvPr/>
        </p:nvGraphicFramePr>
        <p:xfrm>
          <a:off x="5407025" y="2825750"/>
          <a:ext cx="4078288" cy="3190875"/>
        </p:xfrm>
        <a:graphic>
          <a:graphicData uri="http://schemas.openxmlformats.org/presentationml/2006/ole">
            <p:oleObj spid="_x0000_s42003" r:id="rId7" imgW="4078577" imgH="3188484" progId="Excel.Sheet.8">
              <p:embed/>
            </p:oleObj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7083425" y="3730625"/>
            <a:ext cx="1073150" cy="1138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4303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303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303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43039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07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8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3040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306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7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3041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306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3042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305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6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3043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4305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3044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4304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4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4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4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4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305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43011" name="Title 53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9144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 تمایل به پیشرفت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43012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17</a:t>
            </a:r>
          </a:p>
        </p:txBody>
      </p:sp>
      <p:sp>
        <p:nvSpPr>
          <p:cNvPr id="43014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1813" y="7397750"/>
            <a:ext cx="220345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274320" defTabSz="1018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>
                <a:latin typeface="+mj-lt"/>
                <a:cs typeface="Arial" pitchFamily="34" charset="0"/>
              </a:rPr>
              <a:t>Source: DIPP</a:t>
            </a:r>
          </a:p>
        </p:txBody>
      </p:sp>
      <p:graphicFrame>
        <p:nvGraphicFramePr>
          <p:cNvPr id="58" name="Content Placeholder 66"/>
          <p:cNvGraphicFramePr>
            <a:graphicFrameLocks noGrp="1"/>
          </p:cNvGraphicFramePr>
          <p:nvPr>
            <p:ph sz="quarter" idx="15"/>
            <p:custDataLst>
              <p:tags r:id="rId5"/>
            </p:custDataLst>
          </p:nvPr>
        </p:nvGraphicFramePr>
        <p:xfrm>
          <a:off x="520700" y="1474788"/>
          <a:ext cx="9145589" cy="2639904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4649790"/>
                <a:gridCol w="4495799"/>
              </a:tblGrid>
              <a:tr h="420516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شاخص های مدیریت تولید و فروش ( </a:t>
                      </a:r>
                      <a:r>
                        <a:rPr lang="en-US" sz="2000" dirty="0" smtClean="0"/>
                        <a:t>HSBC</a:t>
                      </a:r>
                      <a:r>
                        <a:rPr lang="fa-IR" sz="2000" dirty="0" smtClean="0"/>
                        <a:t> )</a:t>
                      </a:r>
                      <a:endParaRPr lang="en-US" sz="2000" dirty="0" smtClean="0"/>
                    </a:p>
                  </a:txBody>
                  <a:tcPr marL="274320" marR="36576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219388">
                <a:tc>
                  <a:txBody>
                    <a:bodyPr/>
                    <a:lstStyle/>
                    <a:p>
                      <a:pPr marL="285750" indent="-285750" algn="r" defTabSz="1018824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مفهوم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HSBC PMI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دیدگاهی کلی از شرایط کار در بخش تولید می دهد که به بالاترین میزان خود در ژوئیه 2014 یعنی 53.0 رسید.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74320" marR="365760"/>
                </a:tc>
              </a:tr>
            </a:tbl>
          </a:graphicData>
        </a:graphic>
      </p:graphicFrame>
      <p:graphicFrame>
        <p:nvGraphicFramePr>
          <p:cNvPr id="43026" name="Chart 3"/>
          <p:cNvGraphicFramePr>
            <a:graphicFrameLocks/>
          </p:cNvGraphicFramePr>
          <p:nvPr/>
        </p:nvGraphicFramePr>
        <p:xfrm>
          <a:off x="5562600" y="1982788"/>
          <a:ext cx="3565525" cy="2011362"/>
        </p:xfrm>
        <a:graphic>
          <a:graphicData uri="http://schemas.openxmlformats.org/presentationml/2006/ole">
            <p:oleObj spid="_x0000_s43027" r:id="rId8" imgW="3566469" imgH="2011854" progId="Excel.Sheet.8">
              <p:embed/>
            </p:oleObj>
          </a:graphicData>
        </a:graphic>
      </p:graphicFrame>
      <p:graphicFrame>
        <p:nvGraphicFramePr>
          <p:cNvPr id="61" name="Content Placeholder 66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503238" y="4267200"/>
          <a:ext cx="9145589" cy="1430744"/>
        </p:xfrm>
        <a:graphic>
          <a:graphicData uri="http://schemas.openxmlformats.org/drawingml/2006/table">
            <a:tbl>
              <a:tblPr firstRow="1" firstCol="1" bandRow="1">
                <a:tableStyleId>{582F6C1B-F5DC-4988-9FA3-4B01CB59C5F3}</a:tableStyleId>
              </a:tblPr>
              <a:tblGrid>
                <a:gridCol w="9145589"/>
              </a:tblGrid>
              <a:tr h="184696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/>
                        <a:t>شاخص</a:t>
                      </a:r>
                      <a:r>
                        <a:rPr lang="fa-IR" sz="2000" baseline="0" dirty="0" smtClean="0"/>
                        <a:t> های اطمینان تجاری ( </a:t>
                      </a:r>
                      <a:r>
                        <a:rPr lang="en-US" sz="2000" baseline="0" dirty="0" smtClean="0"/>
                        <a:t>NCAER</a:t>
                      </a:r>
                      <a:r>
                        <a:rPr lang="fa-IR" sz="2000" baseline="0" dirty="0" smtClean="0"/>
                        <a:t> )</a:t>
                      </a:r>
                      <a:endParaRPr lang="en-US" sz="2000" dirty="0"/>
                    </a:p>
                  </a:txBody>
                  <a:tcPr marL="274320" marR="365760"/>
                </a:tc>
              </a:tr>
              <a:tr h="1034504">
                <a:tc>
                  <a:txBody>
                    <a:bodyPr/>
                    <a:lstStyle/>
                    <a:p>
                      <a:pPr marL="285750" indent="-285750" algn="r" defTabSz="1018824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شاخص اطمینان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تجاری رشدی %13 در آوریل 2014 داشته است که رشد %3.8 آن در ماه آوریل، ماه ژانویه را تحت الشعاع قرار داد.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flipV="1">
            <a:off x="6934200" y="2590800"/>
            <a:ext cx="10668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id" hidden="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44041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4042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44043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44044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08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8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82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83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84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85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4045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4074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5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6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7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8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9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4046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4068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9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0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1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2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73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4047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4062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3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4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5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6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7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4048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44056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7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8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9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0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61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44049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44050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1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4405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44035" name="Content Placeholder 1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267200" y="1524000"/>
            <a:ext cx="5260975" cy="5105400"/>
          </a:xfrm>
          <a:ln>
            <a:solidFill>
              <a:schemeClr val="accent1"/>
            </a:solidFill>
            <a:prstDash val="dash"/>
          </a:ln>
        </p:spPr>
        <p:txBody>
          <a:bodyPr anchor="ctr"/>
          <a:lstStyle/>
          <a:p>
            <a:r>
              <a:rPr lang="fa-IR" sz="1800" dirty="0" smtClean="0"/>
              <a:t>نخست وزیر در سخنرانی خود از استحکامات رد فورت در روز استقلال در 15 اگوست 2014 در مورد برنامه های آینده ی خود چنین گفت: </a:t>
            </a:r>
          </a:p>
          <a:p>
            <a:endParaRPr lang="fa-IR" sz="1800" dirty="0" smtClean="0"/>
          </a:p>
          <a:p>
            <a:r>
              <a:rPr lang="fa-IR" sz="1800" dirty="0" smtClean="0"/>
              <a:t>من از تمامی مردم دنیا می خواهم تا در اینجا حاضر شوند و هندوستان را بسازند. همه چیز به جز صنعت اینجا را بفروش برسانید. </a:t>
            </a:r>
          </a:p>
          <a:p>
            <a:r>
              <a:rPr lang="fa-IR" sz="1800" dirty="0" smtClean="0"/>
              <a:t>ما می بایست تولیدات خود را به نحوی تولید کنیم که هیچ انتقادی بدان وارد نباشد و محصولات صادراتی ما هرگز مرجوع نشود. </a:t>
            </a:r>
            <a:r>
              <a:rPr lang="fa-IR" sz="1800" smtClean="0"/>
              <a:t>ما می بایست محصولاتی با کمترین اثر تخریبی تولید کنیم که هیچ تاثیر سوئی بر محیط زیست نداشته باشد. </a:t>
            </a:r>
            <a:endParaRPr lang="en-GB" sz="1800" dirty="0" smtClean="0"/>
          </a:p>
        </p:txBody>
      </p:sp>
      <p:sp>
        <p:nvSpPr>
          <p:cNvPr id="44036" name="Title 2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9144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 راه آینده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44037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18</a:t>
            </a:r>
          </a:p>
        </p:txBody>
      </p:sp>
      <p:sp>
        <p:nvSpPr>
          <p:cNvPr id="44039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pic>
        <p:nvPicPr>
          <p:cNvPr id="44040" name="Picture 2" descr="Official Photograph of Prime Minister Narendra Modi [LOW RESOLUTION]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75" y="2057400"/>
            <a:ext cx="305276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276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76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76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27658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276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7659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276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7660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276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7661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6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7662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76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7663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76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76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54" name="Subtitle 53"/>
          <p:cNvSpPr>
            <a:spLocks noGrp="1"/>
          </p:cNvSpPr>
          <p:nvPr>
            <p:ph type="subTitle" idx="1"/>
          </p:nvPr>
        </p:nvSpPr>
        <p:spPr>
          <a:xfrm>
            <a:off x="530225" y="1143000"/>
            <a:ext cx="8997950" cy="498598"/>
          </a:xfrm>
        </p:spPr>
        <p:txBody>
          <a:bodyPr rtlCol="0"/>
          <a:lstStyle/>
          <a:p>
            <a:pPr algn="r" defTabSz="1018824" rtl="1" fontAlgn="auto">
              <a:spcBef>
                <a:spcPts val="0"/>
              </a:spcBef>
              <a:defRPr/>
            </a:pPr>
            <a:r>
              <a:rPr lang="fa-IR" dirty="0" smtClean="0"/>
              <a:t>دولت جدید و تصمیماتی جدید در راستای یک اقتصاد پویا</a:t>
            </a:r>
            <a:endParaRPr lang="en-GB" dirty="0"/>
          </a:p>
        </p:txBody>
      </p:sp>
      <p:sp>
        <p:nvSpPr>
          <p:cNvPr id="27652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3</a:t>
            </a:r>
          </a:p>
        </p:txBody>
      </p:sp>
      <p:sp>
        <p:nvSpPr>
          <p:cNvPr id="55" name="Big Number"/>
          <p:cNvSpPr txBox="1"/>
          <p:nvPr>
            <p:custDataLst>
              <p:tags r:id="rId4"/>
            </p:custDataLst>
          </p:nvPr>
        </p:nvSpPr>
        <p:spPr>
          <a:xfrm>
            <a:off x="9509125" y="2414588"/>
            <a:ext cx="0" cy="429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-274320" algn="r"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79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id" hidden="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2868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868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868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28687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2872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8688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2871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2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8689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2871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8690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70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1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8691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869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70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8692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869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69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69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69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69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869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520700" y="911225"/>
            <a:ext cx="8997950" cy="688975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accent2"/>
                </a:solidFill>
              </a:rPr>
              <a:t>رای ما بر قرار دادن هندوستان در نقشه ی جهان بعنوان یک قطب صنعتی است</a:t>
            </a: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28676" name="Page Number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l" rtl="1">
              <a:spcAft>
                <a:spcPts val="1000"/>
              </a:spcAft>
            </a:pPr>
            <a:r>
              <a:rPr lang="en-IN" sz="1100" noProof="1"/>
              <a:t>4</a:t>
            </a:r>
          </a:p>
        </p:txBody>
      </p:sp>
      <p:sp>
        <p:nvSpPr>
          <p:cNvPr id="28678" name="Section Header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8950" y="1905000"/>
            <a:ext cx="8996363" cy="76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defTabSz="1018824" rt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1800" dirty="0" smtClean="0">
                <a:solidFill>
                  <a:schemeClr val="tx1"/>
                </a:solidFill>
                <a:latin typeface="+mj-lt"/>
              </a:rPr>
              <a:t>افزایش تولیدات صنعتی و تسهیل سرمایه گذاری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50" y="2819400"/>
            <a:ext cx="8996363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defTabSz="1018824" rt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1800" dirty="0" smtClean="0">
                <a:latin typeface="+mj-lt"/>
              </a:rPr>
              <a:t>اصول گذاری </a:t>
            </a:r>
            <a:r>
              <a:rPr lang="en-US" sz="1800" dirty="0" smtClean="0">
                <a:latin typeface="+mj-lt"/>
              </a:rPr>
              <a:t>FDI</a:t>
            </a:r>
            <a:r>
              <a:rPr lang="fa-IR" sz="1800" dirty="0" smtClean="0">
                <a:latin typeface="+mj-lt"/>
              </a:rPr>
              <a:t>، تسهیل سرمایه گذاری خارجی و توافق های دو جانبه و چند جانبه در صنعت و سرمایه گذاری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8950" y="3733800"/>
            <a:ext cx="8996363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defTabSz="1018824" rt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مدیریت استعدادهای ملی براساس قواعد بین المللی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88950" y="4648200"/>
            <a:ext cx="8996363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defTabSz="1018824" rt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تسهیل پیشرفت های صنعتی بوسیله ی بروز رسانی اصول صنعتی</a:t>
            </a:r>
            <a:endParaRPr lang="en-US" sz="18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8950" y="5562600"/>
            <a:ext cx="8996363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defTabSz="1018824" rt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1800" dirty="0" smtClean="0">
                <a:solidFill>
                  <a:sysClr val="windowText" lastClr="000000"/>
                </a:solidFill>
                <a:latin typeface="+mj-lt"/>
              </a:rPr>
              <a:t>تقبل مسئولیت بعنوان وزیر اجرایی در مسائل خاص صنعتی مربوط به آن دایره همانند صنعت سیمان، کاغذ، دیگ بخار، چرم، پلاستیک، مهندسی برق و روشنایی، نمک و محصولات مصرفی</a:t>
            </a:r>
            <a:endParaRPr lang="en-US" sz="1800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2970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970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2970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29707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297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9708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297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9709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297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9710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97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9711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97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29712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97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297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graphicFrame>
        <p:nvGraphicFramePr>
          <p:cNvPr id="54" name="Content Placeholder 53"/>
          <p:cNvGraphicFramePr>
            <a:graphicFrameLocks noGrp="1"/>
          </p:cNvGraphicFramePr>
          <p:nvPr>
            <p:ph sz="quarter" idx="15"/>
          </p:nvPr>
        </p:nvGraphicFramePr>
        <p:xfrm>
          <a:off x="530352" y="1905000"/>
          <a:ext cx="876604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685800"/>
          </a:xfrm>
        </p:spPr>
        <p:txBody>
          <a:bodyPr/>
          <a:lstStyle/>
          <a:p>
            <a:pPr algn="just" rtl="1"/>
            <a:r>
              <a:rPr lang="fa-IR" dirty="0" smtClean="0">
                <a:solidFill>
                  <a:schemeClr val="tx2"/>
                </a:solidFill>
              </a:rPr>
              <a:t>سه اصل برای علت انتقال در تولید مشخص و شناسایی شد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29701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5</a:t>
            </a:r>
          </a:p>
        </p:txBody>
      </p:sp>
      <p:sp>
        <p:nvSpPr>
          <p:cNvPr id="29703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0729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0730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0731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0732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0768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9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70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71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72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73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0733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076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4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5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6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7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0734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0756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7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8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9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0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61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0735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0750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1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2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3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4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55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0736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744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5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0737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0738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39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0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1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2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0743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graphicFrame>
        <p:nvGraphicFramePr>
          <p:cNvPr id="53" name="Content Placeholder 52"/>
          <p:cNvGraphicFramePr>
            <a:graphicFrameLocks noGrp="1"/>
          </p:cNvGraphicFramePr>
          <p:nvPr>
            <p:ph sz="quarter" idx="15"/>
          </p:nvPr>
        </p:nvGraphicFramePr>
        <p:xfrm>
          <a:off x="530352" y="1905000"/>
          <a:ext cx="876604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724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685800"/>
          </a:xfrm>
        </p:spPr>
        <p:txBody>
          <a:bodyPr/>
          <a:lstStyle/>
          <a:p>
            <a:pPr algn="just" rtl="1"/>
            <a:r>
              <a:rPr lang="fa-IR" sz="2800" dirty="0" smtClean="0">
                <a:solidFill>
                  <a:schemeClr val="tx2"/>
                </a:solidFill>
              </a:rPr>
              <a:t>بهبود محیط کار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0725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just" rtl="1">
              <a:spcAft>
                <a:spcPts val="1000"/>
              </a:spcAft>
            </a:pPr>
            <a:r>
              <a:rPr lang="en-IN" sz="1100" noProof="1"/>
              <a:t>6</a:t>
            </a:r>
          </a:p>
        </p:txBody>
      </p:sp>
      <p:sp>
        <p:nvSpPr>
          <p:cNvPr id="30727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graphicFrame>
        <p:nvGraphicFramePr>
          <p:cNvPr id="54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1753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1754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1755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1756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1792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3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4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5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6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7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1757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1786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7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8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9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0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91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1758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780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1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2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3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4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85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1759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1774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5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6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7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8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9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1760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1768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69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0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1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2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73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1761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1762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63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64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65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66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1767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graphicFrame>
        <p:nvGraphicFramePr>
          <p:cNvPr id="53" name="Content Placeholder 52"/>
          <p:cNvGraphicFramePr>
            <a:graphicFrameLocks noGrp="1"/>
          </p:cNvGraphicFramePr>
          <p:nvPr>
            <p:ph sz="quarter" idx="15"/>
          </p:nvPr>
        </p:nvGraphicFramePr>
        <p:xfrm>
          <a:off x="530352" y="1905000"/>
          <a:ext cx="876604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8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685800"/>
          </a:xfrm>
        </p:spPr>
        <p:txBody>
          <a:bodyPr/>
          <a:lstStyle/>
          <a:p>
            <a:pPr algn="just" rtl="1"/>
            <a:r>
              <a:rPr lang="fa-IR" sz="2800" dirty="0" smtClean="0">
                <a:solidFill>
                  <a:schemeClr val="tx2"/>
                </a:solidFill>
              </a:rPr>
              <a:t>بهبود محیط کار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1749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>
              <a:spcAft>
                <a:spcPts val="1000"/>
              </a:spcAft>
            </a:pPr>
            <a:r>
              <a:rPr lang="en-IN" sz="1100" noProof="1"/>
              <a:t>7</a:t>
            </a:r>
          </a:p>
        </p:txBody>
      </p:sp>
      <p:sp>
        <p:nvSpPr>
          <p:cNvPr id="31751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graphicFrame>
        <p:nvGraphicFramePr>
          <p:cNvPr id="54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278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278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278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2788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282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2789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281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2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2790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81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2791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280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1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2792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280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80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2793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279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79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79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79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79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279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762000" y="2514600"/>
            <a:ext cx="3429000" cy="137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lvl="1" indent="0" algn="just" defTabSz="1018824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fa-IR" sz="1600" dirty="0" smtClean="0">
                <a:latin typeface="+mj-lt"/>
                <a:cs typeface="Arial" charset="0"/>
              </a:rPr>
              <a:t>تونل صنعتی دهلی نو – مومبایی</a:t>
            </a:r>
          </a:p>
          <a:p>
            <a:pPr marL="0" lvl="1" indent="0" algn="just" defTabSz="1018824" rt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fa-IR" sz="1600" dirty="0" smtClean="0">
                <a:latin typeface="+mj-lt"/>
                <a:ea typeface="Calibri"/>
                <a:cs typeface="Arial" charset="0"/>
              </a:rPr>
              <a:t>بر روی 5 شهر هوشمند دولرا، شندرا – بیدکین،نویدا، اوجان و گورگاون در این فرآیند کار می کند.</a:t>
            </a:r>
          </a:p>
        </p:txBody>
      </p:sp>
      <p:sp>
        <p:nvSpPr>
          <p:cNvPr id="32772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685800"/>
          </a:xfrm>
        </p:spPr>
        <p:txBody>
          <a:bodyPr/>
          <a:lstStyle/>
          <a:p>
            <a:pPr algn="just" rtl="1"/>
            <a:r>
              <a:rPr lang="fa-IR" sz="2800" i="0" dirty="0" smtClean="0">
                <a:solidFill>
                  <a:schemeClr val="tx2"/>
                </a:solidFill>
              </a:rPr>
              <a:t>فعال سازی تولید</a:t>
            </a:r>
            <a:endParaRPr lang="en-GB" sz="2800" i="0" dirty="0" smtClean="0">
              <a:solidFill>
                <a:schemeClr val="tx2"/>
              </a:solidFill>
            </a:endParaRPr>
          </a:p>
        </p:txBody>
      </p:sp>
      <p:sp>
        <p:nvSpPr>
          <p:cNvPr id="32773" name="Page Numb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just" rtl="1">
              <a:spcAft>
                <a:spcPts val="1000"/>
              </a:spcAft>
            </a:pPr>
            <a:r>
              <a:rPr lang="en-IN" sz="1100" noProof="1"/>
              <a:t>8</a:t>
            </a:r>
          </a:p>
        </p:txBody>
      </p:sp>
      <p:sp>
        <p:nvSpPr>
          <p:cNvPr id="32774" name="Section Header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32775" name="TextBox 52"/>
          <p:cNvSpPr txBox="1">
            <a:spLocks noChangeArrowheads="1"/>
          </p:cNvSpPr>
          <p:nvPr/>
        </p:nvSpPr>
        <p:spPr bwMode="auto">
          <a:xfrm>
            <a:off x="457200" y="1600200"/>
            <a:ext cx="9144000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-273050" algn="just" rtl="1"/>
            <a:r>
              <a:rPr lang="fa-IR" dirty="0" smtClean="0">
                <a:solidFill>
                  <a:schemeClr val="bg2"/>
                </a:solidFill>
              </a:rPr>
              <a:t>انگیزه برای صنعت تونل سازی، شهرهای هوشمند و اقداماتی از این قبیل</a:t>
            </a:r>
            <a:endParaRPr lang="en-US" b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54" name="Conten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378075" y="4087813"/>
            <a:ext cx="5318125" cy="14509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0" tIns="0" rIns="0" bIns="0" anchor="ctr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 algn="ctr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400" dirty="0" smtClean="0">
                <a:solidFill>
                  <a:schemeClr val="bg2"/>
                </a:solidFill>
              </a:rPr>
              <a:t>یک شرکت داخلی بهبود صنعت تونل سازی برای تکمیل و کنترل پیشرفت این تونل های صنعتی در کشور تاسیس شده است</a:t>
            </a:r>
            <a:endParaRPr lang="en-GB" sz="2400" b="1" dirty="0">
              <a:solidFill>
                <a:schemeClr val="bg2"/>
              </a:solidFill>
              <a:ea typeface="Calibri"/>
            </a:endParaRPr>
          </a:p>
        </p:txBody>
      </p:sp>
      <p:sp>
        <p:nvSpPr>
          <p:cNvPr id="55" name="Conten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7400" y="2511425"/>
            <a:ext cx="3578225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 algn="just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  <a:defRPr/>
            </a:pPr>
            <a:r>
              <a:rPr lang="fa-IR" altLang="en-US" sz="1600" dirty="0" smtClean="0">
                <a:latin typeface="+mj-lt"/>
                <a:cs typeface="Arial" charset="0"/>
              </a:rPr>
              <a:t>تونل صنعتی چنای – بنگالورو</a:t>
            </a:r>
          </a:p>
          <a:p>
            <a:pPr marL="0" lvl="1" indent="0" algn="just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  <a:defRPr/>
            </a:pPr>
            <a:r>
              <a:rPr lang="fa-IR" altLang="en-US" sz="1600" dirty="0" smtClean="0">
                <a:latin typeface="+mj-lt"/>
                <a:cs typeface="Arial" charset="0"/>
              </a:rPr>
              <a:t>طرح حرفه ای برای 3 نقطه ی صنعتی جدید        ( پونری، کریشناپاتام، تومکور ) در دست کار است.</a:t>
            </a:r>
            <a:endParaRPr lang="en-IN" altLang="en-US" sz="1600" dirty="0">
              <a:latin typeface="+mj-lt"/>
              <a:cs typeface="Arial" charset="0"/>
            </a:endParaRPr>
          </a:p>
        </p:txBody>
      </p:sp>
      <p:sp>
        <p:nvSpPr>
          <p:cNvPr id="56" name="Conten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791200" y="5715000"/>
            <a:ext cx="3654425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 algn="just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  <a:defRPr/>
            </a:pPr>
            <a:r>
              <a:rPr lang="fa-IR" sz="1600" dirty="0" smtClean="0">
                <a:latin typeface="+mj-lt"/>
                <a:ea typeface="Calibri"/>
              </a:rPr>
              <a:t>تونل صنعتی آرمیستا – کلکته</a:t>
            </a:r>
          </a:p>
          <a:p>
            <a:pPr marL="0" lvl="1" indent="0" algn="just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  <a:defRPr/>
            </a:pPr>
            <a:r>
              <a:rPr lang="en-US" sz="1600" dirty="0" smtClean="0">
                <a:latin typeface="+mj-lt"/>
                <a:ea typeface="Calibri"/>
              </a:rPr>
              <a:t>DMICDC</a:t>
            </a:r>
            <a:r>
              <a:rPr lang="fa-IR" sz="1600" dirty="0" smtClean="0">
                <a:latin typeface="+mj-lt"/>
                <a:ea typeface="Calibri"/>
              </a:rPr>
              <a:t> بعنوان یک عامل گروهی برای تسهیل مطالعات انتخاب شده است تا بدان سرعت بخشد.</a:t>
            </a:r>
            <a:endParaRPr lang="en-US" sz="1600" dirty="0">
              <a:latin typeface="+mj-lt"/>
              <a:ea typeface="Calibri"/>
            </a:endParaRPr>
          </a:p>
        </p:txBody>
      </p:sp>
      <p:sp>
        <p:nvSpPr>
          <p:cNvPr id="57" name="Conten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15963" y="5715000"/>
            <a:ext cx="3246437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 algn="just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  <a:defRPr/>
            </a:pPr>
            <a:r>
              <a:rPr lang="fa-IR" altLang="en-US" sz="1600" dirty="0" smtClean="0">
                <a:latin typeface="+mj-lt"/>
                <a:cs typeface="Arial" charset="0"/>
              </a:rPr>
              <a:t>تونل صنعنی چنای – میزاق</a:t>
            </a:r>
          </a:p>
          <a:p>
            <a:pPr marL="0" lvl="1" indent="0" algn="just" rtl="1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  <a:defRPr/>
            </a:pPr>
            <a:r>
              <a:rPr lang="fa-IR" altLang="en-US" sz="1600" dirty="0" smtClean="0">
                <a:latin typeface="+mj-lt"/>
                <a:cs typeface="Arial" charset="0"/>
              </a:rPr>
              <a:t>تسهیل مطالعات با همکاری </a:t>
            </a:r>
            <a:r>
              <a:rPr lang="en-US" altLang="en-US" sz="1600" dirty="0" smtClean="0">
                <a:latin typeface="+mj-lt"/>
                <a:cs typeface="Arial" charset="0"/>
              </a:rPr>
              <a:t>ADB</a:t>
            </a:r>
            <a:endParaRPr lang="en-US" altLang="en-US" sz="1600" dirty="0">
              <a:latin typeface="+mj-lt"/>
              <a:cs typeface="Arial" charset="0"/>
            </a:endParaRPr>
          </a:p>
        </p:txBody>
      </p:sp>
      <p:sp>
        <p:nvSpPr>
          <p:cNvPr id="32780" name="Rectangle 57"/>
          <p:cNvSpPr>
            <a:spLocks noChangeArrowheads="1"/>
          </p:cNvSpPr>
          <p:nvPr/>
        </p:nvSpPr>
        <p:spPr bwMode="auto">
          <a:xfrm>
            <a:off x="520700" y="2332038"/>
            <a:ext cx="9002713" cy="4930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just" rtl="1"/>
            <a:endParaRPr lang="en-US"/>
          </a:p>
        </p:txBody>
      </p:sp>
      <p:sp>
        <p:nvSpPr>
          <p:cNvPr id="32781" name="Section Footer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1813" y="7094538"/>
            <a:ext cx="22240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just" rtl="1">
              <a:spcAft>
                <a:spcPts val="1000"/>
              </a:spcAft>
            </a:pPr>
            <a:r>
              <a:rPr lang="en-IN" sz="1100" noProof="1"/>
              <a:t>100 days of the New Government • </a:t>
            </a:r>
          </a:p>
        </p:txBody>
      </p:sp>
      <p:graphicFrame>
        <p:nvGraphicFramePr>
          <p:cNvPr id="60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1" name="Rectangle 50"/>
          <p:cNvSpPr/>
          <p:nvPr/>
        </p:nvSpPr>
        <p:spPr>
          <a:xfrm>
            <a:off x="839788" y="4143375"/>
            <a:ext cx="1338262" cy="1270000"/>
          </a:xfrm>
          <a:prstGeom prst="rect">
            <a:avLst/>
          </a:prstGeom>
          <a:solidFill>
            <a:srgbClr val="FFFFFF"/>
          </a:solidFill>
          <a:ln w="6350">
            <a:solidFill>
              <a:srgbClr val="C00000"/>
            </a:solidFill>
          </a:ln>
        </p:spPr>
        <p:txBody>
          <a:bodyPr anchor="ctr"/>
          <a:lstStyle/>
          <a:p>
            <a:pPr algn="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 smtClean="0">
                <a:latin typeface="+mn-lt"/>
                <a:cs typeface="+mn-cs"/>
              </a:rPr>
              <a:t>تونل اقتصادی بنگالورو - مومبایی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48600" y="4111625"/>
            <a:ext cx="1524000" cy="1301750"/>
          </a:xfrm>
          <a:prstGeom prst="rect">
            <a:avLst/>
          </a:prstGeom>
          <a:solidFill>
            <a:srgbClr val="FFFFFF"/>
          </a:solidFill>
          <a:ln w="6350">
            <a:solidFill>
              <a:srgbClr val="C00000"/>
            </a:solidFill>
          </a:ln>
        </p:spPr>
        <p:txBody>
          <a:bodyPr anchor="ctr"/>
          <a:lstStyle/>
          <a:p>
            <a:pPr algn="just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dirty="0" smtClean="0">
                <a:latin typeface="+mj-lt"/>
                <a:cs typeface="+mn-cs"/>
              </a:rPr>
              <a:t>تونل شمال شرغی متصل به میانمار و تمامی تونل های صنعتی دیگر</a:t>
            </a:r>
            <a:endParaRPr lang="en-US" sz="14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3809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3810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3811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3812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3848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9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50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51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52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53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3813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384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4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5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6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7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3814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836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7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8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9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0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41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3815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3830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1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2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3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4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35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3816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3824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5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3817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3818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19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0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1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2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3823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685800"/>
          </a:xfrm>
        </p:spPr>
        <p:txBody>
          <a:bodyPr/>
          <a:lstStyle/>
          <a:p>
            <a:pPr algn="just" rtl="1"/>
            <a:r>
              <a:rPr lang="fa-IR" sz="2800" i="0" dirty="0" smtClean="0">
                <a:solidFill>
                  <a:schemeClr val="tx2"/>
                </a:solidFill>
              </a:rPr>
              <a:t>فعال سازی تولید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3796" name="Page Number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45625" y="7262813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l" rtl="1">
              <a:spcAft>
                <a:spcPts val="1000"/>
              </a:spcAft>
            </a:pPr>
            <a:r>
              <a:rPr lang="en-IN" sz="1100" noProof="1"/>
              <a:t>9</a:t>
            </a:r>
          </a:p>
        </p:txBody>
      </p:sp>
      <p:sp>
        <p:nvSpPr>
          <p:cNvPr id="33797" name="Section Header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33798" name="TextBox 52"/>
          <p:cNvSpPr txBox="1">
            <a:spLocks noChangeArrowheads="1"/>
          </p:cNvSpPr>
          <p:nvPr/>
        </p:nvSpPr>
        <p:spPr bwMode="auto">
          <a:xfrm>
            <a:off x="457200" y="1600200"/>
            <a:ext cx="9144000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-273050" algn="r" rtl="1"/>
            <a:r>
              <a:rPr lang="fa-IR" b="1" dirty="0" smtClean="0">
                <a:solidFill>
                  <a:schemeClr val="bg1"/>
                </a:solidFill>
                <a:latin typeface="Georgia" pitchFamily="18" charset="0"/>
              </a:rPr>
              <a:t>موارد صنعتی نوین جهت پیشرفت در تولید</a:t>
            </a:r>
            <a:endParaRPr lang="en-GB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8013" y="2819400"/>
            <a:ext cx="3963987" cy="22145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solidFill>
                  <a:schemeClr val="bg1"/>
                </a:solidFill>
                <a:latin typeface="+mj-lt"/>
                <a:cs typeface="+mn-cs"/>
              </a:rPr>
              <a:t>تایید براساس 21 پروژه ی صنعتی در دست اصلاح در برنامه ی بروز رسانی صنعتی</a:t>
            </a:r>
            <a:endParaRPr lang="en-US" sz="1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7325" y="3960813"/>
            <a:ext cx="2732088" cy="1006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 smtClean="0">
                <a:latin typeface="+mj-lt"/>
                <a:cs typeface="+mn-cs"/>
              </a:rPr>
              <a:t>استفاده از گیاهان درمانی آبی</a:t>
            </a:r>
            <a:endParaRPr lang="en-US" sz="1600" dirty="0">
              <a:latin typeface="+mj-lt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46850" y="2894013"/>
            <a:ext cx="2743200" cy="1006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 smtClean="0">
                <a:latin typeface="+mj-lt"/>
                <a:cs typeface="+mn-cs"/>
              </a:rPr>
              <a:t>استفاده از آب بازیافتی از طریق سیستم زدودن سموم</a:t>
            </a:r>
            <a:endParaRPr lang="en-US" sz="1600" dirty="0">
              <a:latin typeface="+mj-lt"/>
              <a:cs typeface="+mn-cs"/>
            </a:endParaRPr>
          </a:p>
        </p:txBody>
      </p:sp>
      <p:sp>
        <p:nvSpPr>
          <p:cNvPr id="33802" name="Right Arrow 63"/>
          <p:cNvSpPr>
            <a:spLocks noChangeArrowheads="1"/>
          </p:cNvSpPr>
          <p:nvPr/>
        </p:nvSpPr>
        <p:spPr bwMode="auto">
          <a:xfrm>
            <a:off x="4724400" y="3619500"/>
            <a:ext cx="1219200" cy="604838"/>
          </a:xfrm>
          <a:prstGeom prst="rightArrow">
            <a:avLst>
              <a:gd name="adj1" fmla="val 50000"/>
              <a:gd name="adj2" fmla="val 49936"/>
            </a:avLst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/>
          </a:p>
        </p:txBody>
      </p:sp>
      <p:sp>
        <p:nvSpPr>
          <p:cNvPr id="65" name="Left Brace 64"/>
          <p:cNvSpPr/>
          <p:nvPr/>
        </p:nvSpPr>
        <p:spPr>
          <a:xfrm>
            <a:off x="6096000" y="2814638"/>
            <a:ext cx="377825" cy="22145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4" name="TextBox 66"/>
          <p:cNvSpPr txBox="1">
            <a:spLocks noChangeArrowheads="1"/>
          </p:cNvSpPr>
          <p:nvPr/>
        </p:nvSpPr>
        <p:spPr bwMode="auto">
          <a:xfrm>
            <a:off x="4724400" y="3149600"/>
            <a:ext cx="1189038" cy="30777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 algn="ctr" rtl="1"/>
            <a:r>
              <a:rPr lang="fa-IR" dirty="0" smtClean="0">
                <a:latin typeface="Georgia" pitchFamily="18" charset="0"/>
              </a:rPr>
              <a:t>با تاکید بر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3805" name="TextBox 67"/>
          <p:cNvSpPr txBox="1">
            <a:spLocks noChangeArrowheads="1"/>
          </p:cNvSpPr>
          <p:nvPr/>
        </p:nvSpPr>
        <p:spPr bwMode="auto">
          <a:xfrm>
            <a:off x="625475" y="5486400"/>
            <a:ext cx="8670925" cy="1139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-273050" algn="r" rtl="1"/>
            <a:r>
              <a:rPr lang="fa-IR" sz="1800" dirty="0" smtClean="0">
                <a:solidFill>
                  <a:schemeClr val="bg1"/>
                </a:solidFill>
                <a:latin typeface="Georgia" pitchFamily="18" charset="0"/>
              </a:rPr>
              <a:t> یک سازمان ملی سرمایه گذاری و تولید (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NIMZ</a:t>
            </a:r>
            <a:r>
              <a:rPr lang="fa-IR" sz="1800" dirty="0" smtClean="0">
                <a:solidFill>
                  <a:schemeClr val="bg1"/>
                </a:solidFill>
                <a:latin typeface="Georgia" pitchFamily="18" charset="0"/>
              </a:rPr>
              <a:t>) واقع در کالینگاناگار در محدوده ی گاجپور در ادیشا تحت قوانین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NMP</a:t>
            </a:r>
            <a:r>
              <a:rPr lang="fa-IR" sz="1800" dirty="0" smtClean="0">
                <a:solidFill>
                  <a:schemeClr val="bg1"/>
                </a:solidFill>
                <a:latin typeface="Georgia" pitchFamily="18" charset="0"/>
              </a:rPr>
              <a:t> به تایید رسیده است و شماره ی 17 را بوجود آورده است.</a:t>
            </a:r>
            <a:endParaRPr lang="en-US" sz="1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806" name="Rectangle 68"/>
          <p:cNvSpPr>
            <a:spLocks noChangeArrowheads="1"/>
          </p:cNvSpPr>
          <p:nvPr/>
        </p:nvSpPr>
        <p:spPr bwMode="auto">
          <a:xfrm>
            <a:off x="520700" y="2332038"/>
            <a:ext cx="9002713" cy="4930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/>
          </a:p>
        </p:txBody>
      </p:sp>
      <p:graphicFrame>
        <p:nvGraphicFramePr>
          <p:cNvPr id="66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id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0225" y="685800"/>
            <a:ext cx="8997950" cy="6711950"/>
            <a:chOff x="530352" y="685800"/>
            <a:chExt cx="8997696" cy="6711696"/>
          </a:xfrm>
        </p:grpSpPr>
        <p:sp>
          <p:nvSpPr>
            <p:cNvPr id="34830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4831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98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</p:spPr>
          <p:txBody>
            <a:bodyPr wrap="none" lIns="63478" tIns="0" rIns="64777" bIns="0" anchor="ctr"/>
            <a:lstStyle/>
            <a:p>
              <a:pPr algn="ctr" defTabSz="912813"/>
              <a:endParaRPr lang="en-GB"/>
            </a:p>
          </p:txBody>
        </p:sp>
        <p:sp>
          <p:nvSpPr>
            <p:cNvPr id="34832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98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</a:pPr>
              <a:endParaRPr lang="en-GB" sz="1400">
                <a:solidFill>
                  <a:schemeClr val="folHlink"/>
                </a:solidFill>
              </a:endParaRPr>
            </a:p>
          </p:txBody>
        </p:sp>
        <p:grpSp>
          <p:nvGrpSpPr>
            <p:cNvPr id="34833" name="Group 600" hidden="1"/>
            <p:cNvGrpSpPr>
              <a:grpSpLocks/>
            </p:cNvGrpSpPr>
            <p:nvPr/>
          </p:nvGrpSpPr>
          <p:grpSpPr bwMode="auto"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3486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7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7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7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7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7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4834" name="Group 500" hidden="1"/>
            <p:cNvGrpSpPr>
              <a:grpSpLocks/>
            </p:cNvGrpSpPr>
            <p:nvPr/>
          </p:nvGrpSpPr>
          <p:grpSpPr bwMode="auto"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486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4835" name="Group 400" hidden="1"/>
            <p:cNvGrpSpPr>
              <a:grpSpLocks/>
            </p:cNvGrpSpPr>
            <p:nvPr/>
          </p:nvGrpSpPr>
          <p:grpSpPr bwMode="auto"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85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6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4836" name="Group 300" hidden="1"/>
            <p:cNvGrpSpPr>
              <a:grpSpLocks/>
            </p:cNvGrpSpPr>
            <p:nvPr/>
          </p:nvGrpSpPr>
          <p:grpSpPr bwMode="auto"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485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4837" name="Group 200" hidden="1"/>
            <p:cNvGrpSpPr>
              <a:grpSpLocks/>
            </p:cNvGrpSpPr>
            <p:nvPr/>
          </p:nvGrpSpPr>
          <p:grpSpPr bwMode="auto"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484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5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  <p:grpSp>
          <p:nvGrpSpPr>
            <p:cNvPr id="34838" name="Group 100" hidden="1"/>
            <p:cNvGrpSpPr>
              <a:grpSpLocks/>
            </p:cNvGrpSpPr>
            <p:nvPr/>
          </p:nvGrpSpPr>
          <p:grpSpPr bwMode="auto"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483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  <p:sp>
            <p:nvSpPr>
              <p:cNvPr id="3484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195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63478" tIns="0" rIns="64777" bIns="0" anchor="ctr"/>
              <a:lstStyle/>
              <a:p>
                <a:pPr algn="ctr" defTabSz="912813"/>
                <a:endParaRPr lang="en-GB"/>
              </a:p>
            </p:txBody>
          </p:sp>
        </p:grpSp>
      </p:grp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530225" y="914400"/>
            <a:ext cx="8997950" cy="914400"/>
          </a:xfrm>
        </p:spPr>
        <p:txBody>
          <a:bodyPr/>
          <a:lstStyle/>
          <a:p>
            <a:pPr algn="just" rtl="1"/>
            <a:r>
              <a:rPr lang="fa-IR" sz="2800" i="0" dirty="0" smtClean="0">
                <a:solidFill>
                  <a:schemeClr val="tx2"/>
                </a:solidFill>
              </a:rPr>
              <a:t>فعال سازی تولید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  <p:sp>
        <p:nvSpPr>
          <p:cNvPr id="34820" name="Section Header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00" y="8143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>
              <a:spcAft>
                <a:spcPts val="1000"/>
              </a:spcAft>
            </a:pPr>
            <a:r>
              <a:rPr lang="en-IN" sz="1100" noProof="1">
                <a:ea typeface="Cambria Math" pitchFamily="18" charset="0"/>
                <a:cs typeface="Cambria Math" pitchFamily="18" charset="0"/>
              </a:rPr>
              <a:t>  – </a:t>
            </a:r>
          </a:p>
        </p:txBody>
      </p:sp>
      <p:sp>
        <p:nvSpPr>
          <p:cNvPr id="34821" name="TextBox 52"/>
          <p:cNvSpPr txBox="1">
            <a:spLocks noChangeArrowheads="1"/>
          </p:cNvSpPr>
          <p:nvPr/>
        </p:nvSpPr>
        <p:spPr bwMode="auto">
          <a:xfrm>
            <a:off x="457200" y="1600200"/>
            <a:ext cx="9144000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-273050" algn="r" rtl="1"/>
            <a:r>
              <a:rPr lang="fa-IR" b="1" dirty="0" smtClean="0">
                <a:solidFill>
                  <a:schemeClr val="bg1"/>
                </a:solidFill>
                <a:latin typeface="Georgia" pitchFamily="18" charset="0"/>
              </a:rPr>
              <a:t> پرورش نوآوری ها</a:t>
            </a:r>
            <a:endParaRPr lang="en-GB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15963" y="2514600"/>
            <a:ext cx="8656637" cy="12192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solidFill>
                  <a:schemeClr val="bg1"/>
                </a:solidFill>
                <a:latin typeface="+mj-lt"/>
                <a:cs typeface="+mn-cs"/>
              </a:rPr>
              <a:t>تایید برای پرورش استعداد ها در کشور براساس:</a:t>
            </a:r>
            <a:endParaRPr lang="en-US" sz="1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5963" y="5257800"/>
            <a:ext cx="8656637" cy="152717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solidFill>
                  <a:schemeClr val="bg1"/>
                </a:solidFill>
                <a:latin typeface="+mj-lt"/>
                <a:cs typeface="+mn-cs"/>
              </a:rPr>
              <a:t>اقدام به شناخت موسسه ی ملی طراحی 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cs typeface="+mn-cs"/>
              </a:rPr>
              <a:t>NID</a:t>
            </a:r>
            <a:r>
              <a:rPr lang="fa-IR" sz="1800" dirty="0" smtClean="0">
                <a:solidFill>
                  <a:schemeClr val="bg1"/>
                </a:solidFill>
                <a:latin typeface="+mj-lt"/>
                <a:cs typeface="+mn-cs"/>
              </a:rPr>
              <a:t>) در احمد آباد بعنوان یک موسسه ی ملی مهم در تاریخ 8 اگوست 2014. این اقدام سبب پیشرفت در تحقیقات و مطالعات در طراحی و تعلیمات مخصوص طراحی می شود. تاکنون چهار موسسه ی ملی طراحی تاسیس شده است.</a:t>
            </a:r>
            <a:endParaRPr lang="en-US" sz="1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43488" y="3733800"/>
            <a:ext cx="432911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latin typeface="+mj-lt"/>
                <a:cs typeface="+mn-cs"/>
              </a:rPr>
              <a:t>بروز رسانی های بیشتر تسهیلات </a:t>
            </a:r>
            <a:r>
              <a:rPr lang="en-US" sz="1800" dirty="0" smtClean="0">
                <a:latin typeface="+mj-lt"/>
                <a:cs typeface="+mn-cs"/>
              </a:rPr>
              <a:t>IT</a:t>
            </a:r>
            <a:endParaRPr lang="en-US" sz="1800" dirty="0">
              <a:latin typeface="+mj-lt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5963" y="3733800"/>
            <a:ext cx="438626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/>
          <a:p>
            <a:pPr algn="ctr" defTabSz="1018824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800" dirty="0" smtClean="0">
                <a:latin typeface="+mj-lt"/>
                <a:cs typeface="+mn-cs"/>
              </a:rPr>
              <a:t>ایجاد 1033 فرصت شغلی</a:t>
            </a:r>
            <a:endParaRPr lang="en-US" sz="1800" dirty="0">
              <a:latin typeface="+mj-lt"/>
              <a:cs typeface="+mn-cs"/>
            </a:endParaRPr>
          </a:p>
        </p:txBody>
      </p:sp>
      <p:sp>
        <p:nvSpPr>
          <p:cNvPr id="34826" name="Rectangle 68"/>
          <p:cNvSpPr>
            <a:spLocks noChangeArrowheads="1"/>
          </p:cNvSpPr>
          <p:nvPr/>
        </p:nvSpPr>
        <p:spPr bwMode="auto">
          <a:xfrm>
            <a:off x="520700" y="2332038"/>
            <a:ext cx="9002713" cy="460216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/>
          </a:p>
        </p:txBody>
      </p:sp>
      <p:sp>
        <p:nvSpPr>
          <p:cNvPr id="34827" name="Page Numb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66250" y="7262813"/>
            <a:ext cx="157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l" rtl="1">
              <a:spcAft>
                <a:spcPts val="1000"/>
              </a:spcAft>
            </a:pPr>
            <a:r>
              <a:rPr lang="en-IN" sz="1100" noProof="1"/>
              <a:t>10</a:t>
            </a:r>
          </a:p>
        </p:txBody>
      </p:sp>
      <p:sp>
        <p:nvSpPr>
          <p:cNvPr id="34828" name="Section Foot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813" y="7094538"/>
            <a:ext cx="22240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304800" algn="r" rtl="1">
              <a:spcAft>
                <a:spcPts val="1000"/>
              </a:spcAft>
            </a:pPr>
            <a:r>
              <a:rPr lang="en-IN" sz="1100" noProof="1"/>
              <a:t>100 days of the New Government • </a:t>
            </a:r>
          </a:p>
        </p:txBody>
      </p:sp>
      <p:graphicFrame>
        <p:nvGraphicFramePr>
          <p:cNvPr id="58" name="Content Placeholder 53"/>
          <p:cNvGraphicFramePr>
            <a:graphicFrameLocks/>
          </p:cNvGraphicFramePr>
          <p:nvPr/>
        </p:nvGraphicFramePr>
        <p:xfrm>
          <a:off x="7970519" y="127800"/>
          <a:ext cx="1474975" cy="4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CRIPTOR" val="Business Unit"/>
  <p:tag name="FOOTERHEIGHT" val="550"/>
  <p:tag name="FORECASTBOXCOLOR" val="216,216,216"/>
  <p:tag name="FORECASTBOXTRANSPARENCY" val="0"/>
  <p:tag name="GRIDON" val="No"/>
  <p:tag name="HIGHLIGHTBOXCOLOR" val="244,202,202"/>
  <p:tag name="HIGHLIGHTBOXTRANSPARENCY" val="0"/>
  <p:tag name="HORIZONTALTOCTYPE" val="Header TOC"/>
  <p:tag name="PRESENTATIONDISCLAIMER" val="No Disclaimer"/>
  <p:tag name="SHOWPRESENTATIONDISCLAIMER" val="No"/>
  <p:tag name="SMARTTOCSLIDENUMBER" val="2"/>
  <p:tag name="SMRTDOCUMENTTYPE" val="2"/>
  <p:tag name="TABLEDEFAULTFONTSIZE" val="18"/>
  <p:tag name="TABLEHEADERFONTSIZE" val="20"/>
  <p:tag name="TABLESTYLEID" val="{74ED0A72-4B8E-423B-AE2F-120ADE3C16FB}"/>
  <p:tag name="TOCAGENDATEXT" val="Agenda"/>
  <p:tag name="TOCAPPENDIXTEXT" val="Appendices"/>
  <p:tag name="TOCPAGETEXT" val="Page"/>
  <p:tag name="TOCTEXT" val="Agenda"/>
  <p:tag name="PICTURE" val="Co-workers"/>
  <p:tag name="TOCSECTIONTEXT" val=" "/>
  <p:tag name="SMARTTOCSTYLE" val="Presentation Agenda  [new brand]"/>
  <p:tag name="SMARTTOCHYPERLINK" val="YES"/>
  <p:tag name="SHOW DRAFT STAMP" val="YES"/>
  <p:tag name="SHOW DATE FILEPATH" val="NO"/>
  <p:tag name="PRESENTATION THEME COLOR" val="PwC Burgundy"/>
  <p:tag name="HASFRONTIMAGE" val="YES"/>
  <p:tag name="LANGUAGE" val="English (UK)"/>
  <p:tag name="TOCAGENDALANGUAGETEXT" val="Agenda"/>
  <p:tag name="TOCPAGELANGUAGETEXT" val="Page"/>
  <p:tag name="BUSINESSUNITCOVERTEXT" val="Business Unit"/>
  <p:tag name="DRAFT STAMP" val="Draft"/>
  <p:tag name="TITLE" val="100 days of the New Government"/>
  <p:tag name="REPORT DATE" val="September 20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Fixed Logo v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NO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9cae34af-9c1d-42cd-8985-b221089eb4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9cae34af-9c1d-42cd-8985-b221089eb4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1f47f367-be98-4bb8-b85e-a7efbb2a727b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1f47f367-be98-4bb8-b85e-a7efbb2a727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1f47f367-be98-4bb8-b85e-a7efbb2a727b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1f47f367-be98-4bb8-b85e-a7efbb2a727b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9cae34af-9c1d-42cd-8985-b221089eb4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9cae34af-9c1d-42cd-8985-b221089eb4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heme/theme1.xml><?xml version="1.0" encoding="utf-8"?>
<a:theme xmlns:a="http://schemas.openxmlformats.org/drawingml/2006/main" name="Generic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Presentation</Template>
  <TotalTime>5217</TotalTime>
  <Words>1288</Words>
  <Application>Microsoft Office PowerPoint</Application>
  <PresentationFormat>Custom</PresentationFormat>
  <Paragraphs>150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Generic Presentation</vt:lpstr>
      <vt:lpstr>Microsoft Office Excel 97-2003 Worksheet</vt:lpstr>
      <vt:lpstr>Worksheet</vt:lpstr>
      <vt:lpstr>ایجاد صنایع اقتصاد محور</vt:lpstr>
      <vt:lpstr>Slide 2</vt:lpstr>
      <vt:lpstr>رای ما بر قرار دادن هندوستان در نقشه ی جهان بعنوان یک قطب صنعتی است</vt:lpstr>
      <vt:lpstr>سه اصل برای علت انتقال در تولید مشخص و شناسایی شد</vt:lpstr>
      <vt:lpstr>بهبود محیط کار</vt:lpstr>
      <vt:lpstr>بهبود محیط کار</vt:lpstr>
      <vt:lpstr>فعال سازی تولید</vt:lpstr>
      <vt:lpstr>فعال سازی تولید</vt:lpstr>
      <vt:lpstr>فعال سازی تولید</vt:lpstr>
      <vt:lpstr>فعال سازی تولید</vt:lpstr>
      <vt:lpstr> افتتاح سرمایه گذاری مستقیم خارجی در بخش های کلیدی</vt:lpstr>
      <vt:lpstr>جمع آوری داده های ما نتایج زیر را نشان می دهد</vt:lpstr>
      <vt:lpstr> هندوستان در یک روند رو به رشد</vt:lpstr>
      <vt:lpstr> هندوستان در یک روند رو به رشد</vt:lpstr>
      <vt:lpstr> هندوستان در یک روند رو به رشد</vt:lpstr>
      <vt:lpstr>هندوستان در یک روند رو به رشد</vt:lpstr>
      <vt:lpstr> تمایل به پیشرفت</vt:lpstr>
      <vt:lpstr> راه آینده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India-Japan opportunities</dc:title>
  <dc:creator>Shubhojeet Chakravarty</dc:creator>
  <dc:description>Generic Presentation</dc:description>
  <cp:lastModifiedBy>User</cp:lastModifiedBy>
  <cp:revision>249</cp:revision>
  <cp:lastPrinted>2014-09-08T07:18:11Z</cp:lastPrinted>
  <dcterms:created xsi:type="dcterms:W3CDTF">2014-04-16T08:15:39Z</dcterms:created>
  <dcterms:modified xsi:type="dcterms:W3CDTF">2014-09-22T10:36:40Z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20120913</vt:lpwstr>
  </property>
</Properties>
</file>