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charts/chart1.xml" ContentType="application/vnd.openxmlformats-officedocument.drawingml.chart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436" r:id="rId2"/>
    <p:sldId id="506" r:id="rId3"/>
    <p:sldId id="507" r:id="rId4"/>
    <p:sldId id="508" r:id="rId5"/>
    <p:sldId id="510" r:id="rId6"/>
    <p:sldId id="485" r:id="rId7"/>
    <p:sldId id="487" r:id="rId8"/>
    <p:sldId id="489" r:id="rId9"/>
    <p:sldId id="488" r:id="rId10"/>
    <p:sldId id="490" r:id="rId11"/>
    <p:sldId id="495" r:id="rId12"/>
    <p:sldId id="524" r:id="rId13"/>
    <p:sldId id="500" r:id="rId14"/>
    <p:sldId id="501" r:id="rId15"/>
    <p:sldId id="463" r:id="rId16"/>
    <p:sldId id="465" r:id="rId17"/>
    <p:sldId id="464" r:id="rId18"/>
    <p:sldId id="466" r:id="rId19"/>
    <p:sldId id="522" r:id="rId20"/>
    <p:sldId id="523" r:id="rId21"/>
    <p:sldId id="511" r:id="rId22"/>
    <p:sldId id="512" r:id="rId23"/>
    <p:sldId id="503" r:id="rId24"/>
    <p:sldId id="504" r:id="rId25"/>
  </p:sldIdLst>
  <p:sldSz cx="10058400" cy="7772400"/>
  <p:notesSz cx="6881813" cy="9296400"/>
  <p:custDataLst>
    <p:tags r:id="rId28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D7"/>
    <a:srgbClr val="DC6900"/>
    <a:srgbClr val="FFC283"/>
    <a:srgbClr val="DCB900"/>
    <a:srgbClr val="FFB83D"/>
    <a:srgbClr val="FF4051"/>
    <a:srgbClr val="E7EBE0"/>
    <a:srgbClr val="CCFFFF"/>
    <a:srgbClr val="C42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7691" autoAdjust="0"/>
  </p:normalViewPr>
  <p:slideViewPr>
    <p:cSldViewPr snapToObjects="1">
      <p:cViewPr>
        <p:scale>
          <a:sx n="60" d="100"/>
          <a:sy n="60" d="100"/>
        </p:scale>
        <p:origin x="-684" y="792"/>
      </p:cViewPr>
      <p:guideLst>
        <p:guide orient="horz" pos="432"/>
        <p:guide orient="horz" pos="624"/>
        <p:guide orient="horz" pos="4665"/>
        <p:guide orient="horz" pos="4383"/>
        <p:guide orient="horz" pos="4532"/>
        <p:guide orient="horz" pos="1296"/>
        <p:guide orient="horz" pos="720"/>
        <p:guide orient="horz" pos="1392"/>
        <p:guide orient="horz" pos="1776"/>
        <p:guide orient="horz" pos="1872"/>
        <p:guide orient="horz" pos="2256"/>
        <p:guide orient="horz" pos="4176"/>
        <p:guide orient="horz" pos="4272"/>
        <p:guide orient="horz" pos="2352"/>
        <p:guide orient="horz" pos="2736"/>
        <p:guide orient="horz" pos="2832"/>
        <p:guide orient="horz" pos="3216"/>
        <p:guide orient="horz" pos="3312"/>
        <p:guide orient="horz" pos="3696"/>
        <p:guide orient="horz" pos="3792"/>
        <p:guide pos="3120"/>
        <p:guide pos="336"/>
        <p:guide pos="6000"/>
        <p:guide pos="3216"/>
        <p:guide pos="2160"/>
        <p:guide pos="2256"/>
        <p:guide pos="4080"/>
        <p:guide pos="4176"/>
        <p:guide pos="5136"/>
        <p:guide pos="5040"/>
        <p:guide pos="1296"/>
        <p:guide pos="1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880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Top 10 prospective host economies for 2014-16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Sheet1!$B$3:$B$12</c:f>
              <c:strCache>
                <c:ptCount val="10"/>
                <c:pt idx="0">
                  <c:v>10 Russian Federation</c:v>
                </c:pt>
                <c:pt idx="1">
                  <c:v>9 Vietnam</c:v>
                </c:pt>
                <c:pt idx="2">
                  <c:v>8 Thailand</c:v>
                </c:pt>
                <c:pt idx="3">
                  <c:v>7 UK</c:v>
                </c:pt>
                <c:pt idx="4">
                  <c:v>6 Germany</c:v>
                </c:pt>
                <c:pt idx="5">
                  <c:v>5 Brazil</c:v>
                </c:pt>
                <c:pt idx="6">
                  <c:v>4 India</c:v>
                </c:pt>
                <c:pt idx="7">
                  <c:v>3 Indonesia</c:v>
                </c:pt>
                <c:pt idx="8">
                  <c:v>2 USA</c:v>
                </c:pt>
                <c:pt idx="9">
                  <c:v>1 China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15</c:v>
                </c:pt>
                <c:pt idx="4">
                  <c:v>20</c:v>
                </c:pt>
                <c:pt idx="5">
                  <c:v>23</c:v>
                </c:pt>
                <c:pt idx="6">
                  <c:v>26</c:v>
                </c:pt>
                <c:pt idx="7">
                  <c:v>27</c:v>
                </c:pt>
                <c:pt idx="8">
                  <c:v>41</c:v>
                </c:pt>
                <c:pt idx="9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85984"/>
        <c:axId val="34587776"/>
      </c:barChart>
      <c:catAx>
        <c:axId val="34585984"/>
        <c:scaling>
          <c:orientation val="minMax"/>
        </c:scaling>
        <c:delete val="0"/>
        <c:axPos val="l"/>
        <c:majorTickMark val="out"/>
        <c:minorTickMark val="none"/>
        <c:tickLblPos val="nextTo"/>
        <c:crossAx val="34587776"/>
        <c:crosses val="autoZero"/>
        <c:auto val="1"/>
        <c:lblAlgn val="ctr"/>
        <c:lblOffset val="100"/>
        <c:noMultiLvlLbl val="0"/>
      </c:catAx>
      <c:valAx>
        <c:axId val="34587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58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M-o-M FDI Equity Inflows (in USD million)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June 2013</c:v>
                </c:pt>
                <c:pt idx="1">
                  <c:v>June 2014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1444</c:v>
                </c:pt>
                <c:pt idx="1">
                  <c:v>1927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08992"/>
        <c:axId val="68727168"/>
      </c:barChart>
      <c:catAx>
        <c:axId val="68708992"/>
        <c:scaling>
          <c:orientation val="minMax"/>
          <c:max val="2"/>
          <c:min val="1"/>
        </c:scaling>
        <c:delete val="0"/>
        <c:axPos val="b"/>
        <c:numFmt formatCode="General" sourceLinked="0"/>
        <c:majorTickMark val="out"/>
        <c:minorTickMark val="none"/>
        <c:tickLblPos val="nextTo"/>
        <c:crossAx val="68727168"/>
        <c:crosses val="autoZero"/>
        <c:auto val="1"/>
        <c:lblAlgn val="ctr"/>
        <c:lblOffset val="100"/>
        <c:noMultiLvlLbl val="0"/>
      </c:catAx>
      <c:valAx>
        <c:axId val="68727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87089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100"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Monthly growt</a:t>
            </a:r>
            <a:r>
              <a:rPr lang="en-US" baseline="0" dirty="0" smtClean="0"/>
              <a:t>h of Manufacturing and overall IIP (%)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Jun-13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Manufacturing</c:v>
                </c:pt>
                <c:pt idx="1">
                  <c:v>IIP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-1.7</c:v>
                </c:pt>
                <c:pt idx="1">
                  <c:v>-1.8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Jun-14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Manufacturing</c:v>
                </c:pt>
                <c:pt idx="1">
                  <c:v>IIP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1.8</c:v>
                </c:pt>
                <c:pt idx="1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69280"/>
        <c:axId val="68770816"/>
      </c:barChart>
      <c:catAx>
        <c:axId val="687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68770816"/>
        <c:crosses val="autoZero"/>
        <c:auto val="1"/>
        <c:lblAlgn val="ctr"/>
        <c:lblOffset val="100"/>
        <c:noMultiLvlLbl val="0"/>
      </c:catAx>
      <c:valAx>
        <c:axId val="6877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8769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100">
          <a:latin typeface="+mj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World’s leading electricity producers in 2012 (TWh)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Canada </c:v>
                </c:pt>
                <c:pt idx="1">
                  <c:v>Germany</c:v>
                </c:pt>
                <c:pt idx="2">
                  <c:v>India</c:v>
                </c:pt>
                <c:pt idx="3">
                  <c:v>Japan</c:v>
                </c:pt>
                <c:pt idx="4">
                  <c:v>Russia</c:v>
                </c:pt>
                <c:pt idx="5">
                  <c:v>US</c:v>
                </c:pt>
                <c:pt idx="6">
                  <c:v>China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608</c:v>
                </c:pt>
                <c:pt idx="1">
                  <c:v>615</c:v>
                </c:pt>
                <c:pt idx="2">
                  <c:v>1006</c:v>
                </c:pt>
                <c:pt idx="3">
                  <c:v>1104</c:v>
                </c:pt>
                <c:pt idx="4">
                  <c:v>1052</c:v>
                </c:pt>
                <c:pt idx="5">
                  <c:v>4308</c:v>
                </c:pt>
                <c:pt idx="6">
                  <c:v>4700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772160"/>
        <c:axId val="107782144"/>
      </c:barChart>
      <c:catAx>
        <c:axId val="10777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7782144"/>
        <c:crosses val="autoZero"/>
        <c:auto val="1"/>
        <c:lblAlgn val="ctr"/>
        <c:lblOffset val="100"/>
        <c:noMultiLvlLbl val="0"/>
      </c:catAx>
      <c:valAx>
        <c:axId val="107782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77721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100">
          <a:latin typeface="+mj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Sources of Power with shares in total installed capacity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Thermal </c:v>
                </c:pt>
                <c:pt idx="1">
                  <c:v>Hydro</c:v>
                </c:pt>
                <c:pt idx="2">
                  <c:v>Renewable</c:v>
                </c:pt>
                <c:pt idx="3">
                  <c:v>Nuclear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0.68</c:v>
                </c:pt>
                <c:pt idx="1">
                  <c:v>0.18000000000000016</c:v>
                </c:pt>
                <c:pt idx="2">
                  <c:v>0.12000000000000002</c:v>
                </c:pt>
                <c:pt idx="3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zero"/>
    <c:showDLblsOverMax val="0"/>
  </c:chart>
  <c:spPr>
    <a:ln>
      <a:solidFill>
        <a:schemeClr val="accent1"/>
      </a:solidFill>
    </a:ln>
  </c:spPr>
  <c:txPr>
    <a:bodyPr/>
    <a:lstStyle/>
    <a:p>
      <a:pPr>
        <a:defRPr sz="1100">
          <a:latin typeface="+mj-lt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DFD82-B616-4ABD-B719-62F085F6FA3E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E1E0E2-DFEB-4A96-99A1-EB8865ABF492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Infrastructure development</a:t>
          </a:r>
          <a:endParaRPr lang="en-GB" b="1" dirty="0">
            <a:latin typeface="+mj-lt"/>
          </a:endParaRPr>
        </a:p>
      </dgm:t>
    </dgm:pt>
    <dgm:pt modelId="{523C7145-4215-49C8-9BC6-19F6702E616A}" type="parTrans" cxnId="{76DD39F6-2EE6-4CE1-B628-003EE84E1EA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A8B89AD-D754-4F88-9597-F0B6D7E49354}" type="sibTrans" cxnId="{76DD39F6-2EE6-4CE1-B628-003EE84E1EA9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1DE2059-B4F6-4C35-923B-C9DC23C7F1DD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Manufacturing growth, Employment creation and promoting entrepreneurship</a:t>
          </a:r>
          <a:endParaRPr lang="en-GB" b="1" dirty="0">
            <a:latin typeface="+mj-lt"/>
          </a:endParaRPr>
        </a:p>
      </dgm:t>
    </dgm:pt>
    <dgm:pt modelId="{902D0D74-0E9D-4E6F-B97B-FD765BD26C04}" type="parTrans" cxnId="{0689921F-A1E9-4858-8A64-44789039F25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CEE1D94-DD7C-49F7-872C-C957C37EDEBF}" type="sibTrans" cxnId="{0689921F-A1E9-4858-8A64-44789039F25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DEAA371-656B-4655-83B4-E0CB493594D9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Energy sufficiency</a:t>
          </a:r>
          <a:endParaRPr lang="en-GB" b="1" dirty="0">
            <a:latin typeface="+mj-lt"/>
          </a:endParaRPr>
        </a:p>
      </dgm:t>
    </dgm:pt>
    <dgm:pt modelId="{51381A31-0219-4B6A-89C7-519DBCD5FA6A}" type="parTrans" cxnId="{5F759922-F366-4D48-A619-EF3F26DAB84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435344C-1D3F-4A8B-B139-E3C0A665B7D7}" type="sibTrans" cxnId="{5F759922-F366-4D48-A619-EF3F26DAB84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537FBB7-4C7C-4A88-A72E-8379302E3121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Business environment improvement</a:t>
          </a:r>
          <a:endParaRPr lang="en-GB" b="1" dirty="0">
            <a:latin typeface="+mj-lt"/>
          </a:endParaRPr>
        </a:p>
      </dgm:t>
    </dgm:pt>
    <dgm:pt modelId="{AE7142AE-4589-4EF0-B8CD-72AB8F4E372C}" type="parTrans" cxnId="{85E2BA47-DA9C-48C0-A784-DC10B14595D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B5C9CCAC-29E9-449A-A344-F37899DD89FF}" type="sibTrans" cxnId="{85E2BA47-DA9C-48C0-A784-DC10B14595D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5C50234-3EF5-4E45-8EBF-3741C18AF7A4}">
      <dgm:prSet phldrT="[Text]"/>
      <dgm:spPr/>
      <dgm:t>
        <a:bodyPr/>
        <a:lstStyle/>
        <a:p>
          <a:r>
            <a:rPr lang="en-GB" b="1" dirty="0" smtClean="0">
              <a:latin typeface="+mj-lt"/>
            </a:rPr>
            <a:t>Skill development</a:t>
          </a:r>
          <a:endParaRPr lang="en-GB" b="1" dirty="0">
            <a:latin typeface="+mj-lt"/>
          </a:endParaRPr>
        </a:p>
      </dgm:t>
    </dgm:pt>
    <dgm:pt modelId="{854CC48B-0F30-4043-9338-DF87265E63DC}" type="parTrans" cxnId="{B3836AF6-50BD-4DF0-A95E-C365B00E6305}">
      <dgm:prSet/>
      <dgm:spPr/>
      <dgm:t>
        <a:bodyPr/>
        <a:lstStyle/>
        <a:p>
          <a:endParaRPr lang="en-GB"/>
        </a:p>
      </dgm:t>
    </dgm:pt>
    <dgm:pt modelId="{825416D8-89E2-47FA-AFC3-ADAF2808B50F}" type="sibTrans" cxnId="{B3836AF6-50BD-4DF0-A95E-C365B00E6305}">
      <dgm:prSet/>
      <dgm:spPr/>
      <dgm:t>
        <a:bodyPr/>
        <a:lstStyle/>
        <a:p>
          <a:endParaRPr lang="en-GB"/>
        </a:p>
      </dgm:t>
    </dgm:pt>
    <dgm:pt modelId="{32652183-C04C-41F1-A7E1-E0E6EDDE5697}" type="pres">
      <dgm:prSet presAssocID="{719DFD82-B616-4ABD-B719-62F085F6FA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0E22FB-4FAE-4B83-92F1-264994964F29}" type="pres">
      <dgm:prSet presAssocID="{B4E1E0E2-DFEB-4A96-99A1-EB8865ABF492}" presName="compNode" presStyleCnt="0"/>
      <dgm:spPr/>
    </dgm:pt>
    <dgm:pt modelId="{A0809D19-3C52-4833-B863-CD006C94D273}" type="pres">
      <dgm:prSet presAssocID="{B4E1E0E2-DFEB-4A96-99A1-EB8865ABF492}" presName="pict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7EA03536-D582-46B2-A56F-CD808BE06A3B}" type="pres">
      <dgm:prSet presAssocID="{B4E1E0E2-DFEB-4A96-99A1-EB8865ABF492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A76F80-20F5-4DE9-B117-709E923656CD}" type="pres">
      <dgm:prSet presAssocID="{6A8B89AD-D754-4F88-9597-F0B6D7E4935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729A65F-8489-4B90-956E-A9B9CBBB142C}" type="pres">
      <dgm:prSet presAssocID="{51DE2059-B4F6-4C35-923B-C9DC23C7F1DD}" presName="compNode" presStyleCnt="0"/>
      <dgm:spPr/>
    </dgm:pt>
    <dgm:pt modelId="{8155DCC0-F7AA-4253-8D67-8BE24D80127A}" type="pres">
      <dgm:prSet presAssocID="{51DE2059-B4F6-4C35-923B-C9DC23C7F1DD}" presName="pictRect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131C45C3-FF05-4F9A-BDB6-D714A59FBADD}" type="pres">
      <dgm:prSet presAssocID="{51DE2059-B4F6-4C35-923B-C9DC23C7F1DD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169273-EF9D-4A54-A12E-72E8EB8AEBB9}" type="pres">
      <dgm:prSet presAssocID="{6CEE1D94-DD7C-49F7-872C-C957C37EDEB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FA3F43-A0D7-4292-A7C0-ED676E492E82}" type="pres">
      <dgm:prSet presAssocID="{FDEAA371-656B-4655-83B4-E0CB493594D9}" presName="compNode" presStyleCnt="0"/>
      <dgm:spPr/>
    </dgm:pt>
    <dgm:pt modelId="{46FA9998-471E-4283-B7EC-71948459C0F8}" type="pres">
      <dgm:prSet presAssocID="{FDEAA371-656B-4655-83B4-E0CB493594D9}" presName="pictRect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1124E3C5-51BC-475C-B718-C0249F13DD5F}" type="pres">
      <dgm:prSet presAssocID="{FDEAA371-656B-4655-83B4-E0CB493594D9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E8888C-07D8-464D-9BA6-116DB9B18C92}" type="pres">
      <dgm:prSet presAssocID="{8435344C-1D3F-4A8B-B139-E3C0A665B7D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F0A37D5-B426-47E7-B745-9179B358E145}" type="pres">
      <dgm:prSet presAssocID="{75C50234-3EF5-4E45-8EBF-3741C18AF7A4}" presName="compNode" presStyleCnt="0"/>
      <dgm:spPr/>
    </dgm:pt>
    <dgm:pt modelId="{5A71AF59-5B99-4DFB-BCFA-292626505D16}" type="pres">
      <dgm:prSet presAssocID="{75C50234-3EF5-4E45-8EBF-3741C18AF7A4}" presName="pictRect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45AFD7BD-2429-42AB-8E4C-83059F614830}" type="pres">
      <dgm:prSet presAssocID="{75C50234-3EF5-4E45-8EBF-3741C18AF7A4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FEC9C4-E336-4C62-A94E-0E954EABED55}" type="pres">
      <dgm:prSet presAssocID="{825416D8-89E2-47FA-AFC3-ADAF2808B50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B05A01-CF54-4B0C-A8C8-AF33FF7E299B}" type="pres">
      <dgm:prSet presAssocID="{3537FBB7-4C7C-4A88-A72E-8379302E3121}" presName="compNode" presStyleCnt="0"/>
      <dgm:spPr/>
    </dgm:pt>
    <dgm:pt modelId="{3957836B-8510-45A3-AA15-3BF2FCADEE47}" type="pres">
      <dgm:prSet presAssocID="{3537FBB7-4C7C-4A88-A72E-8379302E3121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691D0051-4318-4ADC-AD5B-F94EEB25C259}" type="pres">
      <dgm:prSet presAssocID="{3537FBB7-4C7C-4A88-A72E-8379302E3121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AA7C07-7DE2-4990-8189-2963353A045A}" type="presOf" srcId="{6A8B89AD-D754-4F88-9597-F0B6D7E49354}" destId="{9BA76F80-20F5-4DE9-B117-709E923656CD}" srcOrd="0" destOrd="0" presId="urn:microsoft.com/office/officeart/2005/8/layout/pList1#1"/>
    <dgm:cxn modelId="{3887277A-A6DC-49B4-A2A5-108F3C618EE9}" type="presOf" srcId="{B4E1E0E2-DFEB-4A96-99A1-EB8865ABF492}" destId="{7EA03536-D582-46B2-A56F-CD808BE06A3B}" srcOrd="0" destOrd="0" presId="urn:microsoft.com/office/officeart/2005/8/layout/pList1#1"/>
    <dgm:cxn modelId="{85E2BA47-DA9C-48C0-A784-DC10B14595D1}" srcId="{719DFD82-B616-4ABD-B719-62F085F6FA3E}" destId="{3537FBB7-4C7C-4A88-A72E-8379302E3121}" srcOrd="4" destOrd="0" parTransId="{AE7142AE-4589-4EF0-B8CD-72AB8F4E372C}" sibTransId="{B5C9CCAC-29E9-449A-A344-F37899DD89FF}"/>
    <dgm:cxn modelId="{9ABC4A05-8A4D-484A-A0B2-145B4B337ED1}" type="presOf" srcId="{51DE2059-B4F6-4C35-923B-C9DC23C7F1DD}" destId="{131C45C3-FF05-4F9A-BDB6-D714A59FBADD}" srcOrd="0" destOrd="0" presId="urn:microsoft.com/office/officeart/2005/8/layout/pList1#1"/>
    <dgm:cxn modelId="{0689921F-A1E9-4858-8A64-44789039F253}" srcId="{719DFD82-B616-4ABD-B719-62F085F6FA3E}" destId="{51DE2059-B4F6-4C35-923B-C9DC23C7F1DD}" srcOrd="1" destOrd="0" parTransId="{902D0D74-0E9D-4E6F-B97B-FD765BD26C04}" sibTransId="{6CEE1D94-DD7C-49F7-872C-C957C37EDEBF}"/>
    <dgm:cxn modelId="{3E0F3661-0A80-4CF3-B07F-D1ECE72C571B}" type="presOf" srcId="{8435344C-1D3F-4A8B-B139-E3C0A665B7D7}" destId="{4CE8888C-07D8-464D-9BA6-116DB9B18C92}" srcOrd="0" destOrd="0" presId="urn:microsoft.com/office/officeart/2005/8/layout/pList1#1"/>
    <dgm:cxn modelId="{51DD80DA-BE9D-486C-84A4-B219831B7089}" type="presOf" srcId="{825416D8-89E2-47FA-AFC3-ADAF2808B50F}" destId="{B8FEC9C4-E336-4C62-A94E-0E954EABED55}" srcOrd="0" destOrd="0" presId="urn:microsoft.com/office/officeart/2005/8/layout/pList1#1"/>
    <dgm:cxn modelId="{76DD39F6-2EE6-4CE1-B628-003EE84E1EA9}" srcId="{719DFD82-B616-4ABD-B719-62F085F6FA3E}" destId="{B4E1E0E2-DFEB-4A96-99A1-EB8865ABF492}" srcOrd="0" destOrd="0" parTransId="{523C7145-4215-49C8-9BC6-19F6702E616A}" sibTransId="{6A8B89AD-D754-4F88-9597-F0B6D7E49354}"/>
    <dgm:cxn modelId="{B3836AF6-50BD-4DF0-A95E-C365B00E6305}" srcId="{719DFD82-B616-4ABD-B719-62F085F6FA3E}" destId="{75C50234-3EF5-4E45-8EBF-3741C18AF7A4}" srcOrd="3" destOrd="0" parTransId="{854CC48B-0F30-4043-9338-DF87265E63DC}" sibTransId="{825416D8-89E2-47FA-AFC3-ADAF2808B50F}"/>
    <dgm:cxn modelId="{CFE02504-9EE6-4ED1-AFBB-FD6FE4080E55}" type="presOf" srcId="{FDEAA371-656B-4655-83B4-E0CB493594D9}" destId="{1124E3C5-51BC-475C-B718-C0249F13DD5F}" srcOrd="0" destOrd="0" presId="urn:microsoft.com/office/officeart/2005/8/layout/pList1#1"/>
    <dgm:cxn modelId="{82449F85-2F15-468C-92F8-3547937FB8D8}" type="presOf" srcId="{719DFD82-B616-4ABD-B719-62F085F6FA3E}" destId="{32652183-C04C-41F1-A7E1-E0E6EDDE5697}" srcOrd="0" destOrd="0" presId="urn:microsoft.com/office/officeart/2005/8/layout/pList1#1"/>
    <dgm:cxn modelId="{19A1D5EA-5793-48C2-88B8-84649C99DDF6}" type="presOf" srcId="{6CEE1D94-DD7C-49F7-872C-C957C37EDEBF}" destId="{97169273-EF9D-4A54-A12E-72E8EB8AEBB9}" srcOrd="0" destOrd="0" presId="urn:microsoft.com/office/officeart/2005/8/layout/pList1#1"/>
    <dgm:cxn modelId="{5F759922-F366-4D48-A619-EF3F26DAB843}" srcId="{719DFD82-B616-4ABD-B719-62F085F6FA3E}" destId="{FDEAA371-656B-4655-83B4-E0CB493594D9}" srcOrd="2" destOrd="0" parTransId="{51381A31-0219-4B6A-89C7-519DBCD5FA6A}" sibTransId="{8435344C-1D3F-4A8B-B139-E3C0A665B7D7}"/>
    <dgm:cxn modelId="{1C5056F5-7E81-43C5-8CBA-7D2C387BA799}" type="presOf" srcId="{75C50234-3EF5-4E45-8EBF-3741C18AF7A4}" destId="{45AFD7BD-2429-42AB-8E4C-83059F614830}" srcOrd="0" destOrd="0" presId="urn:microsoft.com/office/officeart/2005/8/layout/pList1#1"/>
    <dgm:cxn modelId="{F043DA6D-FA0B-403B-B772-06B57F2C3606}" type="presOf" srcId="{3537FBB7-4C7C-4A88-A72E-8379302E3121}" destId="{691D0051-4318-4ADC-AD5B-F94EEB25C259}" srcOrd="0" destOrd="0" presId="urn:microsoft.com/office/officeart/2005/8/layout/pList1#1"/>
    <dgm:cxn modelId="{9A3CC24A-2FFC-4C94-8D39-96EB850D6140}" type="presParOf" srcId="{32652183-C04C-41F1-A7E1-E0E6EDDE5697}" destId="{640E22FB-4FAE-4B83-92F1-264994964F29}" srcOrd="0" destOrd="0" presId="urn:microsoft.com/office/officeart/2005/8/layout/pList1#1"/>
    <dgm:cxn modelId="{42ACFC11-9A3F-44AA-937C-DAE55BFF7322}" type="presParOf" srcId="{640E22FB-4FAE-4B83-92F1-264994964F29}" destId="{A0809D19-3C52-4833-B863-CD006C94D273}" srcOrd="0" destOrd="0" presId="urn:microsoft.com/office/officeart/2005/8/layout/pList1#1"/>
    <dgm:cxn modelId="{C351EB6E-1322-4996-8B9D-52BAD62E51AB}" type="presParOf" srcId="{640E22FB-4FAE-4B83-92F1-264994964F29}" destId="{7EA03536-D582-46B2-A56F-CD808BE06A3B}" srcOrd="1" destOrd="0" presId="urn:microsoft.com/office/officeart/2005/8/layout/pList1#1"/>
    <dgm:cxn modelId="{BAA95DD7-8DD7-4245-9A12-4C21DDBBC390}" type="presParOf" srcId="{32652183-C04C-41F1-A7E1-E0E6EDDE5697}" destId="{9BA76F80-20F5-4DE9-B117-709E923656CD}" srcOrd="1" destOrd="0" presId="urn:microsoft.com/office/officeart/2005/8/layout/pList1#1"/>
    <dgm:cxn modelId="{06DC1932-06DA-4AC0-9088-14B4EFE4D8C6}" type="presParOf" srcId="{32652183-C04C-41F1-A7E1-E0E6EDDE5697}" destId="{9729A65F-8489-4B90-956E-A9B9CBBB142C}" srcOrd="2" destOrd="0" presId="urn:microsoft.com/office/officeart/2005/8/layout/pList1#1"/>
    <dgm:cxn modelId="{2A808D3F-0325-4AB1-A454-32B48167FD3A}" type="presParOf" srcId="{9729A65F-8489-4B90-956E-A9B9CBBB142C}" destId="{8155DCC0-F7AA-4253-8D67-8BE24D80127A}" srcOrd="0" destOrd="0" presId="urn:microsoft.com/office/officeart/2005/8/layout/pList1#1"/>
    <dgm:cxn modelId="{6293DE0C-6933-4AB6-8061-A6510AA61DE3}" type="presParOf" srcId="{9729A65F-8489-4B90-956E-A9B9CBBB142C}" destId="{131C45C3-FF05-4F9A-BDB6-D714A59FBADD}" srcOrd="1" destOrd="0" presId="urn:microsoft.com/office/officeart/2005/8/layout/pList1#1"/>
    <dgm:cxn modelId="{3D6A4F2A-62A7-481C-A68C-35742632F70C}" type="presParOf" srcId="{32652183-C04C-41F1-A7E1-E0E6EDDE5697}" destId="{97169273-EF9D-4A54-A12E-72E8EB8AEBB9}" srcOrd="3" destOrd="0" presId="urn:microsoft.com/office/officeart/2005/8/layout/pList1#1"/>
    <dgm:cxn modelId="{67809445-4454-4463-BF27-4B8D1EC19791}" type="presParOf" srcId="{32652183-C04C-41F1-A7E1-E0E6EDDE5697}" destId="{12FA3F43-A0D7-4292-A7C0-ED676E492E82}" srcOrd="4" destOrd="0" presId="urn:microsoft.com/office/officeart/2005/8/layout/pList1#1"/>
    <dgm:cxn modelId="{1C9DE0DA-59B9-4327-9B28-D637FE89A4B7}" type="presParOf" srcId="{12FA3F43-A0D7-4292-A7C0-ED676E492E82}" destId="{46FA9998-471E-4283-B7EC-71948459C0F8}" srcOrd="0" destOrd="0" presId="urn:microsoft.com/office/officeart/2005/8/layout/pList1#1"/>
    <dgm:cxn modelId="{E271709E-B74C-4E7F-A50B-4C69597D3542}" type="presParOf" srcId="{12FA3F43-A0D7-4292-A7C0-ED676E492E82}" destId="{1124E3C5-51BC-475C-B718-C0249F13DD5F}" srcOrd="1" destOrd="0" presId="urn:microsoft.com/office/officeart/2005/8/layout/pList1#1"/>
    <dgm:cxn modelId="{92ABD851-8E38-4FD8-8398-73112514EFAF}" type="presParOf" srcId="{32652183-C04C-41F1-A7E1-E0E6EDDE5697}" destId="{4CE8888C-07D8-464D-9BA6-116DB9B18C92}" srcOrd="5" destOrd="0" presId="urn:microsoft.com/office/officeart/2005/8/layout/pList1#1"/>
    <dgm:cxn modelId="{E1CD89B6-B385-4002-8A42-6BA45CE3EDA0}" type="presParOf" srcId="{32652183-C04C-41F1-A7E1-E0E6EDDE5697}" destId="{3F0A37D5-B426-47E7-B745-9179B358E145}" srcOrd="6" destOrd="0" presId="urn:microsoft.com/office/officeart/2005/8/layout/pList1#1"/>
    <dgm:cxn modelId="{9A9A0DD3-AEE6-496D-96D3-059A3D49FB6A}" type="presParOf" srcId="{3F0A37D5-B426-47E7-B745-9179B358E145}" destId="{5A71AF59-5B99-4DFB-BCFA-292626505D16}" srcOrd="0" destOrd="0" presId="urn:microsoft.com/office/officeart/2005/8/layout/pList1#1"/>
    <dgm:cxn modelId="{11BDC2D3-52D5-41DC-8292-AF6D05F0B6CE}" type="presParOf" srcId="{3F0A37D5-B426-47E7-B745-9179B358E145}" destId="{45AFD7BD-2429-42AB-8E4C-83059F614830}" srcOrd="1" destOrd="0" presId="urn:microsoft.com/office/officeart/2005/8/layout/pList1#1"/>
    <dgm:cxn modelId="{BD03E9B9-B3F5-49BC-A5A7-132647248B4F}" type="presParOf" srcId="{32652183-C04C-41F1-A7E1-E0E6EDDE5697}" destId="{B8FEC9C4-E336-4C62-A94E-0E954EABED55}" srcOrd="7" destOrd="0" presId="urn:microsoft.com/office/officeart/2005/8/layout/pList1#1"/>
    <dgm:cxn modelId="{57F1E29B-6A97-444E-BEA3-3F44446896BF}" type="presParOf" srcId="{32652183-C04C-41F1-A7E1-E0E6EDDE5697}" destId="{65B05A01-CF54-4B0C-A8C8-AF33FF7E299B}" srcOrd="8" destOrd="0" presId="urn:microsoft.com/office/officeart/2005/8/layout/pList1#1"/>
    <dgm:cxn modelId="{ACF1F2E9-A78B-4945-89D4-8A48CC1B6BBA}" type="presParOf" srcId="{65B05A01-CF54-4B0C-A8C8-AF33FF7E299B}" destId="{3957836B-8510-45A3-AA15-3BF2FCADEE47}" srcOrd="0" destOrd="0" presId="urn:microsoft.com/office/officeart/2005/8/layout/pList1#1"/>
    <dgm:cxn modelId="{BB195ABF-0E6F-4FD6-B5DA-95C1FFB72E55}" type="presParOf" srcId="{65B05A01-CF54-4B0C-A8C8-AF33FF7E299B}" destId="{691D0051-4318-4ADC-AD5B-F94EEB25C259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147B0497-46B4-48C8-8C0C-7191C1E93FAC}" type="presOf" srcId="{30AD1E0C-E051-4B31-80FB-8AFCE7F0867A}" destId="{1CF9DF32-54B5-488E-A20A-3D88080084CE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DF69669A-E5C0-423E-A7D9-D26E81740CEE}" type="presOf" srcId="{8A994934-9634-4EA8-B620-354EAD66FEA9}" destId="{0CF68774-53B8-48F7-A31E-AC3DBBC13434}" srcOrd="0" destOrd="0" presId="urn:microsoft.com/office/officeart/2005/8/layout/pList1#2"/>
    <dgm:cxn modelId="{0167B286-D6E9-4F5D-8981-6C9234615D16}" type="presOf" srcId="{63A7A713-FBB6-4900-ADFA-C123BF39AAA0}" destId="{4C6AA3CA-FA67-4E36-9B3E-FFC2FD2D7BD2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4A179727-D554-40BC-AB96-5EDC7D44D9FB}" type="presOf" srcId="{E7E50B09-E754-4ACD-9C3A-354641B86FE7}" destId="{A4A0586D-9FA0-40C1-8226-481B43495B33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A533C20E-36A8-4A0C-BFB2-D8EC5A04FB36}" type="presOf" srcId="{94970CEC-C4FA-487D-BD7D-78A5784DD20E}" destId="{A39DABD8-AB49-4ABA-A952-CC372BE608B4}" srcOrd="0" destOrd="0" presId="urn:microsoft.com/office/officeart/2005/8/layout/pList1#2"/>
    <dgm:cxn modelId="{D284384D-4D40-422E-9495-49E3499A8686}" type="presOf" srcId="{3E200EA3-E4B6-4EE2-AD74-B785CFE50BD5}" destId="{15AB5C1A-A5C4-48F0-B50D-DFBAE1933EA3}" srcOrd="0" destOrd="0" presId="urn:microsoft.com/office/officeart/2005/8/layout/pList1#2"/>
    <dgm:cxn modelId="{2F0DF0B6-4F6C-4C88-B153-9EFA6B6D549B}" type="presOf" srcId="{83F225D1-90A1-463C-8282-59EAC3AF7096}" destId="{8452306A-1025-4419-9D2B-2EDAB7EFD46A}" srcOrd="0" destOrd="0" presId="urn:microsoft.com/office/officeart/2005/8/layout/pList1#2"/>
    <dgm:cxn modelId="{B7053320-0B90-4553-B10A-E09147A4EBB2}" type="presOf" srcId="{47B71F6C-B851-484E-AE83-6AD321404CE2}" destId="{F7F6912A-A526-42E4-88F5-1569A7C2D682}" srcOrd="0" destOrd="0" presId="urn:microsoft.com/office/officeart/2005/8/layout/pList1#2"/>
    <dgm:cxn modelId="{9FF5D00D-169C-46BF-BA8F-B899C67EE91B}" type="presOf" srcId="{C8B41CF2-FB6D-44EC-ABA3-1C8A6F64EBC8}" destId="{58195D38-9485-4BB8-90B5-1F25E3B6AA9C}" srcOrd="0" destOrd="0" presId="urn:microsoft.com/office/officeart/2005/8/layout/pList1#2"/>
    <dgm:cxn modelId="{FAE6073A-3E2C-43E2-8C7B-B4C02A4A0E31}" type="presOf" srcId="{4406EAA7-FAD0-442A-9A65-D24A3DD7C7A2}" destId="{581707C5-BA60-486C-B7D8-6247C50588EE}" srcOrd="0" destOrd="0" presId="urn:microsoft.com/office/officeart/2005/8/layout/pList1#2"/>
    <dgm:cxn modelId="{4CA41736-B632-44EB-8CF9-2781EE2329C6}" type="presParOf" srcId="{F7F6912A-A526-42E4-88F5-1569A7C2D682}" destId="{AA2D8B69-B2F6-41AD-9B72-718C2AFA3ADC}" srcOrd="0" destOrd="0" presId="urn:microsoft.com/office/officeart/2005/8/layout/pList1#2"/>
    <dgm:cxn modelId="{57283154-9EF5-49CB-9697-CFDD1DE0D21D}" type="presParOf" srcId="{AA2D8B69-B2F6-41AD-9B72-718C2AFA3ADC}" destId="{94CFFAC9-7F82-4BED-9C1F-0E5F39814229}" srcOrd="0" destOrd="0" presId="urn:microsoft.com/office/officeart/2005/8/layout/pList1#2"/>
    <dgm:cxn modelId="{071C557B-410F-413E-82EF-C45400E8D46A}" type="presParOf" srcId="{AA2D8B69-B2F6-41AD-9B72-718C2AFA3ADC}" destId="{A39DABD8-AB49-4ABA-A952-CC372BE608B4}" srcOrd="1" destOrd="0" presId="urn:microsoft.com/office/officeart/2005/8/layout/pList1#2"/>
    <dgm:cxn modelId="{6D236B46-4BC1-4DEE-A94B-9970199BD62F}" type="presParOf" srcId="{F7F6912A-A526-42E4-88F5-1569A7C2D682}" destId="{A4A0586D-9FA0-40C1-8226-481B43495B33}" srcOrd="1" destOrd="0" presId="urn:microsoft.com/office/officeart/2005/8/layout/pList1#2"/>
    <dgm:cxn modelId="{A2F2AA4F-F51B-4B61-B0AF-2CC5C9D4DB91}" type="presParOf" srcId="{F7F6912A-A526-42E4-88F5-1569A7C2D682}" destId="{5A39E843-0658-4B67-A22B-8E9AA130E588}" srcOrd="2" destOrd="0" presId="urn:microsoft.com/office/officeart/2005/8/layout/pList1#2"/>
    <dgm:cxn modelId="{B10D35C7-28FA-44C2-8CE8-0D8BF2F857D9}" type="presParOf" srcId="{5A39E843-0658-4B67-A22B-8E9AA130E588}" destId="{125BB00E-68B6-40BD-AEC8-7708FB450C35}" srcOrd="0" destOrd="0" presId="urn:microsoft.com/office/officeart/2005/8/layout/pList1#2"/>
    <dgm:cxn modelId="{8256B5CB-ABE2-442F-BBAB-96F5419F6208}" type="presParOf" srcId="{5A39E843-0658-4B67-A22B-8E9AA130E588}" destId="{1CF9DF32-54B5-488E-A20A-3D88080084CE}" srcOrd="1" destOrd="0" presId="urn:microsoft.com/office/officeart/2005/8/layout/pList1#2"/>
    <dgm:cxn modelId="{F2FA737E-6920-458F-B758-2136865A2B14}" type="presParOf" srcId="{F7F6912A-A526-42E4-88F5-1569A7C2D682}" destId="{4C6AA3CA-FA67-4E36-9B3E-FFC2FD2D7BD2}" srcOrd="3" destOrd="0" presId="urn:microsoft.com/office/officeart/2005/8/layout/pList1#2"/>
    <dgm:cxn modelId="{8C7AF1C9-10FE-4E04-BC67-1621314463D5}" type="presParOf" srcId="{F7F6912A-A526-42E4-88F5-1569A7C2D682}" destId="{D93CD23C-C13F-474B-993B-587C7588D2CF}" srcOrd="4" destOrd="0" presId="urn:microsoft.com/office/officeart/2005/8/layout/pList1#2"/>
    <dgm:cxn modelId="{50E30A29-992A-48C3-AE22-4504028EF4E9}" type="presParOf" srcId="{D93CD23C-C13F-474B-993B-587C7588D2CF}" destId="{69D0C687-8B69-4F9F-8971-52FA1D705C21}" srcOrd="0" destOrd="0" presId="urn:microsoft.com/office/officeart/2005/8/layout/pList1#2"/>
    <dgm:cxn modelId="{8FC04E68-80F9-4F82-8CBC-B13D635BB3A2}" type="presParOf" srcId="{D93CD23C-C13F-474B-993B-587C7588D2CF}" destId="{58195D38-9485-4BB8-90B5-1F25E3B6AA9C}" srcOrd="1" destOrd="0" presId="urn:microsoft.com/office/officeart/2005/8/layout/pList1#2"/>
    <dgm:cxn modelId="{F331CE67-16BA-4380-9D2F-C1400B2FD900}" type="presParOf" srcId="{F7F6912A-A526-42E4-88F5-1569A7C2D682}" destId="{581707C5-BA60-486C-B7D8-6247C50588EE}" srcOrd="5" destOrd="0" presId="urn:microsoft.com/office/officeart/2005/8/layout/pList1#2"/>
    <dgm:cxn modelId="{1C18FC79-476A-499B-AAEF-60F8B709071E}" type="presParOf" srcId="{F7F6912A-A526-42E4-88F5-1569A7C2D682}" destId="{B14E2450-E9E6-488D-A695-C4CE92067A24}" srcOrd="6" destOrd="0" presId="urn:microsoft.com/office/officeart/2005/8/layout/pList1#2"/>
    <dgm:cxn modelId="{B5786354-CAFD-4432-B514-9773FDEE13FF}" type="presParOf" srcId="{B14E2450-E9E6-488D-A695-C4CE92067A24}" destId="{A95DDCAC-D1B2-4C32-B9BC-2BC35E9F409A}" srcOrd="0" destOrd="0" presId="urn:microsoft.com/office/officeart/2005/8/layout/pList1#2"/>
    <dgm:cxn modelId="{2B082251-99FC-4F1C-80FC-628C1EC21B7A}" type="presParOf" srcId="{B14E2450-E9E6-488D-A695-C4CE92067A24}" destId="{8452306A-1025-4419-9D2B-2EDAB7EFD46A}" srcOrd="1" destOrd="0" presId="urn:microsoft.com/office/officeart/2005/8/layout/pList1#2"/>
    <dgm:cxn modelId="{6EBC87B2-A3F1-48AF-899F-4EB0C32415E1}" type="presParOf" srcId="{F7F6912A-A526-42E4-88F5-1569A7C2D682}" destId="{0CF68774-53B8-48F7-A31E-AC3DBBC13434}" srcOrd="7" destOrd="0" presId="urn:microsoft.com/office/officeart/2005/8/layout/pList1#2"/>
    <dgm:cxn modelId="{F2A9214D-03D4-4369-97FE-AB0C0C62D400}" type="presParOf" srcId="{F7F6912A-A526-42E4-88F5-1569A7C2D682}" destId="{9F620F84-E3A9-4B86-9E92-B008CE7089EC}" srcOrd="8" destOrd="0" presId="urn:microsoft.com/office/officeart/2005/8/layout/pList1#2"/>
    <dgm:cxn modelId="{B31F9CE9-131D-4690-B371-EE68B9D54BB0}" type="presParOf" srcId="{9F620F84-E3A9-4B86-9E92-B008CE7089EC}" destId="{708424F6-37D9-4BEA-A49C-03A1075A5A21}" srcOrd="0" destOrd="0" presId="urn:microsoft.com/office/officeart/2005/8/layout/pList1#2"/>
    <dgm:cxn modelId="{498FCCFE-71BB-4190-BE50-27B521184EE8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AAE83AF9-25E4-4E70-93C2-5FE20F6ED10C}" type="presOf" srcId="{30AD1E0C-E051-4B31-80FB-8AFCE7F0867A}" destId="{1CF9DF32-54B5-488E-A20A-3D88080084CE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2CAECEF4-8A30-4726-80CC-FA084B5EE125}" type="presOf" srcId="{83F225D1-90A1-463C-8282-59EAC3AF7096}" destId="{8452306A-1025-4419-9D2B-2EDAB7EFD46A}" srcOrd="0" destOrd="0" presId="urn:microsoft.com/office/officeart/2005/8/layout/pList1#2"/>
    <dgm:cxn modelId="{F75E2D94-286F-40B2-A5CE-BDF4B440E35D}" type="presOf" srcId="{47B71F6C-B851-484E-AE83-6AD321404CE2}" destId="{F7F6912A-A526-42E4-88F5-1569A7C2D682}" srcOrd="0" destOrd="0" presId="urn:microsoft.com/office/officeart/2005/8/layout/pList1#2"/>
    <dgm:cxn modelId="{C3A0513B-AD42-4F91-9F04-4FDC4413BC3C}" type="presOf" srcId="{C8B41CF2-FB6D-44EC-ABA3-1C8A6F64EBC8}" destId="{58195D38-9485-4BB8-90B5-1F25E3B6AA9C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7A558FA6-41A3-4057-94EC-8CA3CC62D6F7}" type="presOf" srcId="{3E200EA3-E4B6-4EE2-AD74-B785CFE50BD5}" destId="{15AB5C1A-A5C4-48F0-B50D-DFBAE1933EA3}" srcOrd="0" destOrd="0" presId="urn:microsoft.com/office/officeart/2005/8/layout/pList1#2"/>
    <dgm:cxn modelId="{F8ED50BB-A90D-4608-94D3-C0B6C95DEF3E}" type="presOf" srcId="{4406EAA7-FAD0-442A-9A65-D24A3DD7C7A2}" destId="{581707C5-BA60-486C-B7D8-6247C50588EE}" srcOrd="0" destOrd="0" presId="urn:microsoft.com/office/officeart/2005/8/layout/pList1#2"/>
    <dgm:cxn modelId="{D26E9B49-3069-4563-9909-4D250D4A638C}" type="presOf" srcId="{63A7A713-FBB6-4900-ADFA-C123BF39AAA0}" destId="{4C6AA3CA-FA67-4E36-9B3E-FFC2FD2D7BD2}" srcOrd="0" destOrd="0" presId="urn:microsoft.com/office/officeart/2005/8/layout/pList1#2"/>
    <dgm:cxn modelId="{3F70E69D-64D5-4A8F-8BDA-419ECA799BAC}" type="presOf" srcId="{E7E50B09-E754-4ACD-9C3A-354641B86FE7}" destId="{A4A0586D-9FA0-40C1-8226-481B43495B33}" srcOrd="0" destOrd="0" presId="urn:microsoft.com/office/officeart/2005/8/layout/pList1#2"/>
    <dgm:cxn modelId="{5F00298D-DA31-4F0B-B66E-C4C0BF8D0015}" type="presOf" srcId="{8A994934-9634-4EA8-B620-354EAD66FEA9}" destId="{0CF68774-53B8-48F7-A31E-AC3DBBC13434}" srcOrd="0" destOrd="0" presId="urn:microsoft.com/office/officeart/2005/8/layout/pList1#2"/>
    <dgm:cxn modelId="{09000E36-1C2F-4EF1-BAD4-930B918C61A4}" type="presOf" srcId="{94970CEC-C4FA-487D-BD7D-78A5784DD20E}" destId="{A39DABD8-AB49-4ABA-A952-CC372BE608B4}" srcOrd="0" destOrd="0" presId="urn:microsoft.com/office/officeart/2005/8/layout/pList1#2"/>
    <dgm:cxn modelId="{1AE8C384-E007-4B74-93FC-BDEF5C3FFECB}" type="presParOf" srcId="{F7F6912A-A526-42E4-88F5-1569A7C2D682}" destId="{AA2D8B69-B2F6-41AD-9B72-718C2AFA3ADC}" srcOrd="0" destOrd="0" presId="urn:microsoft.com/office/officeart/2005/8/layout/pList1#2"/>
    <dgm:cxn modelId="{E7BB9856-466C-4170-BCF0-AFA061D17A05}" type="presParOf" srcId="{AA2D8B69-B2F6-41AD-9B72-718C2AFA3ADC}" destId="{94CFFAC9-7F82-4BED-9C1F-0E5F39814229}" srcOrd="0" destOrd="0" presId="urn:microsoft.com/office/officeart/2005/8/layout/pList1#2"/>
    <dgm:cxn modelId="{096B94DF-32B9-41B1-ABCD-949BB09D83C6}" type="presParOf" srcId="{AA2D8B69-B2F6-41AD-9B72-718C2AFA3ADC}" destId="{A39DABD8-AB49-4ABA-A952-CC372BE608B4}" srcOrd="1" destOrd="0" presId="urn:microsoft.com/office/officeart/2005/8/layout/pList1#2"/>
    <dgm:cxn modelId="{3859DD66-A8E0-41A7-B181-DC94785BD70C}" type="presParOf" srcId="{F7F6912A-A526-42E4-88F5-1569A7C2D682}" destId="{A4A0586D-9FA0-40C1-8226-481B43495B33}" srcOrd="1" destOrd="0" presId="urn:microsoft.com/office/officeart/2005/8/layout/pList1#2"/>
    <dgm:cxn modelId="{0EC876A8-4F2E-44F9-922F-BE1891B44F78}" type="presParOf" srcId="{F7F6912A-A526-42E4-88F5-1569A7C2D682}" destId="{5A39E843-0658-4B67-A22B-8E9AA130E588}" srcOrd="2" destOrd="0" presId="urn:microsoft.com/office/officeart/2005/8/layout/pList1#2"/>
    <dgm:cxn modelId="{9843664E-8D28-4AB4-927B-8991057B4917}" type="presParOf" srcId="{5A39E843-0658-4B67-A22B-8E9AA130E588}" destId="{125BB00E-68B6-40BD-AEC8-7708FB450C35}" srcOrd="0" destOrd="0" presId="urn:microsoft.com/office/officeart/2005/8/layout/pList1#2"/>
    <dgm:cxn modelId="{5FF04856-4FCB-4E9B-9CDF-3BB9DD8E26A3}" type="presParOf" srcId="{5A39E843-0658-4B67-A22B-8E9AA130E588}" destId="{1CF9DF32-54B5-488E-A20A-3D88080084CE}" srcOrd="1" destOrd="0" presId="urn:microsoft.com/office/officeart/2005/8/layout/pList1#2"/>
    <dgm:cxn modelId="{40F90E6A-50EE-4ABD-B6D5-09E97E6C5879}" type="presParOf" srcId="{F7F6912A-A526-42E4-88F5-1569A7C2D682}" destId="{4C6AA3CA-FA67-4E36-9B3E-FFC2FD2D7BD2}" srcOrd="3" destOrd="0" presId="urn:microsoft.com/office/officeart/2005/8/layout/pList1#2"/>
    <dgm:cxn modelId="{6562F164-ECD3-4C64-9314-73500B4BD5AB}" type="presParOf" srcId="{F7F6912A-A526-42E4-88F5-1569A7C2D682}" destId="{D93CD23C-C13F-474B-993B-587C7588D2CF}" srcOrd="4" destOrd="0" presId="urn:microsoft.com/office/officeart/2005/8/layout/pList1#2"/>
    <dgm:cxn modelId="{86BE3A98-E1CB-4069-BD96-CD4A2B7851B2}" type="presParOf" srcId="{D93CD23C-C13F-474B-993B-587C7588D2CF}" destId="{69D0C687-8B69-4F9F-8971-52FA1D705C21}" srcOrd="0" destOrd="0" presId="urn:microsoft.com/office/officeart/2005/8/layout/pList1#2"/>
    <dgm:cxn modelId="{956093FF-6BE0-4CCA-9316-E8DE2617EE24}" type="presParOf" srcId="{D93CD23C-C13F-474B-993B-587C7588D2CF}" destId="{58195D38-9485-4BB8-90B5-1F25E3B6AA9C}" srcOrd="1" destOrd="0" presId="urn:microsoft.com/office/officeart/2005/8/layout/pList1#2"/>
    <dgm:cxn modelId="{EA796374-009D-472A-B013-CC94AE111DB8}" type="presParOf" srcId="{F7F6912A-A526-42E4-88F5-1569A7C2D682}" destId="{581707C5-BA60-486C-B7D8-6247C50588EE}" srcOrd="5" destOrd="0" presId="urn:microsoft.com/office/officeart/2005/8/layout/pList1#2"/>
    <dgm:cxn modelId="{69D9D532-8A9A-41AC-ABD5-7A4CFD36F02E}" type="presParOf" srcId="{F7F6912A-A526-42E4-88F5-1569A7C2D682}" destId="{B14E2450-E9E6-488D-A695-C4CE92067A24}" srcOrd="6" destOrd="0" presId="urn:microsoft.com/office/officeart/2005/8/layout/pList1#2"/>
    <dgm:cxn modelId="{725FCE2C-798E-464E-B89C-6EA71F4EF5A9}" type="presParOf" srcId="{B14E2450-E9E6-488D-A695-C4CE92067A24}" destId="{A95DDCAC-D1B2-4C32-B9BC-2BC35E9F409A}" srcOrd="0" destOrd="0" presId="urn:microsoft.com/office/officeart/2005/8/layout/pList1#2"/>
    <dgm:cxn modelId="{18364789-05CB-4D5B-89DF-2AD45643A644}" type="presParOf" srcId="{B14E2450-E9E6-488D-A695-C4CE92067A24}" destId="{8452306A-1025-4419-9D2B-2EDAB7EFD46A}" srcOrd="1" destOrd="0" presId="urn:microsoft.com/office/officeart/2005/8/layout/pList1#2"/>
    <dgm:cxn modelId="{ADA8E098-D49D-4168-9741-F5F402C6D925}" type="presParOf" srcId="{F7F6912A-A526-42E4-88F5-1569A7C2D682}" destId="{0CF68774-53B8-48F7-A31E-AC3DBBC13434}" srcOrd="7" destOrd="0" presId="urn:microsoft.com/office/officeart/2005/8/layout/pList1#2"/>
    <dgm:cxn modelId="{32F0C068-5C2B-4A1D-811F-DF0A2275FCED}" type="presParOf" srcId="{F7F6912A-A526-42E4-88F5-1569A7C2D682}" destId="{9F620F84-E3A9-4B86-9E92-B008CE7089EC}" srcOrd="8" destOrd="0" presId="urn:microsoft.com/office/officeart/2005/8/layout/pList1#2"/>
    <dgm:cxn modelId="{A6D43DF4-D17E-4368-9FAA-1D9D0C40AA88}" type="presParOf" srcId="{9F620F84-E3A9-4B86-9E92-B008CE7089EC}" destId="{708424F6-37D9-4BEA-A49C-03A1075A5A21}" srcOrd="0" destOrd="0" presId="urn:microsoft.com/office/officeart/2005/8/layout/pList1#2"/>
    <dgm:cxn modelId="{A26F1FAF-FD64-430C-95B3-AC36FCC1FA0D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9F998344-AC58-4F6E-9E1A-8285559F4FAF}" type="presOf" srcId="{83F225D1-90A1-463C-8282-59EAC3AF7096}" destId="{8452306A-1025-4419-9D2B-2EDAB7EFD46A}" srcOrd="0" destOrd="0" presId="urn:microsoft.com/office/officeart/2005/8/layout/pList1#2"/>
    <dgm:cxn modelId="{824506B6-440C-4782-8A58-577521BB78C7}" type="presOf" srcId="{47B71F6C-B851-484E-AE83-6AD321404CE2}" destId="{F7F6912A-A526-42E4-88F5-1569A7C2D682}" srcOrd="0" destOrd="0" presId="urn:microsoft.com/office/officeart/2005/8/layout/pList1#2"/>
    <dgm:cxn modelId="{031C8666-A515-4713-8D06-78A9A0CC6588}" type="presOf" srcId="{8A994934-9634-4EA8-B620-354EAD66FEA9}" destId="{0CF68774-53B8-48F7-A31E-AC3DBBC13434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D7AACF84-012F-4147-A13C-63F62AEDD7E5}" type="presOf" srcId="{30AD1E0C-E051-4B31-80FB-8AFCE7F0867A}" destId="{1CF9DF32-54B5-488E-A20A-3D88080084CE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A03F9B70-3A5C-4C33-A1C1-4548A6CACFBD}" type="presOf" srcId="{C8B41CF2-FB6D-44EC-ABA3-1C8A6F64EBC8}" destId="{58195D38-9485-4BB8-90B5-1F25E3B6AA9C}" srcOrd="0" destOrd="0" presId="urn:microsoft.com/office/officeart/2005/8/layout/pList1#2"/>
    <dgm:cxn modelId="{95CA8C2A-4DC9-4E66-B486-AB28327D0571}" type="presOf" srcId="{94970CEC-C4FA-487D-BD7D-78A5784DD20E}" destId="{A39DABD8-AB49-4ABA-A952-CC372BE608B4}" srcOrd="0" destOrd="0" presId="urn:microsoft.com/office/officeart/2005/8/layout/pList1#2"/>
    <dgm:cxn modelId="{7D4C748B-C236-48F9-805B-E00B96B83524}" type="presOf" srcId="{3E200EA3-E4B6-4EE2-AD74-B785CFE50BD5}" destId="{15AB5C1A-A5C4-48F0-B50D-DFBAE1933EA3}" srcOrd="0" destOrd="0" presId="urn:microsoft.com/office/officeart/2005/8/layout/pList1#2"/>
    <dgm:cxn modelId="{AADC66C9-FA7A-4C9E-808D-AAAE61EB61AB}" type="presOf" srcId="{4406EAA7-FAD0-442A-9A65-D24A3DD7C7A2}" destId="{581707C5-BA60-486C-B7D8-6247C50588EE}" srcOrd="0" destOrd="0" presId="urn:microsoft.com/office/officeart/2005/8/layout/pList1#2"/>
    <dgm:cxn modelId="{2ACCA15B-5FF6-494C-BD36-7F7925CB4695}" type="presOf" srcId="{E7E50B09-E754-4ACD-9C3A-354641B86FE7}" destId="{A4A0586D-9FA0-40C1-8226-481B43495B33}" srcOrd="0" destOrd="0" presId="urn:microsoft.com/office/officeart/2005/8/layout/pList1#2"/>
    <dgm:cxn modelId="{EA28DEDB-43D3-49D5-95D7-4E9C8C0B7FF8}" type="presOf" srcId="{63A7A713-FBB6-4900-ADFA-C123BF39AAA0}" destId="{4C6AA3CA-FA67-4E36-9B3E-FFC2FD2D7BD2}" srcOrd="0" destOrd="0" presId="urn:microsoft.com/office/officeart/2005/8/layout/pList1#2"/>
    <dgm:cxn modelId="{464B470E-5D0D-4B24-ABAB-36C998D1A8D4}" type="presParOf" srcId="{F7F6912A-A526-42E4-88F5-1569A7C2D682}" destId="{AA2D8B69-B2F6-41AD-9B72-718C2AFA3ADC}" srcOrd="0" destOrd="0" presId="urn:microsoft.com/office/officeart/2005/8/layout/pList1#2"/>
    <dgm:cxn modelId="{12E7923E-2D82-4A77-AD10-79D9914DB474}" type="presParOf" srcId="{AA2D8B69-B2F6-41AD-9B72-718C2AFA3ADC}" destId="{94CFFAC9-7F82-4BED-9C1F-0E5F39814229}" srcOrd="0" destOrd="0" presId="urn:microsoft.com/office/officeart/2005/8/layout/pList1#2"/>
    <dgm:cxn modelId="{6466EF33-1758-439B-A3D2-7E6423BD48F5}" type="presParOf" srcId="{AA2D8B69-B2F6-41AD-9B72-718C2AFA3ADC}" destId="{A39DABD8-AB49-4ABA-A952-CC372BE608B4}" srcOrd="1" destOrd="0" presId="urn:microsoft.com/office/officeart/2005/8/layout/pList1#2"/>
    <dgm:cxn modelId="{2814BE0A-4640-41C9-B3C9-93B65CD6C47F}" type="presParOf" srcId="{F7F6912A-A526-42E4-88F5-1569A7C2D682}" destId="{A4A0586D-9FA0-40C1-8226-481B43495B33}" srcOrd="1" destOrd="0" presId="urn:microsoft.com/office/officeart/2005/8/layout/pList1#2"/>
    <dgm:cxn modelId="{7CB5BF4A-CB7D-4296-8973-94DEEA188A26}" type="presParOf" srcId="{F7F6912A-A526-42E4-88F5-1569A7C2D682}" destId="{5A39E843-0658-4B67-A22B-8E9AA130E588}" srcOrd="2" destOrd="0" presId="urn:microsoft.com/office/officeart/2005/8/layout/pList1#2"/>
    <dgm:cxn modelId="{8C4C6C3F-9181-480A-BEDC-0D9F210B0861}" type="presParOf" srcId="{5A39E843-0658-4B67-A22B-8E9AA130E588}" destId="{125BB00E-68B6-40BD-AEC8-7708FB450C35}" srcOrd="0" destOrd="0" presId="urn:microsoft.com/office/officeart/2005/8/layout/pList1#2"/>
    <dgm:cxn modelId="{F5F89F26-021C-4F1D-BA1D-F8314EC2075E}" type="presParOf" srcId="{5A39E843-0658-4B67-A22B-8E9AA130E588}" destId="{1CF9DF32-54B5-488E-A20A-3D88080084CE}" srcOrd="1" destOrd="0" presId="urn:microsoft.com/office/officeart/2005/8/layout/pList1#2"/>
    <dgm:cxn modelId="{0D3C9B74-6B2C-4958-A45C-67AC94FC09BE}" type="presParOf" srcId="{F7F6912A-A526-42E4-88F5-1569A7C2D682}" destId="{4C6AA3CA-FA67-4E36-9B3E-FFC2FD2D7BD2}" srcOrd="3" destOrd="0" presId="urn:microsoft.com/office/officeart/2005/8/layout/pList1#2"/>
    <dgm:cxn modelId="{03C832F8-97A9-4C30-BC17-093176203347}" type="presParOf" srcId="{F7F6912A-A526-42E4-88F5-1569A7C2D682}" destId="{D93CD23C-C13F-474B-993B-587C7588D2CF}" srcOrd="4" destOrd="0" presId="urn:microsoft.com/office/officeart/2005/8/layout/pList1#2"/>
    <dgm:cxn modelId="{0262B522-E8DE-49F4-8CC3-1129F10A8155}" type="presParOf" srcId="{D93CD23C-C13F-474B-993B-587C7588D2CF}" destId="{69D0C687-8B69-4F9F-8971-52FA1D705C21}" srcOrd="0" destOrd="0" presId="urn:microsoft.com/office/officeart/2005/8/layout/pList1#2"/>
    <dgm:cxn modelId="{1D993EDA-0960-4A3D-B298-F6BC6E4CB6EA}" type="presParOf" srcId="{D93CD23C-C13F-474B-993B-587C7588D2CF}" destId="{58195D38-9485-4BB8-90B5-1F25E3B6AA9C}" srcOrd="1" destOrd="0" presId="urn:microsoft.com/office/officeart/2005/8/layout/pList1#2"/>
    <dgm:cxn modelId="{5D3280C7-0559-4BDF-9577-048CCA1627FF}" type="presParOf" srcId="{F7F6912A-A526-42E4-88F5-1569A7C2D682}" destId="{581707C5-BA60-486C-B7D8-6247C50588EE}" srcOrd="5" destOrd="0" presId="urn:microsoft.com/office/officeart/2005/8/layout/pList1#2"/>
    <dgm:cxn modelId="{274B7AE3-798E-41E1-AD6E-18E4A574ABCC}" type="presParOf" srcId="{F7F6912A-A526-42E4-88F5-1569A7C2D682}" destId="{B14E2450-E9E6-488D-A695-C4CE92067A24}" srcOrd="6" destOrd="0" presId="urn:microsoft.com/office/officeart/2005/8/layout/pList1#2"/>
    <dgm:cxn modelId="{960232A6-5FEA-4A38-B3E1-9BB696BE4718}" type="presParOf" srcId="{B14E2450-E9E6-488D-A695-C4CE92067A24}" destId="{A95DDCAC-D1B2-4C32-B9BC-2BC35E9F409A}" srcOrd="0" destOrd="0" presId="urn:microsoft.com/office/officeart/2005/8/layout/pList1#2"/>
    <dgm:cxn modelId="{87BED96A-26F4-455F-AA29-C03346F35016}" type="presParOf" srcId="{B14E2450-E9E6-488D-A695-C4CE92067A24}" destId="{8452306A-1025-4419-9D2B-2EDAB7EFD46A}" srcOrd="1" destOrd="0" presId="urn:microsoft.com/office/officeart/2005/8/layout/pList1#2"/>
    <dgm:cxn modelId="{613EA1CF-37CF-4D6B-A024-7B9B8F634D74}" type="presParOf" srcId="{F7F6912A-A526-42E4-88F5-1569A7C2D682}" destId="{0CF68774-53B8-48F7-A31E-AC3DBBC13434}" srcOrd="7" destOrd="0" presId="urn:microsoft.com/office/officeart/2005/8/layout/pList1#2"/>
    <dgm:cxn modelId="{AFDF590A-3798-432E-8709-5C1AF3D83BBC}" type="presParOf" srcId="{F7F6912A-A526-42E4-88F5-1569A7C2D682}" destId="{9F620F84-E3A9-4B86-9E92-B008CE7089EC}" srcOrd="8" destOrd="0" presId="urn:microsoft.com/office/officeart/2005/8/layout/pList1#2"/>
    <dgm:cxn modelId="{EC04B849-1A49-45CC-84F9-47DB2E39CB33}" type="presParOf" srcId="{9F620F84-E3A9-4B86-9E92-B008CE7089EC}" destId="{708424F6-37D9-4BEA-A49C-03A1075A5A21}" srcOrd="0" destOrd="0" presId="urn:microsoft.com/office/officeart/2005/8/layout/pList1#2"/>
    <dgm:cxn modelId="{8CB55427-9877-44DC-9F5D-67BDB01F8909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D9B281D1-4442-4CC5-A262-ACAA3FE2250B}" type="presOf" srcId="{8A994934-9634-4EA8-B620-354EAD66FEA9}" destId="{0CF68774-53B8-48F7-A31E-AC3DBBC13434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0B16EAAD-4A73-499D-B91E-D0F07CBB1145}" type="presOf" srcId="{94970CEC-C4FA-487D-BD7D-78A5784DD20E}" destId="{A39DABD8-AB49-4ABA-A952-CC372BE608B4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C05B9571-AA10-49E4-9822-CEF8C823E102}" type="presOf" srcId="{83F225D1-90A1-463C-8282-59EAC3AF7096}" destId="{8452306A-1025-4419-9D2B-2EDAB7EFD46A}" srcOrd="0" destOrd="0" presId="urn:microsoft.com/office/officeart/2005/8/layout/pList1#2"/>
    <dgm:cxn modelId="{928F47C7-8AB8-4286-8A6E-5D0AE7DB5AFC}" type="presOf" srcId="{C8B41CF2-FB6D-44EC-ABA3-1C8A6F64EBC8}" destId="{58195D38-9485-4BB8-90B5-1F25E3B6AA9C}" srcOrd="0" destOrd="0" presId="urn:microsoft.com/office/officeart/2005/8/layout/pList1#2"/>
    <dgm:cxn modelId="{3A592C5C-656C-4A41-959F-550222849BE5}" type="presOf" srcId="{30AD1E0C-E051-4B31-80FB-8AFCE7F0867A}" destId="{1CF9DF32-54B5-488E-A20A-3D88080084CE}" srcOrd="0" destOrd="0" presId="urn:microsoft.com/office/officeart/2005/8/layout/pList1#2"/>
    <dgm:cxn modelId="{49F277E2-A2D0-4D39-85A5-9106B1484C8C}" type="presOf" srcId="{47B71F6C-B851-484E-AE83-6AD321404CE2}" destId="{F7F6912A-A526-42E4-88F5-1569A7C2D682}" srcOrd="0" destOrd="0" presId="urn:microsoft.com/office/officeart/2005/8/layout/pList1#2"/>
    <dgm:cxn modelId="{A02ABCE4-CE36-4183-A971-2C70A80B8581}" type="presOf" srcId="{4406EAA7-FAD0-442A-9A65-D24A3DD7C7A2}" destId="{581707C5-BA60-486C-B7D8-6247C50588EE}" srcOrd="0" destOrd="0" presId="urn:microsoft.com/office/officeart/2005/8/layout/pList1#2"/>
    <dgm:cxn modelId="{9680FCC2-58C8-46D8-94B0-58E461719A4D}" type="presOf" srcId="{E7E50B09-E754-4ACD-9C3A-354641B86FE7}" destId="{A4A0586D-9FA0-40C1-8226-481B43495B33}" srcOrd="0" destOrd="0" presId="urn:microsoft.com/office/officeart/2005/8/layout/pList1#2"/>
    <dgm:cxn modelId="{D4064B5F-5ACC-4BB6-AF14-D65BFA0358C2}" type="presOf" srcId="{3E200EA3-E4B6-4EE2-AD74-B785CFE50BD5}" destId="{15AB5C1A-A5C4-48F0-B50D-DFBAE1933EA3}" srcOrd="0" destOrd="0" presId="urn:microsoft.com/office/officeart/2005/8/layout/pList1#2"/>
    <dgm:cxn modelId="{CB78BC35-DC90-4584-B9A6-1FA453EFD372}" type="presOf" srcId="{63A7A713-FBB6-4900-ADFA-C123BF39AAA0}" destId="{4C6AA3CA-FA67-4E36-9B3E-FFC2FD2D7BD2}" srcOrd="0" destOrd="0" presId="urn:microsoft.com/office/officeart/2005/8/layout/pList1#2"/>
    <dgm:cxn modelId="{59946B7B-78BD-470C-B119-A12F5110DFD2}" type="presParOf" srcId="{F7F6912A-A526-42E4-88F5-1569A7C2D682}" destId="{AA2D8B69-B2F6-41AD-9B72-718C2AFA3ADC}" srcOrd="0" destOrd="0" presId="urn:microsoft.com/office/officeart/2005/8/layout/pList1#2"/>
    <dgm:cxn modelId="{70303F3F-E68E-4190-A8B4-1BDF723847E3}" type="presParOf" srcId="{AA2D8B69-B2F6-41AD-9B72-718C2AFA3ADC}" destId="{94CFFAC9-7F82-4BED-9C1F-0E5F39814229}" srcOrd="0" destOrd="0" presId="urn:microsoft.com/office/officeart/2005/8/layout/pList1#2"/>
    <dgm:cxn modelId="{8D3D04FD-BA95-400B-9E9F-6BEDFB39CE73}" type="presParOf" srcId="{AA2D8B69-B2F6-41AD-9B72-718C2AFA3ADC}" destId="{A39DABD8-AB49-4ABA-A952-CC372BE608B4}" srcOrd="1" destOrd="0" presId="urn:microsoft.com/office/officeart/2005/8/layout/pList1#2"/>
    <dgm:cxn modelId="{4BF63B69-2A9E-49AE-B644-C91047B95211}" type="presParOf" srcId="{F7F6912A-A526-42E4-88F5-1569A7C2D682}" destId="{A4A0586D-9FA0-40C1-8226-481B43495B33}" srcOrd="1" destOrd="0" presId="urn:microsoft.com/office/officeart/2005/8/layout/pList1#2"/>
    <dgm:cxn modelId="{34F3D918-3F4F-472F-9A18-173A9CDEBC5B}" type="presParOf" srcId="{F7F6912A-A526-42E4-88F5-1569A7C2D682}" destId="{5A39E843-0658-4B67-A22B-8E9AA130E588}" srcOrd="2" destOrd="0" presId="urn:microsoft.com/office/officeart/2005/8/layout/pList1#2"/>
    <dgm:cxn modelId="{9BFAC116-7A4D-4E22-AFA8-A924B2B0E8F4}" type="presParOf" srcId="{5A39E843-0658-4B67-A22B-8E9AA130E588}" destId="{125BB00E-68B6-40BD-AEC8-7708FB450C35}" srcOrd="0" destOrd="0" presId="urn:microsoft.com/office/officeart/2005/8/layout/pList1#2"/>
    <dgm:cxn modelId="{C227D855-9584-40DB-8EF7-8318707D634A}" type="presParOf" srcId="{5A39E843-0658-4B67-A22B-8E9AA130E588}" destId="{1CF9DF32-54B5-488E-A20A-3D88080084CE}" srcOrd="1" destOrd="0" presId="urn:microsoft.com/office/officeart/2005/8/layout/pList1#2"/>
    <dgm:cxn modelId="{34D88E0A-77CB-4961-AA43-48F96C5ACFB2}" type="presParOf" srcId="{F7F6912A-A526-42E4-88F5-1569A7C2D682}" destId="{4C6AA3CA-FA67-4E36-9B3E-FFC2FD2D7BD2}" srcOrd="3" destOrd="0" presId="urn:microsoft.com/office/officeart/2005/8/layout/pList1#2"/>
    <dgm:cxn modelId="{04FD48AE-0B1D-4B6B-8BE0-CD0C7018AE28}" type="presParOf" srcId="{F7F6912A-A526-42E4-88F5-1569A7C2D682}" destId="{D93CD23C-C13F-474B-993B-587C7588D2CF}" srcOrd="4" destOrd="0" presId="urn:microsoft.com/office/officeart/2005/8/layout/pList1#2"/>
    <dgm:cxn modelId="{29E4F443-4569-4D71-826C-25B4C74C542F}" type="presParOf" srcId="{D93CD23C-C13F-474B-993B-587C7588D2CF}" destId="{69D0C687-8B69-4F9F-8971-52FA1D705C21}" srcOrd="0" destOrd="0" presId="urn:microsoft.com/office/officeart/2005/8/layout/pList1#2"/>
    <dgm:cxn modelId="{D6ED5ABA-4465-428B-B7EB-DB8048DAD38F}" type="presParOf" srcId="{D93CD23C-C13F-474B-993B-587C7588D2CF}" destId="{58195D38-9485-4BB8-90B5-1F25E3B6AA9C}" srcOrd="1" destOrd="0" presId="urn:microsoft.com/office/officeart/2005/8/layout/pList1#2"/>
    <dgm:cxn modelId="{A5C39812-5572-436A-9105-16961ABBAB37}" type="presParOf" srcId="{F7F6912A-A526-42E4-88F5-1569A7C2D682}" destId="{581707C5-BA60-486C-B7D8-6247C50588EE}" srcOrd="5" destOrd="0" presId="urn:microsoft.com/office/officeart/2005/8/layout/pList1#2"/>
    <dgm:cxn modelId="{52E15BE7-3011-401E-BCB9-72A0036B44AB}" type="presParOf" srcId="{F7F6912A-A526-42E4-88F5-1569A7C2D682}" destId="{B14E2450-E9E6-488D-A695-C4CE92067A24}" srcOrd="6" destOrd="0" presId="urn:microsoft.com/office/officeart/2005/8/layout/pList1#2"/>
    <dgm:cxn modelId="{8149ACCA-355F-4EC6-82E6-1671D876BE10}" type="presParOf" srcId="{B14E2450-E9E6-488D-A695-C4CE92067A24}" destId="{A95DDCAC-D1B2-4C32-B9BC-2BC35E9F409A}" srcOrd="0" destOrd="0" presId="urn:microsoft.com/office/officeart/2005/8/layout/pList1#2"/>
    <dgm:cxn modelId="{D30F9A56-6441-4BA0-8FD4-17F3D6A10C04}" type="presParOf" srcId="{B14E2450-E9E6-488D-A695-C4CE92067A24}" destId="{8452306A-1025-4419-9D2B-2EDAB7EFD46A}" srcOrd="1" destOrd="0" presId="urn:microsoft.com/office/officeart/2005/8/layout/pList1#2"/>
    <dgm:cxn modelId="{3DE85287-6238-460E-8A1A-E473081D493F}" type="presParOf" srcId="{F7F6912A-A526-42E4-88F5-1569A7C2D682}" destId="{0CF68774-53B8-48F7-A31E-AC3DBBC13434}" srcOrd="7" destOrd="0" presId="urn:microsoft.com/office/officeart/2005/8/layout/pList1#2"/>
    <dgm:cxn modelId="{FC99A65A-A5B1-43DE-A43B-FF81DABCBCFC}" type="presParOf" srcId="{F7F6912A-A526-42E4-88F5-1569A7C2D682}" destId="{9F620F84-E3A9-4B86-9E92-B008CE7089EC}" srcOrd="8" destOrd="0" presId="urn:microsoft.com/office/officeart/2005/8/layout/pList1#2"/>
    <dgm:cxn modelId="{0939C469-CA0A-48A1-815D-E2D51EAA3532}" type="presParOf" srcId="{9F620F84-E3A9-4B86-9E92-B008CE7089EC}" destId="{708424F6-37D9-4BEA-A49C-03A1075A5A21}" srcOrd="0" destOrd="0" presId="urn:microsoft.com/office/officeart/2005/8/layout/pList1#2"/>
    <dgm:cxn modelId="{E84450A9-E161-4353-87DE-2643F19B0C83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9D3ADCB0-E103-4614-86A4-85EB36982871}" type="presOf" srcId="{47B71F6C-B851-484E-AE83-6AD321404CE2}" destId="{F7F6912A-A526-42E4-88F5-1569A7C2D682}" srcOrd="0" destOrd="0" presId="urn:microsoft.com/office/officeart/2005/8/layout/pList1#2"/>
    <dgm:cxn modelId="{698F35CC-09C8-4FB7-A12F-C7463A7E26A8}" type="presOf" srcId="{30AD1E0C-E051-4B31-80FB-8AFCE7F0867A}" destId="{1CF9DF32-54B5-488E-A20A-3D88080084CE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2D95F85B-BD36-4129-A68C-07374DD9A7EC}" type="presOf" srcId="{3E200EA3-E4B6-4EE2-AD74-B785CFE50BD5}" destId="{15AB5C1A-A5C4-48F0-B50D-DFBAE1933EA3}" srcOrd="0" destOrd="0" presId="urn:microsoft.com/office/officeart/2005/8/layout/pList1#2"/>
    <dgm:cxn modelId="{C4763588-0A59-41D6-A4AB-CAB583C5F217}" type="presOf" srcId="{83F225D1-90A1-463C-8282-59EAC3AF7096}" destId="{8452306A-1025-4419-9D2B-2EDAB7EFD46A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CE65D489-8AAA-46B0-B6D7-9970BCD02C66}" type="presOf" srcId="{C8B41CF2-FB6D-44EC-ABA3-1C8A6F64EBC8}" destId="{58195D38-9485-4BB8-90B5-1F25E3B6AA9C}" srcOrd="0" destOrd="0" presId="urn:microsoft.com/office/officeart/2005/8/layout/pList1#2"/>
    <dgm:cxn modelId="{0A5F530D-C1E4-4492-B299-411D32AB4E4C}" type="presOf" srcId="{94970CEC-C4FA-487D-BD7D-78A5784DD20E}" destId="{A39DABD8-AB49-4ABA-A952-CC372BE608B4}" srcOrd="0" destOrd="0" presId="urn:microsoft.com/office/officeart/2005/8/layout/pList1#2"/>
    <dgm:cxn modelId="{D0028A3D-D465-4150-823A-13B7C42EEB37}" type="presOf" srcId="{8A994934-9634-4EA8-B620-354EAD66FEA9}" destId="{0CF68774-53B8-48F7-A31E-AC3DBBC13434}" srcOrd="0" destOrd="0" presId="urn:microsoft.com/office/officeart/2005/8/layout/pList1#2"/>
    <dgm:cxn modelId="{C70B65B5-1893-40DC-BC19-F2C4ADCD6F40}" type="presOf" srcId="{4406EAA7-FAD0-442A-9A65-D24A3DD7C7A2}" destId="{581707C5-BA60-486C-B7D8-6247C50588EE}" srcOrd="0" destOrd="0" presId="urn:microsoft.com/office/officeart/2005/8/layout/pList1#2"/>
    <dgm:cxn modelId="{EAD537A6-37E4-4BE6-BCE7-697ED179A042}" type="presOf" srcId="{E7E50B09-E754-4ACD-9C3A-354641B86FE7}" destId="{A4A0586D-9FA0-40C1-8226-481B43495B33}" srcOrd="0" destOrd="0" presId="urn:microsoft.com/office/officeart/2005/8/layout/pList1#2"/>
    <dgm:cxn modelId="{C6A192C5-AA40-428E-9C70-27C81BF7AB53}" type="presOf" srcId="{63A7A713-FBB6-4900-ADFA-C123BF39AAA0}" destId="{4C6AA3CA-FA67-4E36-9B3E-FFC2FD2D7BD2}" srcOrd="0" destOrd="0" presId="urn:microsoft.com/office/officeart/2005/8/layout/pList1#2"/>
    <dgm:cxn modelId="{E01046BD-C1C7-46BD-BE29-B6B543145934}" type="presParOf" srcId="{F7F6912A-A526-42E4-88F5-1569A7C2D682}" destId="{AA2D8B69-B2F6-41AD-9B72-718C2AFA3ADC}" srcOrd="0" destOrd="0" presId="urn:microsoft.com/office/officeart/2005/8/layout/pList1#2"/>
    <dgm:cxn modelId="{A1AC6A7C-2CE8-4C5D-ABA9-C6C7F275897C}" type="presParOf" srcId="{AA2D8B69-B2F6-41AD-9B72-718C2AFA3ADC}" destId="{94CFFAC9-7F82-4BED-9C1F-0E5F39814229}" srcOrd="0" destOrd="0" presId="urn:microsoft.com/office/officeart/2005/8/layout/pList1#2"/>
    <dgm:cxn modelId="{44818AA6-38D0-4E42-A013-F4C030419F86}" type="presParOf" srcId="{AA2D8B69-B2F6-41AD-9B72-718C2AFA3ADC}" destId="{A39DABD8-AB49-4ABA-A952-CC372BE608B4}" srcOrd="1" destOrd="0" presId="urn:microsoft.com/office/officeart/2005/8/layout/pList1#2"/>
    <dgm:cxn modelId="{FF5B5184-A1D7-45D5-9C23-914BE98947F9}" type="presParOf" srcId="{F7F6912A-A526-42E4-88F5-1569A7C2D682}" destId="{A4A0586D-9FA0-40C1-8226-481B43495B33}" srcOrd="1" destOrd="0" presId="urn:microsoft.com/office/officeart/2005/8/layout/pList1#2"/>
    <dgm:cxn modelId="{42D3CA59-8A73-4FA3-8D1D-54D1A30B8223}" type="presParOf" srcId="{F7F6912A-A526-42E4-88F5-1569A7C2D682}" destId="{5A39E843-0658-4B67-A22B-8E9AA130E588}" srcOrd="2" destOrd="0" presId="urn:microsoft.com/office/officeart/2005/8/layout/pList1#2"/>
    <dgm:cxn modelId="{DF4A1576-C906-475A-9654-28069DE43331}" type="presParOf" srcId="{5A39E843-0658-4B67-A22B-8E9AA130E588}" destId="{125BB00E-68B6-40BD-AEC8-7708FB450C35}" srcOrd="0" destOrd="0" presId="urn:microsoft.com/office/officeart/2005/8/layout/pList1#2"/>
    <dgm:cxn modelId="{267DF188-A824-4665-BA46-7E58258CF8B0}" type="presParOf" srcId="{5A39E843-0658-4B67-A22B-8E9AA130E588}" destId="{1CF9DF32-54B5-488E-A20A-3D88080084CE}" srcOrd="1" destOrd="0" presId="urn:microsoft.com/office/officeart/2005/8/layout/pList1#2"/>
    <dgm:cxn modelId="{15CC8143-4233-4E5F-BE14-0E56706C4C5E}" type="presParOf" srcId="{F7F6912A-A526-42E4-88F5-1569A7C2D682}" destId="{4C6AA3CA-FA67-4E36-9B3E-FFC2FD2D7BD2}" srcOrd="3" destOrd="0" presId="urn:microsoft.com/office/officeart/2005/8/layout/pList1#2"/>
    <dgm:cxn modelId="{74EB39F2-5774-4754-9C7C-E573F81309B0}" type="presParOf" srcId="{F7F6912A-A526-42E4-88F5-1569A7C2D682}" destId="{D93CD23C-C13F-474B-993B-587C7588D2CF}" srcOrd="4" destOrd="0" presId="urn:microsoft.com/office/officeart/2005/8/layout/pList1#2"/>
    <dgm:cxn modelId="{39808E1E-3074-4EFF-81B1-332B338BE471}" type="presParOf" srcId="{D93CD23C-C13F-474B-993B-587C7588D2CF}" destId="{69D0C687-8B69-4F9F-8971-52FA1D705C21}" srcOrd="0" destOrd="0" presId="urn:microsoft.com/office/officeart/2005/8/layout/pList1#2"/>
    <dgm:cxn modelId="{901311A8-4CA3-4FFE-B954-D1175A0193CE}" type="presParOf" srcId="{D93CD23C-C13F-474B-993B-587C7588D2CF}" destId="{58195D38-9485-4BB8-90B5-1F25E3B6AA9C}" srcOrd="1" destOrd="0" presId="urn:microsoft.com/office/officeart/2005/8/layout/pList1#2"/>
    <dgm:cxn modelId="{AF517295-FB9F-4165-A5EF-4A1A882783E7}" type="presParOf" srcId="{F7F6912A-A526-42E4-88F5-1569A7C2D682}" destId="{581707C5-BA60-486C-B7D8-6247C50588EE}" srcOrd="5" destOrd="0" presId="urn:microsoft.com/office/officeart/2005/8/layout/pList1#2"/>
    <dgm:cxn modelId="{6D4E6DA9-2560-4A5B-84B1-5164A13EF4E7}" type="presParOf" srcId="{F7F6912A-A526-42E4-88F5-1569A7C2D682}" destId="{B14E2450-E9E6-488D-A695-C4CE92067A24}" srcOrd="6" destOrd="0" presId="urn:microsoft.com/office/officeart/2005/8/layout/pList1#2"/>
    <dgm:cxn modelId="{E4CDAA9E-A8CC-44BD-A35E-E8399AA4155A}" type="presParOf" srcId="{B14E2450-E9E6-488D-A695-C4CE92067A24}" destId="{A95DDCAC-D1B2-4C32-B9BC-2BC35E9F409A}" srcOrd="0" destOrd="0" presId="urn:microsoft.com/office/officeart/2005/8/layout/pList1#2"/>
    <dgm:cxn modelId="{5D84FCBE-264D-4129-A0C1-BB7EFCB3B76A}" type="presParOf" srcId="{B14E2450-E9E6-488D-A695-C4CE92067A24}" destId="{8452306A-1025-4419-9D2B-2EDAB7EFD46A}" srcOrd="1" destOrd="0" presId="urn:microsoft.com/office/officeart/2005/8/layout/pList1#2"/>
    <dgm:cxn modelId="{A0C8E6BF-CAC3-4E3F-A691-71E939A9CBA8}" type="presParOf" srcId="{F7F6912A-A526-42E4-88F5-1569A7C2D682}" destId="{0CF68774-53B8-48F7-A31E-AC3DBBC13434}" srcOrd="7" destOrd="0" presId="urn:microsoft.com/office/officeart/2005/8/layout/pList1#2"/>
    <dgm:cxn modelId="{6A4016FE-F606-4F80-8886-0F1F484276E3}" type="presParOf" srcId="{F7F6912A-A526-42E4-88F5-1569A7C2D682}" destId="{9F620F84-E3A9-4B86-9E92-B008CE7089EC}" srcOrd="8" destOrd="0" presId="urn:microsoft.com/office/officeart/2005/8/layout/pList1#2"/>
    <dgm:cxn modelId="{C16D50FD-BCDA-46F4-85C3-77DF03E42EC3}" type="presParOf" srcId="{9F620F84-E3A9-4B86-9E92-B008CE7089EC}" destId="{708424F6-37D9-4BEA-A49C-03A1075A5A21}" srcOrd="0" destOrd="0" presId="urn:microsoft.com/office/officeart/2005/8/layout/pList1#2"/>
    <dgm:cxn modelId="{C58E2F1B-16C0-405D-8619-6D871ABEBDA9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D80F28F7-C746-452E-979B-6D2E529E25A2}" type="presOf" srcId="{E7E50B09-E754-4ACD-9C3A-354641B86FE7}" destId="{A4A0586D-9FA0-40C1-8226-481B43495B33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0C262069-49D4-4CBB-BB53-903DA2B062C4}" type="presOf" srcId="{C8B41CF2-FB6D-44EC-ABA3-1C8A6F64EBC8}" destId="{58195D38-9485-4BB8-90B5-1F25E3B6AA9C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EE4062B4-6B75-40F3-A5D9-D5DAC1033DFA}" type="presOf" srcId="{63A7A713-FBB6-4900-ADFA-C123BF39AAA0}" destId="{4C6AA3CA-FA67-4E36-9B3E-FFC2FD2D7BD2}" srcOrd="0" destOrd="0" presId="urn:microsoft.com/office/officeart/2005/8/layout/pList1#2"/>
    <dgm:cxn modelId="{FD02B54A-4968-4979-A19E-0C0A10265A5E}" type="presOf" srcId="{94970CEC-C4FA-487D-BD7D-78A5784DD20E}" destId="{A39DABD8-AB49-4ABA-A952-CC372BE608B4}" srcOrd="0" destOrd="0" presId="urn:microsoft.com/office/officeart/2005/8/layout/pList1#2"/>
    <dgm:cxn modelId="{60578137-DF5A-4A58-A3C4-F94CCBC5168D}" type="presOf" srcId="{3E200EA3-E4B6-4EE2-AD74-B785CFE50BD5}" destId="{15AB5C1A-A5C4-48F0-B50D-DFBAE1933EA3}" srcOrd="0" destOrd="0" presId="urn:microsoft.com/office/officeart/2005/8/layout/pList1#2"/>
    <dgm:cxn modelId="{5D39EE1B-C182-451B-B721-E9759C3C147F}" type="presOf" srcId="{83F225D1-90A1-463C-8282-59EAC3AF7096}" destId="{8452306A-1025-4419-9D2B-2EDAB7EFD46A}" srcOrd="0" destOrd="0" presId="urn:microsoft.com/office/officeart/2005/8/layout/pList1#2"/>
    <dgm:cxn modelId="{A09EF22B-4D10-4703-8BAF-880DFBC93C18}" type="presOf" srcId="{8A994934-9634-4EA8-B620-354EAD66FEA9}" destId="{0CF68774-53B8-48F7-A31E-AC3DBBC13434}" srcOrd="0" destOrd="0" presId="urn:microsoft.com/office/officeart/2005/8/layout/pList1#2"/>
    <dgm:cxn modelId="{FA01B095-CFF5-4CCF-9A6F-5C86990880F4}" type="presOf" srcId="{47B71F6C-B851-484E-AE83-6AD321404CE2}" destId="{F7F6912A-A526-42E4-88F5-1569A7C2D682}" srcOrd="0" destOrd="0" presId="urn:microsoft.com/office/officeart/2005/8/layout/pList1#2"/>
    <dgm:cxn modelId="{CB66F10F-2207-4CA8-BF28-E55F4A2525D4}" type="presOf" srcId="{30AD1E0C-E051-4B31-80FB-8AFCE7F0867A}" destId="{1CF9DF32-54B5-488E-A20A-3D88080084CE}" srcOrd="0" destOrd="0" presId="urn:microsoft.com/office/officeart/2005/8/layout/pList1#2"/>
    <dgm:cxn modelId="{8D5960BA-F60C-4818-91F2-CC7DA3764A8F}" type="presOf" srcId="{4406EAA7-FAD0-442A-9A65-D24A3DD7C7A2}" destId="{581707C5-BA60-486C-B7D8-6247C50588EE}" srcOrd="0" destOrd="0" presId="urn:microsoft.com/office/officeart/2005/8/layout/pList1#2"/>
    <dgm:cxn modelId="{493DC51E-D4DA-49DF-B55C-171745BAA252}" type="presParOf" srcId="{F7F6912A-A526-42E4-88F5-1569A7C2D682}" destId="{AA2D8B69-B2F6-41AD-9B72-718C2AFA3ADC}" srcOrd="0" destOrd="0" presId="urn:microsoft.com/office/officeart/2005/8/layout/pList1#2"/>
    <dgm:cxn modelId="{A7605FBE-4E87-41C8-8129-A22108BAABEC}" type="presParOf" srcId="{AA2D8B69-B2F6-41AD-9B72-718C2AFA3ADC}" destId="{94CFFAC9-7F82-4BED-9C1F-0E5F39814229}" srcOrd="0" destOrd="0" presId="urn:microsoft.com/office/officeart/2005/8/layout/pList1#2"/>
    <dgm:cxn modelId="{96E153B4-980B-430D-BDDA-F34D1BE26ED2}" type="presParOf" srcId="{AA2D8B69-B2F6-41AD-9B72-718C2AFA3ADC}" destId="{A39DABD8-AB49-4ABA-A952-CC372BE608B4}" srcOrd="1" destOrd="0" presId="urn:microsoft.com/office/officeart/2005/8/layout/pList1#2"/>
    <dgm:cxn modelId="{6FB782A3-191C-4E0D-88E3-A97D188DDE36}" type="presParOf" srcId="{F7F6912A-A526-42E4-88F5-1569A7C2D682}" destId="{A4A0586D-9FA0-40C1-8226-481B43495B33}" srcOrd="1" destOrd="0" presId="urn:microsoft.com/office/officeart/2005/8/layout/pList1#2"/>
    <dgm:cxn modelId="{31C5E977-62D9-45A8-BBFE-EF1011B96F17}" type="presParOf" srcId="{F7F6912A-A526-42E4-88F5-1569A7C2D682}" destId="{5A39E843-0658-4B67-A22B-8E9AA130E588}" srcOrd="2" destOrd="0" presId="urn:microsoft.com/office/officeart/2005/8/layout/pList1#2"/>
    <dgm:cxn modelId="{398BCDA1-285F-4B63-A8B0-3E802D161FD9}" type="presParOf" srcId="{5A39E843-0658-4B67-A22B-8E9AA130E588}" destId="{125BB00E-68B6-40BD-AEC8-7708FB450C35}" srcOrd="0" destOrd="0" presId="urn:microsoft.com/office/officeart/2005/8/layout/pList1#2"/>
    <dgm:cxn modelId="{2819C1E2-3E82-4EB5-94C6-36DA9A2F05C5}" type="presParOf" srcId="{5A39E843-0658-4B67-A22B-8E9AA130E588}" destId="{1CF9DF32-54B5-488E-A20A-3D88080084CE}" srcOrd="1" destOrd="0" presId="urn:microsoft.com/office/officeart/2005/8/layout/pList1#2"/>
    <dgm:cxn modelId="{1B97237A-C61F-4695-92D8-840619A8BA9B}" type="presParOf" srcId="{F7F6912A-A526-42E4-88F5-1569A7C2D682}" destId="{4C6AA3CA-FA67-4E36-9B3E-FFC2FD2D7BD2}" srcOrd="3" destOrd="0" presId="urn:microsoft.com/office/officeart/2005/8/layout/pList1#2"/>
    <dgm:cxn modelId="{7E586271-1C3B-4578-AC91-3D4B40E891C6}" type="presParOf" srcId="{F7F6912A-A526-42E4-88F5-1569A7C2D682}" destId="{D93CD23C-C13F-474B-993B-587C7588D2CF}" srcOrd="4" destOrd="0" presId="urn:microsoft.com/office/officeart/2005/8/layout/pList1#2"/>
    <dgm:cxn modelId="{EDF49EA8-AAD5-4A8A-9ECA-7E8A55674197}" type="presParOf" srcId="{D93CD23C-C13F-474B-993B-587C7588D2CF}" destId="{69D0C687-8B69-4F9F-8971-52FA1D705C21}" srcOrd="0" destOrd="0" presId="urn:microsoft.com/office/officeart/2005/8/layout/pList1#2"/>
    <dgm:cxn modelId="{6307D845-3533-4448-80F7-73E408BE9767}" type="presParOf" srcId="{D93CD23C-C13F-474B-993B-587C7588D2CF}" destId="{58195D38-9485-4BB8-90B5-1F25E3B6AA9C}" srcOrd="1" destOrd="0" presId="urn:microsoft.com/office/officeart/2005/8/layout/pList1#2"/>
    <dgm:cxn modelId="{90D37074-63F6-4D61-BE25-AA5011626748}" type="presParOf" srcId="{F7F6912A-A526-42E4-88F5-1569A7C2D682}" destId="{581707C5-BA60-486C-B7D8-6247C50588EE}" srcOrd="5" destOrd="0" presId="urn:microsoft.com/office/officeart/2005/8/layout/pList1#2"/>
    <dgm:cxn modelId="{63C49681-5000-4BCF-8175-A750310B3A88}" type="presParOf" srcId="{F7F6912A-A526-42E4-88F5-1569A7C2D682}" destId="{B14E2450-E9E6-488D-A695-C4CE92067A24}" srcOrd="6" destOrd="0" presId="urn:microsoft.com/office/officeart/2005/8/layout/pList1#2"/>
    <dgm:cxn modelId="{C4AE01FD-0F03-4DB5-BF3A-BF719DD17D91}" type="presParOf" srcId="{B14E2450-E9E6-488D-A695-C4CE92067A24}" destId="{A95DDCAC-D1B2-4C32-B9BC-2BC35E9F409A}" srcOrd="0" destOrd="0" presId="urn:microsoft.com/office/officeart/2005/8/layout/pList1#2"/>
    <dgm:cxn modelId="{3F5D8400-E5F3-4ECE-901A-0662D29E901A}" type="presParOf" srcId="{B14E2450-E9E6-488D-A695-C4CE92067A24}" destId="{8452306A-1025-4419-9D2B-2EDAB7EFD46A}" srcOrd="1" destOrd="0" presId="urn:microsoft.com/office/officeart/2005/8/layout/pList1#2"/>
    <dgm:cxn modelId="{E1F05F35-1C2F-484E-889C-8CEB91E39FD4}" type="presParOf" srcId="{F7F6912A-A526-42E4-88F5-1569A7C2D682}" destId="{0CF68774-53B8-48F7-A31E-AC3DBBC13434}" srcOrd="7" destOrd="0" presId="urn:microsoft.com/office/officeart/2005/8/layout/pList1#2"/>
    <dgm:cxn modelId="{DBE6C1C2-636F-46CD-BB52-0DFE1F2D3B5D}" type="presParOf" srcId="{F7F6912A-A526-42E4-88F5-1569A7C2D682}" destId="{9F620F84-E3A9-4B86-9E92-B008CE7089EC}" srcOrd="8" destOrd="0" presId="urn:microsoft.com/office/officeart/2005/8/layout/pList1#2"/>
    <dgm:cxn modelId="{BDCFEFC8-943F-41CE-8B06-19F811C16C35}" type="presParOf" srcId="{9F620F84-E3A9-4B86-9E92-B008CE7089EC}" destId="{708424F6-37D9-4BEA-A49C-03A1075A5A21}" srcOrd="0" destOrd="0" presId="urn:microsoft.com/office/officeart/2005/8/layout/pList1#2"/>
    <dgm:cxn modelId="{908E59DE-B05D-40D4-A0F0-0B0E1CB9A6E8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2E81FE-1DEE-4817-B107-FF8D8BA5B3F9}" type="presOf" srcId="{8A994934-9634-4EA8-B620-354EAD66FEA9}" destId="{0CF68774-53B8-48F7-A31E-AC3DBBC13434}" srcOrd="0" destOrd="0" presId="urn:microsoft.com/office/officeart/2005/8/layout/pList1#2"/>
    <dgm:cxn modelId="{59738AE3-0B6B-4281-A9BC-FA40CB72B154}" type="presOf" srcId="{4406EAA7-FAD0-442A-9A65-D24A3DD7C7A2}" destId="{581707C5-BA60-486C-B7D8-6247C50588EE}" srcOrd="0" destOrd="0" presId="urn:microsoft.com/office/officeart/2005/8/layout/pList1#2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BF215819-8E2C-4BE0-A993-8462E0DBE470}" type="presOf" srcId="{83F225D1-90A1-463C-8282-59EAC3AF7096}" destId="{8452306A-1025-4419-9D2B-2EDAB7EFD46A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F1A8B578-B2F0-4E88-8DFE-E807DF499B44}" type="presOf" srcId="{C8B41CF2-FB6D-44EC-ABA3-1C8A6F64EBC8}" destId="{58195D38-9485-4BB8-90B5-1F25E3B6AA9C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61EF55D9-BB46-42D1-AEA2-7891C593F0B7}" type="presOf" srcId="{63A7A713-FBB6-4900-ADFA-C123BF39AAA0}" destId="{4C6AA3CA-FA67-4E36-9B3E-FFC2FD2D7BD2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51456E86-829E-4871-A653-D3A1EC6EC7FD}" type="presOf" srcId="{E7E50B09-E754-4ACD-9C3A-354641B86FE7}" destId="{A4A0586D-9FA0-40C1-8226-481B43495B33}" srcOrd="0" destOrd="0" presId="urn:microsoft.com/office/officeart/2005/8/layout/pList1#2"/>
    <dgm:cxn modelId="{C570E562-9211-4174-8F14-B826114F1559}" type="presOf" srcId="{30AD1E0C-E051-4B31-80FB-8AFCE7F0867A}" destId="{1CF9DF32-54B5-488E-A20A-3D88080084CE}" srcOrd="0" destOrd="0" presId="urn:microsoft.com/office/officeart/2005/8/layout/pList1#2"/>
    <dgm:cxn modelId="{881DA31B-5FA5-43EE-A02A-53B0C92FA6B5}" type="presOf" srcId="{3E200EA3-E4B6-4EE2-AD74-B785CFE50BD5}" destId="{15AB5C1A-A5C4-48F0-B50D-DFBAE1933EA3}" srcOrd="0" destOrd="0" presId="urn:microsoft.com/office/officeart/2005/8/layout/pList1#2"/>
    <dgm:cxn modelId="{7ED46C10-D775-44CB-B00B-B0B4AF7C35E3}" type="presOf" srcId="{94970CEC-C4FA-487D-BD7D-78A5784DD20E}" destId="{A39DABD8-AB49-4ABA-A952-CC372BE608B4}" srcOrd="0" destOrd="0" presId="urn:microsoft.com/office/officeart/2005/8/layout/pList1#2"/>
    <dgm:cxn modelId="{249BFFA8-51D1-4973-9AD3-E841C004BD2A}" type="presOf" srcId="{47B71F6C-B851-484E-AE83-6AD321404CE2}" destId="{F7F6912A-A526-42E4-88F5-1569A7C2D682}" srcOrd="0" destOrd="0" presId="urn:microsoft.com/office/officeart/2005/8/layout/pList1#2"/>
    <dgm:cxn modelId="{BF9982F9-C3CD-4D19-A9DA-CE379CF3FE80}" type="presParOf" srcId="{F7F6912A-A526-42E4-88F5-1569A7C2D682}" destId="{AA2D8B69-B2F6-41AD-9B72-718C2AFA3ADC}" srcOrd="0" destOrd="0" presId="urn:microsoft.com/office/officeart/2005/8/layout/pList1#2"/>
    <dgm:cxn modelId="{86ED4D95-8F80-4B5F-933E-048DFFC1B0F3}" type="presParOf" srcId="{AA2D8B69-B2F6-41AD-9B72-718C2AFA3ADC}" destId="{94CFFAC9-7F82-4BED-9C1F-0E5F39814229}" srcOrd="0" destOrd="0" presId="urn:microsoft.com/office/officeart/2005/8/layout/pList1#2"/>
    <dgm:cxn modelId="{6A9839FA-0936-4FE7-89B9-74C58666666C}" type="presParOf" srcId="{AA2D8B69-B2F6-41AD-9B72-718C2AFA3ADC}" destId="{A39DABD8-AB49-4ABA-A952-CC372BE608B4}" srcOrd="1" destOrd="0" presId="urn:microsoft.com/office/officeart/2005/8/layout/pList1#2"/>
    <dgm:cxn modelId="{5C8B9608-9D7A-4574-B7FD-F2908DAFF2E7}" type="presParOf" srcId="{F7F6912A-A526-42E4-88F5-1569A7C2D682}" destId="{A4A0586D-9FA0-40C1-8226-481B43495B33}" srcOrd="1" destOrd="0" presId="urn:microsoft.com/office/officeart/2005/8/layout/pList1#2"/>
    <dgm:cxn modelId="{500CE4B4-5738-4A1B-ABC1-C888CFB450A6}" type="presParOf" srcId="{F7F6912A-A526-42E4-88F5-1569A7C2D682}" destId="{5A39E843-0658-4B67-A22B-8E9AA130E588}" srcOrd="2" destOrd="0" presId="urn:microsoft.com/office/officeart/2005/8/layout/pList1#2"/>
    <dgm:cxn modelId="{AEFA8C6D-F6E7-4931-93BD-809BCDD37FB1}" type="presParOf" srcId="{5A39E843-0658-4B67-A22B-8E9AA130E588}" destId="{125BB00E-68B6-40BD-AEC8-7708FB450C35}" srcOrd="0" destOrd="0" presId="urn:microsoft.com/office/officeart/2005/8/layout/pList1#2"/>
    <dgm:cxn modelId="{939D7472-03D6-4833-B56F-C05F8B61C256}" type="presParOf" srcId="{5A39E843-0658-4B67-A22B-8E9AA130E588}" destId="{1CF9DF32-54B5-488E-A20A-3D88080084CE}" srcOrd="1" destOrd="0" presId="urn:microsoft.com/office/officeart/2005/8/layout/pList1#2"/>
    <dgm:cxn modelId="{773ED985-EE58-4F27-9842-DAD37CE7E956}" type="presParOf" srcId="{F7F6912A-A526-42E4-88F5-1569A7C2D682}" destId="{4C6AA3CA-FA67-4E36-9B3E-FFC2FD2D7BD2}" srcOrd="3" destOrd="0" presId="urn:microsoft.com/office/officeart/2005/8/layout/pList1#2"/>
    <dgm:cxn modelId="{479C508C-D491-4E75-93F2-A11B73AA385B}" type="presParOf" srcId="{F7F6912A-A526-42E4-88F5-1569A7C2D682}" destId="{D93CD23C-C13F-474B-993B-587C7588D2CF}" srcOrd="4" destOrd="0" presId="urn:microsoft.com/office/officeart/2005/8/layout/pList1#2"/>
    <dgm:cxn modelId="{3DC68001-22CA-4382-B541-54731A329509}" type="presParOf" srcId="{D93CD23C-C13F-474B-993B-587C7588D2CF}" destId="{69D0C687-8B69-4F9F-8971-52FA1D705C21}" srcOrd="0" destOrd="0" presId="urn:microsoft.com/office/officeart/2005/8/layout/pList1#2"/>
    <dgm:cxn modelId="{32EDDBB0-4597-4541-842F-CE1114FE600F}" type="presParOf" srcId="{D93CD23C-C13F-474B-993B-587C7588D2CF}" destId="{58195D38-9485-4BB8-90B5-1F25E3B6AA9C}" srcOrd="1" destOrd="0" presId="urn:microsoft.com/office/officeart/2005/8/layout/pList1#2"/>
    <dgm:cxn modelId="{9BEBF34D-3474-4786-9A2D-DD019F92CF86}" type="presParOf" srcId="{F7F6912A-A526-42E4-88F5-1569A7C2D682}" destId="{581707C5-BA60-486C-B7D8-6247C50588EE}" srcOrd="5" destOrd="0" presId="urn:microsoft.com/office/officeart/2005/8/layout/pList1#2"/>
    <dgm:cxn modelId="{7A3E38F5-346F-41F5-A5FD-1DA51B5FCD1A}" type="presParOf" srcId="{F7F6912A-A526-42E4-88F5-1569A7C2D682}" destId="{B14E2450-E9E6-488D-A695-C4CE92067A24}" srcOrd="6" destOrd="0" presId="urn:microsoft.com/office/officeart/2005/8/layout/pList1#2"/>
    <dgm:cxn modelId="{682F5E25-0AEB-4FC6-9D83-BFBCCCB886B8}" type="presParOf" srcId="{B14E2450-E9E6-488D-A695-C4CE92067A24}" destId="{A95DDCAC-D1B2-4C32-B9BC-2BC35E9F409A}" srcOrd="0" destOrd="0" presId="urn:microsoft.com/office/officeart/2005/8/layout/pList1#2"/>
    <dgm:cxn modelId="{A93CEABC-3C34-41D6-9048-0821C8E32B04}" type="presParOf" srcId="{B14E2450-E9E6-488D-A695-C4CE92067A24}" destId="{8452306A-1025-4419-9D2B-2EDAB7EFD46A}" srcOrd="1" destOrd="0" presId="urn:microsoft.com/office/officeart/2005/8/layout/pList1#2"/>
    <dgm:cxn modelId="{40FB3438-6580-4892-A93A-330236EEF7BC}" type="presParOf" srcId="{F7F6912A-A526-42E4-88F5-1569A7C2D682}" destId="{0CF68774-53B8-48F7-A31E-AC3DBBC13434}" srcOrd="7" destOrd="0" presId="urn:microsoft.com/office/officeart/2005/8/layout/pList1#2"/>
    <dgm:cxn modelId="{7FD77C98-D937-407E-87E6-80B785DDA7DC}" type="presParOf" srcId="{F7F6912A-A526-42E4-88F5-1569A7C2D682}" destId="{9F620F84-E3A9-4B86-9E92-B008CE7089EC}" srcOrd="8" destOrd="0" presId="urn:microsoft.com/office/officeart/2005/8/layout/pList1#2"/>
    <dgm:cxn modelId="{7A84E99A-D4A8-4589-B729-721D052E1E63}" type="presParOf" srcId="{9F620F84-E3A9-4B86-9E92-B008CE7089EC}" destId="{708424F6-37D9-4BEA-A49C-03A1075A5A21}" srcOrd="0" destOrd="0" presId="urn:microsoft.com/office/officeart/2005/8/layout/pList1#2"/>
    <dgm:cxn modelId="{0EB4C35D-9360-49A4-A653-4B6A18BB57FD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71545080-9EBE-486E-BD4D-135336E62670}" type="presOf" srcId="{30AD1E0C-E051-4B31-80FB-8AFCE7F0867A}" destId="{1CF9DF32-54B5-488E-A20A-3D88080084CE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E633FA4F-8D27-49C8-BA6A-917B356CA2F4}" type="presOf" srcId="{8A994934-9634-4EA8-B620-354EAD66FEA9}" destId="{0CF68774-53B8-48F7-A31E-AC3DBBC13434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4D46A7A5-0485-406F-B7E1-806EF63C6AF6}" type="presOf" srcId="{83F225D1-90A1-463C-8282-59EAC3AF7096}" destId="{8452306A-1025-4419-9D2B-2EDAB7EFD46A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E79FE152-AD10-41F3-A947-BEF73426B2F6}" type="presOf" srcId="{63A7A713-FBB6-4900-ADFA-C123BF39AAA0}" destId="{4C6AA3CA-FA67-4E36-9B3E-FFC2FD2D7BD2}" srcOrd="0" destOrd="0" presId="urn:microsoft.com/office/officeart/2005/8/layout/pList1#2"/>
    <dgm:cxn modelId="{B6D174B0-96D7-45CF-9522-75241A5B71AE}" type="presOf" srcId="{47B71F6C-B851-484E-AE83-6AD321404CE2}" destId="{F7F6912A-A526-42E4-88F5-1569A7C2D682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8EEA88C3-9006-4FC7-8702-E22BAFA9B6FB}" type="presOf" srcId="{3E200EA3-E4B6-4EE2-AD74-B785CFE50BD5}" destId="{15AB5C1A-A5C4-48F0-B50D-DFBAE1933EA3}" srcOrd="0" destOrd="0" presId="urn:microsoft.com/office/officeart/2005/8/layout/pList1#2"/>
    <dgm:cxn modelId="{AB1DD2EE-7CF1-4222-AAA2-A18B5EB89F21}" type="presOf" srcId="{94970CEC-C4FA-487D-BD7D-78A5784DD20E}" destId="{A39DABD8-AB49-4ABA-A952-CC372BE608B4}" srcOrd="0" destOrd="0" presId="urn:microsoft.com/office/officeart/2005/8/layout/pList1#2"/>
    <dgm:cxn modelId="{A9C8CF07-A422-4326-8C05-470FBBDA2E27}" type="presOf" srcId="{C8B41CF2-FB6D-44EC-ABA3-1C8A6F64EBC8}" destId="{58195D38-9485-4BB8-90B5-1F25E3B6AA9C}" srcOrd="0" destOrd="0" presId="urn:microsoft.com/office/officeart/2005/8/layout/pList1#2"/>
    <dgm:cxn modelId="{253E646D-CA8E-47D8-8E61-02C246CB0A20}" type="presOf" srcId="{E7E50B09-E754-4ACD-9C3A-354641B86FE7}" destId="{A4A0586D-9FA0-40C1-8226-481B43495B33}" srcOrd="0" destOrd="0" presId="urn:microsoft.com/office/officeart/2005/8/layout/pList1#2"/>
    <dgm:cxn modelId="{A7F57C7E-C0BE-4AC9-AC69-6CCAE18D71E0}" type="presOf" srcId="{4406EAA7-FAD0-442A-9A65-D24A3DD7C7A2}" destId="{581707C5-BA60-486C-B7D8-6247C50588EE}" srcOrd="0" destOrd="0" presId="urn:microsoft.com/office/officeart/2005/8/layout/pList1#2"/>
    <dgm:cxn modelId="{E0C49876-60EA-4469-BD59-83A531919F6D}" type="presParOf" srcId="{F7F6912A-A526-42E4-88F5-1569A7C2D682}" destId="{AA2D8B69-B2F6-41AD-9B72-718C2AFA3ADC}" srcOrd="0" destOrd="0" presId="urn:microsoft.com/office/officeart/2005/8/layout/pList1#2"/>
    <dgm:cxn modelId="{538FDF5F-CA26-435A-91B6-C8B6D40C262A}" type="presParOf" srcId="{AA2D8B69-B2F6-41AD-9B72-718C2AFA3ADC}" destId="{94CFFAC9-7F82-4BED-9C1F-0E5F39814229}" srcOrd="0" destOrd="0" presId="urn:microsoft.com/office/officeart/2005/8/layout/pList1#2"/>
    <dgm:cxn modelId="{418DD9EC-9E76-43FA-81CE-D7CD3DCA9FD7}" type="presParOf" srcId="{AA2D8B69-B2F6-41AD-9B72-718C2AFA3ADC}" destId="{A39DABD8-AB49-4ABA-A952-CC372BE608B4}" srcOrd="1" destOrd="0" presId="urn:microsoft.com/office/officeart/2005/8/layout/pList1#2"/>
    <dgm:cxn modelId="{114C6676-B303-4769-B7D9-213B2E5EA2BD}" type="presParOf" srcId="{F7F6912A-A526-42E4-88F5-1569A7C2D682}" destId="{A4A0586D-9FA0-40C1-8226-481B43495B33}" srcOrd="1" destOrd="0" presId="urn:microsoft.com/office/officeart/2005/8/layout/pList1#2"/>
    <dgm:cxn modelId="{2F7F1E1E-C289-4535-8B1D-48AC2E985479}" type="presParOf" srcId="{F7F6912A-A526-42E4-88F5-1569A7C2D682}" destId="{5A39E843-0658-4B67-A22B-8E9AA130E588}" srcOrd="2" destOrd="0" presId="urn:microsoft.com/office/officeart/2005/8/layout/pList1#2"/>
    <dgm:cxn modelId="{EB172853-8414-454D-A885-4B72A0AE051E}" type="presParOf" srcId="{5A39E843-0658-4B67-A22B-8E9AA130E588}" destId="{125BB00E-68B6-40BD-AEC8-7708FB450C35}" srcOrd="0" destOrd="0" presId="urn:microsoft.com/office/officeart/2005/8/layout/pList1#2"/>
    <dgm:cxn modelId="{42B72F52-1378-43E8-A443-4E03607075EC}" type="presParOf" srcId="{5A39E843-0658-4B67-A22B-8E9AA130E588}" destId="{1CF9DF32-54B5-488E-A20A-3D88080084CE}" srcOrd="1" destOrd="0" presId="urn:microsoft.com/office/officeart/2005/8/layout/pList1#2"/>
    <dgm:cxn modelId="{5BA6FF28-6EAA-4447-91DD-02D0BF069925}" type="presParOf" srcId="{F7F6912A-A526-42E4-88F5-1569A7C2D682}" destId="{4C6AA3CA-FA67-4E36-9B3E-FFC2FD2D7BD2}" srcOrd="3" destOrd="0" presId="urn:microsoft.com/office/officeart/2005/8/layout/pList1#2"/>
    <dgm:cxn modelId="{C0DEE0A0-AB73-465F-98B6-958063988A2C}" type="presParOf" srcId="{F7F6912A-A526-42E4-88F5-1569A7C2D682}" destId="{D93CD23C-C13F-474B-993B-587C7588D2CF}" srcOrd="4" destOrd="0" presId="urn:microsoft.com/office/officeart/2005/8/layout/pList1#2"/>
    <dgm:cxn modelId="{35433483-ED9A-4AB3-8999-BCD609DF3563}" type="presParOf" srcId="{D93CD23C-C13F-474B-993B-587C7588D2CF}" destId="{69D0C687-8B69-4F9F-8971-52FA1D705C21}" srcOrd="0" destOrd="0" presId="urn:microsoft.com/office/officeart/2005/8/layout/pList1#2"/>
    <dgm:cxn modelId="{F4A3C022-4B57-4A9E-BCD8-B78D35B7FD3B}" type="presParOf" srcId="{D93CD23C-C13F-474B-993B-587C7588D2CF}" destId="{58195D38-9485-4BB8-90B5-1F25E3B6AA9C}" srcOrd="1" destOrd="0" presId="urn:microsoft.com/office/officeart/2005/8/layout/pList1#2"/>
    <dgm:cxn modelId="{71C591AB-BAB0-40A7-A872-03F5714830E8}" type="presParOf" srcId="{F7F6912A-A526-42E4-88F5-1569A7C2D682}" destId="{581707C5-BA60-486C-B7D8-6247C50588EE}" srcOrd="5" destOrd="0" presId="urn:microsoft.com/office/officeart/2005/8/layout/pList1#2"/>
    <dgm:cxn modelId="{268E3758-A745-4D87-8E77-5DE2C2A273C6}" type="presParOf" srcId="{F7F6912A-A526-42E4-88F5-1569A7C2D682}" destId="{B14E2450-E9E6-488D-A695-C4CE92067A24}" srcOrd="6" destOrd="0" presId="urn:microsoft.com/office/officeart/2005/8/layout/pList1#2"/>
    <dgm:cxn modelId="{FDF03F16-FDC4-4277-92E7-6597BDD3B728}" type="presParOf" srcId="{B14E2450-E9E6-488D-A695-C4CE92067A24}" destId="{A95DDCAC-D1B2-4C32-B9BC-2BC35E9F409A}" srcOrd="0" destOrd="0" presId="urn:microsoft.com/office/officeart/2005/8/layout/pList1#2"/>
    <dgm:cxn modelId="{6DFBD821-9A49-486B-B639-AE7926EB78C4}" type="presParOf" srcId="{B14E2450-E9E6-488D-A695-C4CE92067A24}" destId="{8452306A-1025-4419-9D2B-2EDAB7EFD46A}" srcOrd="1" destOrd="0" presId="urn:microsoft.com/office/officeart/2005/8/layout/pList1#2"/>
    <dgm:cxn modelId="{12ED9634-5AA6-4CEA-A15B-06413BF80FF2}" type="presParOf" srcId="{F7F6912A-A526-42E4-88F5-1569A7C2D682}" destId="{0CF68774-53B8-48F7-A31E-AC3DBBC13434}" srcOrd="7" destOrd="0" presId="urn:microsoft.com/office/officeart/2005/8/layout/pList1#2"/>
    <dgm:cxn modelId="{EFFE5722-E02F-4F18-A901-DD629AE32125}" type="presParOf" srcId="{F7F6912A-A526-42E4-88F5-1569A7C2D682}" destId="{9F620F84-E3A9-4B86-9E92-B008CE7089EC}" srcOrd="8" destOrd="0" presId="urn:microsoft.com/office/officeart/2005/8/layout/pList1#2"/>
    <dgm:cxn modelId="{45410574-576A-4401-92DF-9B3DC4B102B9}" type="presParOf" srcId="{9F620F84-E3A9-4B86-9E92-B008CE7089EC}" destId="{708424F6-37D9-4BEA-A49C-03A1075A5A21}" srcOrd="0" destOrd="0" presId="urn:microsoft.com/office/officeart/2005/8/layout/pList1#2"/>
    <dgm:cxn modelId="{809C6674-E788-44C5-8D0D-8029A7155253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02DBE6FC-DD36-4385-8CB8-3F2A6F76A626}" type="presOf" srcId="{3E200EA3-E4B6-4EE2-AD74-B785CFE50BD5}" destId="{15AB5C1A-A5C4-48F0-B50D-DFBAE1933EA3}" srcOrd="0" destOrd="0" presId="urn:microsoft.com/office/officeart/2005/8/layout/pList1#2"/>
    <dgm:cxn modelId="{CC54C00A-9061-4E58-B540-9E991BB1871E}" type="presOf" srcId="{8A994934-9634-4EA8-B620-354EAD66FEA9}" destId="{0CF68774-53B8-48F7-A31E-AC3DBBC13434}" srcOrd="0" destOrd="0" presId="urn:microsoft.com/office/officeart/2005/8/layout/pList1#2"/>
    <dgm:cxn modelId="{A9C72CDF-C86F-4E8F-A996-C1A44C63137C}" type="presOf" srcId="{94970CEC-C4FA-487D-BD7D-78A5784DD20E}" destId="{A39DABD8-AB49-4ABA-A952-CC372BE608B4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490018AB-16BF-41EE-ACA4-1AB192480DB0}" type="presOf" srcId="{47B71F6C-B851-484E-AE83-6AD321404CE2}" destId="{F7F6912A-A526-42E4-88F5-1569A7C2D682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67855FC8-66CD-49FA-A630-40B39DFC39F5}" type="presOf" srcId="{30AD1E0C-E051-4B31-80FB-8AFCE7F0867A}" destId="{1CF9DF32-54B5-488E-A20A-3D88080084CE}" srcOrd="0" destOrd="0" presId="urn:microsoft.com/office/officeart/2005/8/layout/pList1#2"/>
    <dgm:cxn modelId="{51B87BDE-941B-4174-A373-5ABB4A312511}" type="presOf" srcId="{83F225D1-90A1-463C-8282-59EAC3AF7096}" destId="{8452306A-1025-4419-9D2B-2EDAB7EFD46A}" srcOrd="0" destOrd="0" presId="urn:microsoft.com/office/officeart/2005/8/layout/pList1#2"/>
    <dgm:cxn modelId="{DDF7BBBA-AC61-4196-9CFF-470A03F853C1}" type="presOf" srcId="{63A7A713-FBB6-4900-ADFA-C123BF39AAA0}" destId="{4C6AA3CA-FA67-4E36-9B3E-FFC2FD2D7BD2}" srcOrd="0" destOrd="0" presId="urn:microsoft.com/office/officeart/2005/8/layout/pList1#2"/>
    <dgm:cxn modelId="{24AECAE9-69F8-4897-AAD6-7D35478F4057}" type="presOf" srcId="{C8B41CF2-FB6D-44EC-ABA3-1C8A6F64EBC8}" destId="{58195D38-9485-4BB8-90B5-1F25E3B6AA9C}" srcOrd="0" destOrd="0" presId="urn:microsoft.com/office/officeart/2005/8/layout/pList1#2"/>
    <dgm:cxn modelId="{BE6F8DBB-2099-488B-97C0-F50A771422C1}" type="presOf" srcId="{E7E50B09-E754-4ACD-9C3A-354641B86FE7}" destId="{A4A0586D-9FA0-40C1-8226-481B43495B33}" srcOrd="0" destOrd="0" presId="urn:microsoft.com/office/officeart/2005/8/layout/pList1#2"/>
    <dgm:cxn modelId="{D8D4E558-5913-4552-BB30-15CF7532D90C}" type="presOf" srcId="{4406EAA7-FAD0-442A-9A65-D24A3DD7C7A2}" destId="{581707C5-BA60-486C-B7D8-6247C50588EE}" srcOrd="0" destOrd="0" presId="urn:microsoft.com/office/officeart/2005/8/layout/pList1#2"/>
    <dgm:cxn modelId="{BBE34662-838A-40D2-96E7-5D458A0CB1CA}" type="presParOf" srcId="{F7F6912A-A526-42E4-88F5-1569A7C2D682}" destId="{AA2D8B69-B2F6-41AD-9B72-718C2AFA3ADC}" srcOrd="0" destOrd="0" presId="urn:microsoft.com/office/officeart/2005/8/layout/pList1#2"/>
    <dgm:cxn modelId="{C1F40A72-8A25-433A-8E22-BC267FE9D478}" type="presParOf" srcId="{AA2D8B69-B2F6-41AD-9B72-718C2AFA3ADC}" destId="{94CFFAC9-7F82-4BED-9C1F-0E5F39814229}" srcOrd="0" destOrd="0" presId="urn:microsoft.com/office/officeart/2005/8/layout/pList1#2"/>
    <dgm:cxn modelId="{58567229-E8C2-4535-8674-414EB40AFFFA}" type="presParOf" srcId="{AA2D8B69-B2F6-41AD-9B72-718C2AFA3ADC}" destId="{A39DABD8-AB49-4ABA-A952-CC372BE608B4}" srcOrd="1" destOrd="0" presId="urn:microsoft.com/office/officeart/2005/8/layout/pList1#2"/>
    <dgm:cxn modelId="{3A4636FE-7EDC-4D34-92C0-54C5D8AAEBB0}" type="presParOf" srcId="{F7F6912A-A526-42E4-88F5-1569A7C2D682}" destId="{A4A0586D-9FA0-40C1-8226-481B43495B33}" srcOrd="1" destOrd="0" presId="urn:microsoft.com/office/officeart/2005/8/layout/pList1#2"/>
    <dgm:cxn modelId="{5D3B73FF-71B3-4DCB-9B8C-98BC6E8842B4}" type="presParOf" srcId="{F7F6912A-A526-42E4-88F5-1569A7C2D682}" destId="{5A39E843-0658-4B67-A22B-8E9AA130E588}" srcOrd="2" destOrd="0" presId="urn:microsoft.com/office/officeart/2005/8/layout/pList1#2"/>
    <dgm:cxn modelId="{E9065A43-5EDC-46B5-8A77-B6FC97E6B9D3}" type="presParOf" srcId="{5A39E843-0658-4B67-A22B-8E9AA130E588}" destId="{125BB00E-68B6-40BD-AEC8-7708FB450C35}" srcOrd="0" destOrd="0" presId="urn:microsoft.com/office/officeart/2005/8/layout/pList1#2"/>
    <dgm:cxn modelId="{DE8C6790-E581-4383-9A57-9C25FC1377A6}" type="presParOf" srcId="{5A39E843-0658-4B67-A22B-8E9AA130E588}" destId="{1CF9DF32-54B5-488E-A20A-3D88080084CE}" srcOrd="1" destOrd="0" presId="urn:microsoft.com/office/officeart/2005/8/layout/pList1#2"/>
    <dgm:cxn modelId="{E45742E6-828D-4069-AAE1-0E3786AA29E8}" type="presParOf" srcId="{F7F6912A-A526-42E4-88F5-1569A7C2D682}" destId="{4C6AA3CA-FA67-4E36-9B3E-FFC2FD2D7BD2}" srcOrd="3" destOrd="0" presId="urn:microsoft.com/office/officeart/2005/8/layout/pList1#2"/>
    <dgm:cxn modelId="{26B5565B-CD0F-4958-9638-3E9E3618AC84}" type="presParOf" srcId="{F7F6912A-A526-42E4-88F5-1569A7C2D682}" destId="{D93CD23C-C13F-474B-993B-587C7588D2CF}" srcOrd="4" destOrd="0" presId="urn:microsoft.com/office/officeart/2005/8/layout/pList1#2"/>
    <dgm:cxn modelId="{2F2D8AD7-4864-426D-B909-7817AA2E3422}" type="presParOf" srcId="{D93CD23C-C13F-474B-993B-587C7588D2CF}" destId="{69D0C687-8B69-4F9F-8971-52FA1D705C21}" srcOrd="0" destOrd="0" presId="urn:microsoft.com/office/officeart/2005/8/layout/pList1#2"/>
    <dgm:cxn modelId="{46A0FA37-6258-43C0-8459-DECE116A66AC}" type="presParOf" srcId="{D93CD23C-C13F-474B-993B-587C7588D2CF}" destId="{58195D38-9485-4BB8-90B5-1F25E3B6AA9C}" srcOrd="1" destOrd="0" presId="urn:microsoft.com/office/officeart/2005/8/layout/pList1#2"/>
    <dgm:cxn modelId="{3D7C9AE4-7348-44A8-B353-23C1908F1C30}" type="presParOf" srcId="{F7F6912A-A526-42E4-88F5-1569A7C2D682}" destId="{581707C5-BA60-486C-B7D8-6247C50588EE}" srcOrd="5" destOrd="0" presId="urn:microsoft.com/office/officeart/2005/8/layout/pList1#2"/>
    <dgm:cxn modelId="{4143EC2C-56E8-4281-9C0D-98C5739E69AC}" type="presParOf" srcId="{F7F6912A-A526-42E4-88F5-1569A7C2D682}" destId="{B14E2450-E9E6-488D-A695-C4CE92067A24}" srcOrd="6" destOrd="0" presId="urn:microsoft.com/office/officeart/2005/8/layout/pList1#2"/>
    <dgm:cxn modelId="{B0C74D85-4B18-426D-9C22-0FD5B8FCE68C}" type="presParOf" srcId="{B14E2450-E9E6-488D-A695-C4CE92067A24}" destId="{A95DDCAC-D1B2-4C32-B9BC-2BC35E9F409A}" srcOrd="0" destOrd="0" presId="urn:microsoft.com/office/officeart/2005/8/layout/pList1#2"/>
    <dgm:cxn modelId="{219BFE69-4F22-43C0-A7FD-C61CED807774}" type="presParOf" srcId="{B14E2450-E9E6-488D-A695-C4CE92067A24}" destId="{8452306A-1025-4419-9D2B-2EDAB7EFD46A}" srcOrd="1" destOrd="0" presId="urn:microsoft.com/office/officeart/2005/8/layout/pList1#2"/>
    <dgm:cxn modelId="{12817A34-1334-45CE-9DB1-30314EFD3EA6}" type="presParOf" srcId="{F7F6912A-A526-42E4-88F5-1569A7C2D682}" destId="{0CF68774-53B8-48F7-A31E-AC3DBBC13434}" srcOrd="7" destOrd="0" presId="urn:microsoft.com/office/officeart/2005/8/layout/pList1#2"/>
    <dgm:cxn modelId="{6E4BD18A-0BE4-4124-8F23-5A30D70478DF}" type="presParOf" srcId="{F7F6912A-A526-42E4-88F5-1569A7C2D682}" destId="{9F620F84-E3A9-4B86-9E92-B008CE7089EC}" srcOrd="8" destOrd="0" presId="urn:microsoft.com/office/officeart/2005/8/layout/pList1#2"/>
    <dgm:cxn modelId="{0C5398DC-85DB-4FBC-9AED-8B9CBDBDEBFE}" type="presParOf" srcId="{9F620F84-E3A9-4B86-9E92-B008CE7089EC}" destId="{708424F6-37D9-4BEA-A49C-03A1075A5A21}" srcOrd="0" destOrd="0" presId="urn:microsoft.com/office/officeart/2005/8/layout/pList1#2"/>
    <dgm:cxn modelId="{5E8980DC-6722-49FE-B23B-05E2E5D82F39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/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648BE005-5657-4C19-9B5E-15DB577B98F1}" type="presOf" srcId="{4406EAA7-FAD0-442A-9A65-D24A3DD7C7A2}" destId="{581707C5-BA60-486C-B7D8-6247C50588EE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3B7023B7-938A-467D-B159-DD2709DCBCDA}" type="presOf" srcId="{3E200EA3-E4B6-4EE2-AD74-B785CFE50BD5}" destId="{15AB5C1A-A5C4-48F0-B50D-DFBAE1933EA3}" srcOrd="0" destOrd="0" presId="urn:microsoft.com/office/officeart/2005/8/layout/pList1#2"/>
    <dgm:cxn modelId="{5AD96616-B62D-4966-825B-C3450F89EC91}" type="presOf" srcId="{47B71F6C-B851-484E-AE83-6AD321404CE2}" destId="{F7F6912A-A526-42E4-88F5-1569A7C2D682}" srcOrd="0" destOrd="0" presId="urn:microsoft.com/office/officeart/2005/8/layout/pList1#2"/>
    <dgm:cxn modelId="{4B4B5A91-B44B-4439-AAC5-2DCA8842D928}" type="presOf" srcId="{30AD1E0C-E051-4B31-80FB-8AFCE7F0867A}" destId="{1CF9DF32-54B5-488E-A20A-3D88080084CE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EB8D616A-5275-4BE4-A42E-C9CDA86C1A38}" type="presOf" srcId="{8A994934-9634-4EA8-B620-354EAD66FEA9}" destId="{0CF68774-53B8-48F7-A31E-AC3DBBC13434}" srcOrd="0" destOrd="0" presId="urn:microsoft.com/office/officeart/2005/8/layout/pList1#2"/>
    <dgm:cxn modelId="{DFA79A40-0CA5-4D31-A887-5ED3056789B0}" type="presOf" srcId="{E7E50B09-E754-4ACD-9C3A-354641B86FE7}" destId="{A4A0586D-9FA0-40C1-8226-481B43495B33}" srcOrd="0" destOrd="0" presId="urn:microsoft.com/office/officeart/2005/8/layout/pList1#2"/>
    <dgm:cxn modelId="{1F8EE3C6-29C8-43B8-ACC6-57293AE27090}" type="presOf" srcId="{63A7A713-FBB6-4900-ADFA-C123BF39AAA0}" destId="{4C6AA3CA-FA67-4E36-9B3E-FFC2FD2D7BD2}" srcOrd="0" destOrd="0" presId="urn:microsoft.com/office/officeart/2005/8/layout/pList1#2"/>
    <dgm:cxn modelId="{C8BF5889-CDCE-448C-AADC-C21C552DDDC5}" type="presOf" srcId="{C8B41CF2-FB6D-44EC-ABA3-1C8A6F64EBC8}" destId="{58195D38-9485-4BB8-90B5-1F25E3B6AA9C}" srcOrd="0" destOrd="0" presId="urn:microsoft.com/office/officeart/2005/8/layout/pList1#2"/>
    <dgm:cxn modelId="{B11E91F5-E3EB-4666-B4A6-C87042B7AC8B}" type="presOf" srcId="{83F225D1-90A1-463C-8282-59EAC3AF7096}" destId="{8452306A-1025-4419-9D2B-2EDAB7EFD46A}" srcOrd="0" destOrd="0" presId="urn:microsoft.com/office/officeart/2005/8/layout/pList1#2"/>
    <dgm:cxn modelId="{B232E860-E731-44D0-AEFA-566210688F0E}" type="presOf" srcId="{94970CEC-C4FA-487D-BD7D-78A5784DD20E}" destId="{A39DABD8-AB49-4ABA-A952-CC372BE608B4}" srcOrd="0" destOrd="0" presId="urn:microsoft.com/office/officeart/2005/8/layout/pList1#2"/>
    <dgm:cxn modelId="{63248599-E3B3-4C36-A55B-CB7E292CAB40}" type="presParOf" srcId="{F7F6912A-A526-42E4-88F5-1569A7C2D682}" destId="{AA2D8B69-B2F6-41AD-9B72-718C2AFA3ADC}" srcOrd="0" destOrd="0" presId="urn:microsoft.com/office/officeart/2005/8/layout/pList1#2"/>
    <dgm:cxn modelId="{5CA41D2C-A50B-4652-9CC6-356242C78500}" type="presParOf" srcId="{AA2D8B69-B2F6-41AD-9B72-718C2AFA3ADC}" destId="{94CFFAC9-7F82-4BED-9C1F-0E5F39814229}" srcOrd="0" destOrd="0" presId="urn:microsoft.com/office/officeart/2005/8/layout/pList1#2"/>
    <dgm:cxn modelId="{40652FCF-5CDD-44FE-BE10-2C2D45FC4688}" type="presParOf" srcId="{AA2D8B69-B2F6-41AD-9B72-718C2AFA3ADC}" destId="{A39DABD8-AB49-4ABA-A952-CC372BE608B4}" srcOrd="1" destOrd="0" presId="urn:microsoft.com/office/officeart/2005/8/layout/pList1#2"/>
    <dgm:cxn modelId="{18431C25-55A0-4605-893E-3FB709F20A76}" type="presParOf" srcId="{F7F6912A-A526-42E4-88F5-1569A7C2D682}" destId="{A4A0586D-9FA0-40C1-8226-481B43495B33}" srcOrd="1" destOrd="0" presId="urn:microsoft.com/office/officeart/2005/8/layout/pList1#2"/>
    <dgm:cxn modelId="{22988ADC-016B-49E4-BF66-F144815CB16E}" type="presParOf" srcId="{F7F6912A-A526-42E4-88F5-1569A7C2D682}" destId="{5A39E843-0658-4B67-A22B-8E9AA130E588}" srcOrd="2" destOrd="0" presId="urn:microsoft.com/office/officeart/2005/8/layout/pList1#2"/>
    <dgm:cxn modelId="{E4BDAC61-8523-4D04-B125-B581A7DBE8B8}" type="presParOf" srcId="{5A39E843-0658-4B67-A22B-8E9AA130E588}" destId="{125BB00E-68B6-40BD-AEC8-7708FB450C35}" srcOrd="0" destOrd="0" presId="urn:microsoft.com/office/officeart/2005/8/layout/pList1#2"/>
    <dgm:cxn modelId="{66A35610-6D6B-48E9-95D2-80B97AC7D959}" type="presParOf" srcId="{5A39E843-0658-4B67-A22B-8E9AA130E588}" destId="{1CF9DF32-54B5-488E-A20A-3D88080084CE}" srcOrd="1" destOrd="0" presId="urn:microsoft.com/office/officeart/2005/8/layout/pList1#2"/>
    <dgm:cxn modelId="{4347A08C-65A2-4F45-A988-24B151EDFA72}" type="presParOf" srcId="{F7F6912A-A526-42E4-88F5-1569A7C2D682}" destId="{4C6AA3CA-FA67-4E36-9B3E-FFC2FD2D7BD2}" srcOrd="3" destOrd="0" presId="urn:microsoft.com/office/officeart/2005/8/layout/pList1#2"/>
    <dgm:cxn modelId="{7C80D279-810C-49DD-A9C5-5A0B8763BB04}" type="presParOf" srcId="{F7F6912A-A526-42E4-88F5-1569A7C2D682}" destId="{D93CD23C-C13F-474B-993B-587C7588D2CF}" srcOrd="4" destOrd="0" presId="urn:microsoft.com/office/officeart/2005/8/layout/pList1#2"/>
    <dgm:cxn modelId="{5C5978A3-74C9-4AD9-AD5D-27582915F953}" type="presParOf" srcId="{D93CD23C-C13F-474B-993B-587C7588D2CF}" destId="{69D0C687-8B69-4F9F-8971-52FA1D705C21}" srcOrd="0" destOrd="0" presId="urn:microsoft.com/office/officeart/2005/8/layout/pList1#2"/>
    <dgm:cxn modelId="{A678E365-9C8B-46FE-A8FA-F03FC99893FA}" type="presParOf" srcId="{D93CD23C-C13F-474B-993B-587C7588D2CF}" destId="{58195D38-9485-4BB8-90B5-1F25E3B6AA9C}" srcOrd="1" destOrd="0" presId="urn:microsoft.com/office/officeart/2005/8/layout/pList1#2"/>
    <dgm:cxn modelId="{BF56E2CD-7729-4A6A-A4A0-ECDA14E5DD45}" type="presParOf" srcId="{F7F6912A-A526-42E4-88F5-1569A7C2D682}" destId="{581707C5-BA60-486C-B7D8-6247C50588EE}" srcOrd="5" destOrd="0" presId="urn:microsoft.com/office/officeart/2005/8/layout/pList1#2"/>
    <dgm:cxn modelId="{2DAAF566-9479-4114-8C49-1FE9624D935C}" type="presParOf" srcId="{F7F6912A-A526-42E4-88F5-1569A7C2D682}" destId="{B14E2450-E9E6-488D-A695-C4CE92067A24}" srcOrd="6" destOrd="0" presId="urn:microsoft.com/office/officeart/2005/8/layout/pList1#2"/>
    <dgm:cxn modelId="{91DC34F8-156F-46FA-A26A-F9724DEB20C7}" type="presParOf" srcId="{B14E2450-E9E6-488D-A695-C4CE92067A24}" destId="{A95DDCAC-D1B2-4C32-B9BC-2BC35E9F409A}" srcOrd="0" destOrd="0" presId="urn:microsoft.com/office/officeart/2005/8/layout/pList1#2"/>
    <dgm:cxn modelId="{7717D5B1-818F-49F3-87BB-E58E08AA43D3}" type="presParOf" srcId="{B14E2450-E9E6-488D-A695-C4CE92067A24}" destId="{8452306A-1025-4419-9D2B-2EDAB7EFD46A}" srcOrd="1" destOrd="0" presId="urn:microsoft.com/office/officeart/2005/8/layout/pList1#2"/>
    <dgm:cxn modelId="{D1E2C510-D154-47F6-989A-218A39A521B8}" type="presParOf" srcId="{F7F6912A-A526-42E4-88F5-1569A7C2D682}" destId="{0CF68774-53B8-48F7-A31E-AC3DBBC13434}" srcOrd="7" destOrd="0" presId="urn:microsoft.com/office/officeart/2005/8/layout/pList1#2"/>
    <dgm:cxn modelId="{C13CA43E-EBF7-458B-B2FE-88063B630568}" type="presParOf" srcId="{F7F6912A-A526-42E4-88F5-1569A7C2D682}" destId="{9F620F84-E3A9-4B86-9E92-B008CE7089EC}" srcOrd="8" destOrd="0" presId="urn:microsoft.com/office/officeart/2005/8/layout/pList1#2"/>
    <dgm:cxn modelId="{BB922861-63BF-4601-8C06-CFE4FC64CAFB}" type="presParOf" srcId="{9F620F84-E3A9-4B86-9E92-B008CE7089EC}" destId="{708424F6-37D9-4BEA-A49C-03A1075A5A21}" srcOrd="0" destOrd="0" presId="urn:microsoft.com/office/officeart/2005/8/layout/pList1#2"/>
    <dgm:cxn modelId="{8FBE42AC-AD5F-41E4-9C66-E8FF6B30F54F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/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E230F2-CEED-45C2-AAD9-32159AA415D1}" type="presOf" srcId="{3E200EA3-E4B6-4EE2-AD74-B785CFE50BD5}" destId="{15AB5C1A-A5C4-48F0-B50D-DFBAE1933EA3}" srcOrd="0" destOrd="0" presId="urn:microsoft.com/office/officeart/2005/8/layout/pList1#2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61639FE3-1722-431C-ACF4-18819166CD81}" type="presOf" srcId="{94970CEC-C4FA-487D-BD7D-78A5784DD20E}" destId="{A39DABD8-AB49-4ABA-A952-CC372BE608B4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DF6F1610-E89F-40E9-AE56-12A2AFF6B1F3}" type="presOf" srcId="{E7E50B09-E754-4ACD-9C3A-354641B86FE7}" destId="{A4A0586D-9FA0-40C1-8226-481B43495B33}" srcOrd="0" destOrd="0" presId="urn:microsoft.com/office/officeart/2005/8/layout/pList1#2"/>
    <dgm:cxn modelId="{6090EBC6-6173-4910-ABB6-DF7B63FD6AA7}" type="presOf" srcId="{83F225D1-90A1-463C-8282-59EAC3AF7096}" destId="{8452306A-1025-4419-9D2B-2EDAB7EFD46A}" srcOrd="0" destOrd="0" presId="urn:microsoft.com/office/officeart/2005/8/layout/pList1#2"/>
    <dgm:cxn modelId="{8D0B2F46-809C-4AE0-9529-98D964EF56B5}" type="presOf" srcId="{63A7A713-FBB6-4900-ADFA-C123BF39AAA0}" destId="{4C6AA3CA-FA67-4E36-9B3E-FFC2FD2D7BD2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B230C18D-2D85-4D75-9AC0-71CADC5FA190}" type="presOf" srcId="{8A994934-9634-4EA8-B620-354EAD66FEA9}" destId="{0CF68774-53B8-48F7-A31E-AC3DBBC13434}" srcOrd="0" destOrd="0" presId="urn:microsoft.com/office/officeart/2005/8/layout/pList1#2"/>
    <dgm:cxn modelId="{D031773C-0D2D-48D3-A5CF-CDC5A6BDEC29}" type="presOf" srcId="{4406EAA7-FAD0-442A-9A65-D24A3DD7C7A2}" destId="{581707C5-BA60-486C-B7D8-6247C50588EE}" srcOrd="0" destOrd="0" presId="urn:microsoft.com/office/officeart/2005/8/layout/pList1#2"/>
    <dgm:cxn modelId="{8DBCD591-89E0-4D72-BA7F-D5CD3624B851}" type="presOf" srcId="{30AD1E0C-E051-4B31-80FB-8AFCE7F0867A}" destId="{1CF9DF32-54B5-488E-A20A-3D88080084CE}" srcOrd="0" destOrd="0" presId="urn:microsoft.com/office/officeart/2005/8/layout/pList1#2"/>
    <dgm:cxn modelId="{7D56FE23-1963-4C53-94A2-4EABFFC3E876}" type="presOf" srcId="{47B71F6C-B851-484E-AE83-6AD321404CE2}" destId="{F7F6912A-A526-42E4-88F5-1569A7C2D682}" srcOrd="0" destOrd="0" presId="urn:microsoft.com/office/officeart/2005/8/layout/pList1#2"/>
    <dgm:cxn modelId="{FAB763A6-1ACA-452B-BB56-F347C1EABC33}" type="presOf" srcId="{C8B41CF2-FB6D-44EC-ABA3-1C8A6F64EBC8}" destId="{58195D38-9485-4BB8-90B5-1F25E3B6AA9C}" srcOrd="0" destOrd="0" presId="urn:microsoft.com/office/officeart/2005/8/layout/pList1#2"/>
    <dgm:cxn modelId="{E9059C0D-38B7-46A8-905D-855E40ED3CB3}" type="presParOf" srcId="{F7F6912A-A526-42E4-88F5-1569A7C2D682}" destId="{AA2D8B69-B2F6-41AD-9B72-718C2AFA3ADC}" srcOrd="0" destOrd="0" presId="urn:microsoft.com/office/officeart/2005/8/layout/pList1#2"/>
    <dgm:cxn modelId="{2C807F04-DC6E-4E94-B2A6-CA5A693A7AFD}" type="presParOf" srcId="{AA2D8B69-B2F6-41AD-9B72-718C2AFA3ADC}" destId="{94CFFAC9-7F82-4BED-9C1F-0E5F39814229}" srcOrd="0" destOrd="0" presId="urn:microsoft.com/office/officeart/2005/8/layout/pList1#2"/>
    <dgm:cxn modelId="{E1C03E74-E888-4BDA-BBDE-418AA126DF17}" type="presParOf" srcId="{AA2D8B69-B2F6-41AD-9B72-718C2AFA3ADC}" destId="{A39DABD8-AB49-4ABA-A952-CC372BE608B4}" srcOrd="1" destOrd="0" presId="urn:microsoft.com/office/officeart/2005/8/layout/pList1#2"/>
    <dgm:cxn modelId="{C080A2D7-B868-4CA1-B909-456FE030955A}" type="presParOf" srcId="{F7F6912A-A526-42E4-88F5-1569A7C2D682}" destId="{A4A0586D-9FA0-40C1-8226-481B43495B33}" srcOrd="1" destOrd="0" presId="urn:microsoft.com/office/officeart/2005/8/layout/pList1#2"/>
    <dgm:cxn modelId="{DC19ECA0-4E90-42CA-BCFA-6A4073FEC750}" type="presParOf" srcId="{F7F6912A-A526-42E4-88F5-1569A7C2D682}" destId="{5A39E843-0658-4B67-A22B-8E9AA130E588}" srcOrd="2" destOrd="0" presId="urn:microsoft.com/office/officeart/2005/8/layout/pList1#2"/>
    <dgm:cxn modelId="{4E853BC0-30E8-4682-8882-9F7AF8AB227B}" type="presParOf" srcId="{5A39E843-0658-4B67-A22B-8E9AA130E588}" destId="{125BB00E-68B6-40BD-AEC8-7708FB450C35}" srcOrd="0" destOrd="0" presId="urn:microsoft.com/office/officeart/2005/8/layout/pList1#2"/>
    <dgm:cxn modelId="{BB0B900D-E3EB-4CAD-850F-2ACA2D10DB5E}" type="presParOf" srcId="{5A39E843-0658-4B67-A22B-8E9AA130E588}" destId="{1CF9DF32-54B5-488E-A20A-3D88080084CE}" srcOrd="1" destOrd="0" presId="urn:microsoft.com/office/officeart/2005/8/layout/pList1#2"/>
    <dgm:cxn modelId="{986BD3A9-1636-4CEF-87C4-03308D488BE6}" type="presParOf" srcId="{F7F6912A-A526-42E4-88F5-1569A7C2D682}" destId="{4C6AA3CA-FA67-4E36-9B3E-FFC2FD2D7BD2}" srcOrd="3" destOrd="0" presId="urn:microsoft.com/office/officeart/2005/8/layout/pList1#2"/>
    <dgm:cxn modelId="{DF1B0EAB-CF62-4B53-A32F-B60C5248F573}" type="presParOf" srcId="{F7F6912A-A526-42E4-88F5-1569A7C2D682}" destId="{D93CD23C-C13F-474B-993B-587C7588D2CF}" srcOrd="4" destOrd="0" presId="urn:microsoft.com/office/officeart/2005/8/layout/pList1#2"/>
    <dgm:cxn modelId="{79833A7B-7BA8-4C76-907E-0F63D0903761}" type="presParOf" srcId="{D93CD23C-C13F-474B-993B-587C7588D2CF}" destId="{69D0C687-8B69-4F9F-8971-52FA1D705C21}" srcOrd="0" destOrd="0" presId="urn:microsoft.com/office/officeart/2005/8/layout/pList1#2"/>
    <dgm:cxn modelId="{5DBAEC1D-F8DF-462E-B631-3448D004B153}" type="presParOf" srcId="{D93CD23C-C13F-474B-993B-587C7588D2CF}" destId="{58195D38-9485-4BB8-90B5-1F25E3B6AA9C}" srcOrd="1" destOrd="0" presId="urn:microsoft.com/office/officeart/2005/8/layout/pList1#2"/>
    <dgm:cxn modelId="{DA1BA2AA-8703-412E-949B-30F02186478D}" type="presParOf" srcId="{F7F6912A-A526-42E4-88F5-1569A7C2D682}" destId="{581707C5-BA60-486C-B7D8-6247C50588EE}" srcOrd="5" destOrd="0" presId="urn:microsoft.com/office/officeart/2005/8/layout/pList1#2"/>
    <dgm:cxn modelId="{58DCA5CF-04EC-40D1-986A-C15D34AB1A02}" type="presParOf" srcId="{F7F6912A-A526-42E4-88F5-1569A7C2D682}" destId="{B14E2450-E9E6-488D-A695-C4CE92067A24}" srcOrd="6" destOrd="0" presId="urn:microsoft.com/office/officeart/2005/8/layout/pList1#2"/>
    <dgm:cxn modelId="{650B588E-7D9E-43B5-AC5F-6821180989BA}" type="presParOf" srcId="{B14E2450-E9E6-488D-A695-C4CE92067A24}" destId="{A95DDCAC-D1B2-4C32-B9BC-2BC35E9F409A}" srcOrd="0" destOrd="0" presId="urn:microsoft.com/office/officeart/2005/8/layout/pList1#2"/>
    <dgm:cxn modelId="{E7132899-048B-4E3A-9363-92939C56728E}" type="presParOf" srcId="{B14E2450-E9E6-488D-A695-C4CE92067A24}" destId="{8452306A-1025-4419-9D2B-2EDAB7EFD46A}" srcOrd="1" destOrd="0" presId="urn:microsoft.com/office/officeart/2005/8/layout/pList1#2"/>
    <dgm:cxn modelId="{EB7A9D37-1E6B-4995-9A8C-CBDEADBB1EA1}" type="presParOf" srcId="{F7F6912A-A526-42E4-88F5-1569A7C2D682}" destId="{0CF68774-53B8-48F7-A31E-AC3DBBC13434}" srcOrd="7" destOrd="0" presId="urn:microsoft.com/office/officeart/2005/8/layout/pList1#2"/>
    <dgm:cxn modelId="{AC9665A5-936D-4231-AACB-2242C7615AA9}" type="presParOf" srcId="{F7F6912A-A526-42E4-88F5-1569A7C2D682}" destId="{9F620F84-E3A9-4B86-9E92-B008CE7089EC}" srcOrd="8" destOrd="0" presId="urn:microsoft.com/office/officeart/2005/8/layout/pList1#2"/>
    <dgm:cxn modelId="{6EE9FE8B-53F8-4CDB-92CB-6D95CADF9845}" type="presParOf" srcId="{9F620F84-E3A9-4B86-9E92-B008CE7089EC}" destId="{708424F6-37D9-4BEA-A49C-03A1075A5A21}" srcOrd="0" destOrd="0" presId="urn:microsoft.com/office/officeart/2005/8/layout/pList1#2"/>
    <dgm:cxn modelId="{7AB1BF2B-F5C7-4727-A12D-380BA4B14E6C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/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B74BC3B5-A6E1-47F5-AC2C-B3A4417F6B35}" type="presOf" srcId="{4406EAA7-FAD0-442A-9A65-D24A3DD7C7A2}" destId="{581707C5-BA60-486C-B7D8-6247C50588EE}" srcOrd="0" destOrd="0" presId="urn:microsoft.com/office/officeart/2005/8/layout/pList1#2"/>
    <dgm:cxn modelId="{034871E5-62A1-418F-A5D8-9F41FE47BB22}" type="presOf" srcId="{63A7A713-FBB6-4900-ADFA-C123BF39AAA0}" destId="{4C6AA3CA-FA67-4E36-9B3E-FFC2FD2D7BD2}" srcOrd="0" destOrd="0" presId="urn:microsoft.com/office/officeart/2005/8/layout/pList1#2"/>
    <dgm:cxn modelId="{548A2A80-121E-41B3-9DDC-AA0200645ADC}" type="presOf" srcId="{E7E50B09-E754-4ACD-9C3A-354641B86FE7}" destId="{A4A0586D-9FA0-40C1-8226-481B43495B33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C5545934-A7FE-4C8A-8D13-60625698463E}" type="presOf" srcId="{94970CEC-C4FA-487D-BD7D-78A5784DD20E}" destId="{A39DABD8-AB49-4ABA-A952-CC372BE608B4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F15944D9-5382-4A7D-838D-F351325FA271}" type="presOf" srcId="{8A994934-9634-4EA8-B620-354EAD66FEA9}" destId="{0CF68774-53B8-48F7-A31E-AC3DBBC13434}" srcOrd="0" destOrd="0" presId="urn:microsoft.com/office/officeart/2005/8/layout/pList1#2"/>
    <dgm:cxn modelId="{0E5DDD78-F5F6-403B-A82D-98606D8C4EBD}" type="presOf" srcId="{83F225D1-90A1-463C-8282-59EAC3AF7096}" destId="{8452306A-1025-4419-9D2B-2EDAB7EFD46A}" srcOrd="0" destOrd="0" presId="urn:microsoft.com/office/officeart/2005/8/layout/pList1#2"/>
    <dgm:cxn modelId="{E90BB3E3-36A3-4D93-94CF-4D81CCACA4BD}" type="presOf" srcId="{30AD1E0C-E051-4B31-80FB-8AFCE7F0867A}" destId="{1CF9DF32-54B5-488E-A20A-3D88080084CE}" srcOrd="0" destOrd="0" presId="urn:microsoft.com/office/officeart/2005/8/layout/pList1#2"/>
    <dgm:cxn modelId="{589B7F6D-B39A-4BEE-87D3-577746E237E8}" type="presOf" srcId="{3E200EA3-E4B6-4EE2-AD74-B785CFE50BD5}" destId="{15AB5C1A-A5C4-48F0-B50D-DFBAE1933EA3}" srcOrd="0" destOrd="0" presId="urn:microsoft.com/office/officeart/2005/8/layout/pList1#2"/>
    <dgm:cxn modelId="{9C885C0E-1BCD-494E-8A6C-E3DFABFACB55}" type="presOf" srcId="{C8B41CF2-FB6D-44EC-ABA3-1C8A6F64EBC8}" destId="{58195D38-9485-4BB8-90B5-1F25E3B6AA9C}" srcOrd="0" destOrd="0" presId="urn:microsoft.com/office/officeart/2005/8/layout/pList1#2"/>
    <dgm:cxn modelId="{727EFD2A-B045-4A7C-B61F-9C2E65CBD322}" type="presOf" srcId="{47B71F6C-B851-484E-AE83-6AD321404CE2}" destId="{F7F6912A-A526-42E4-88F5-1569A7C2D682}" srcOrd="0" destOrd="0" presId="urn:microsoft.com/office/officeart/2005/8/layout/pList1#2"/>
    <dgm:cxn modelId="{77B291F8-BBFB-478E-915B-A1AC6DD6971E}" type="presParOf" srcId="{F7F6912A-A526-42E4-88F5-1569A7C2D682}" destId="{AA2D8B69-B2F6-41AD-9B72-718C2AFA3ADC}" srcOrd="0" destOrd="0" presId="urn:microsoft.com/office/officeart/2005/8/layout/pList1#2"/>
    <dgm:cxn modelId="{7BDA0B57-4AF3-471D-B924-B0B62B06D6A2}" type="presParOf" srcId="{AA2D8B69-B2F6-41AD-9B72-718C2AFA3ADC}" destId="{94CFFAC9-7F82-4BED-9C1F-0E5F39814229}" srcOrd="0" destOrd="0" presId="urn:microsoft.com/office/officeart/2005/8/layout/pList1#2"/>
    <dgm:cxn modelId="{BA26C008-E7A3-4EDB-901E-1D1536F2A71A}" type="presParOf" srcId="{AA2D8B69-B2F6-41AD-9B72-718C2AFA3ADC}" destId="{A39DABD8-AB49-4ABA-A952-CC372BE608B4}" srcOrd="1" destOrd="0" presId="urn:microsoft.com/office/officeart/2005/8/layout/pList1#2"/>
    <dgm:cxn modelId="{FC8D15A4-0727-4065-8689-87CBEFD6C4C6}" type="presParOf" srcId="{F7F6912A-A526-42E4-88F5-1569A7C2D682}" destId="{A4A0586D-9FA0-40C1-8226-481B43495B33}" srcOrd="1" destOrd="0" presId="urn:microsoft.com/office/officeart/2005/8/layout/pList1#2"/>
    <dgm:cxn modelId="{67044024-B5E6-4D16-B457-409E79D63555}" type="presParOf" srcId="{F7F6912A-A526-42E4-88F5-1569A7C2D682}" destId="{5A39E843-0658-4B67-A22B-8E9AA130E588}" srcOrd="2" destOrd="0" presId="urn:microsoft.com/office/officeart/2005/8/layout/pList1#2"/>
    <dgm:cxn modelId="{D6588230-0CCE-4EEF-A58E-6615232B29D8}" type="presParOf" srcId="{5A39E843-0658-4B67-A22B-8E9AA130E588}" destId="{125BB00E-68B6-40BD-AEC8-7708FB450C35}" srcOrd="0" destOrd="0" presId="urn:microsoft.com/office/officeart/2005/8/layout/pList1#2"/>
    <dgm:cxn modelId="{AC277DA8-57C8-4E48-BE95-8A5525428252}" type="presParOf" srcId="{5A39E843-0658-4B67-A22B-8E9AA130E588}" destId="{1CF9DF32-54B5-488E-A20A-3D88080084CE}" srcOrd="1" destOrd="0" presId="urn:microsoft.com/office/officeart/2005/8/layout/pList1#2"/>
    <dgm:cxn modelId="{CCB29D45-2701-4A5A-BB72-B3A08BD76B39}" type="presParOf" srcId="{F7F6912A-A526-42E4-88F5-1569A7C2D682}" destId="{4C6AA3CA-FA67-4E36-9B3E-FFC2FD2D7BD2}" srcOrd="3" destOrd="0" presId="urn:microsoft.com/office/officeart/2005/8/layout/pList1#2"/>
    <dgm:cxn modelId="{8D7AC8AA-ED48-42FB-BCCD-F5FEED979C0D}" type="presParOf" srcId="{F7F6912A-A526-42E4-88F5-1569A7C2D682}" destId="{D93CD23C-C13F-474B-993B-587C7588D2CF}" srcOrd="4" destOrd="0" presId="urn:microsoft.com/office/officeart/2005/8/layout/pList1#2"/>
    <dgm:cxn modelId="{E2296C27-71E9-4E3C-8B1A-9EAEB50E37F4}" type="presParOf" srcId="{D93CD23C-C13F-474B-993B-587C7588D2CF}" destId="{69D0C687-8B69-4F9F-8971-52FA1D705C21}" srcOrd="0" destOrd="0" presId="urn:microsoft.com/office/officeart/2005/8/layout/pList1#2"/>
    <dgm:cxn modelId="{21350809-4205-4BBD-B887-8E7EB8876D2E}" type="presParOf" srcId="{D93CD23C-C13F-474B-993B-587C7588D2CF}" destId="{58195D38-9485-4BB8-90B5-1F25E3B6AA9C}" srcOrd="1" destOrd="0" presId="urn:microsoft.com/office/officeart/2005/8/layout/pList1#2"/>
    <dgm:cxn modelId="{D53D9265-1F34-43E6-A0D7-A4233E756E33}" type="presParOf" srcId="{F7F6912A-A526-42E4-88F5-1569A7C2D682}" destId="{581707C5-BA60-486C-B7D8-6247C50588EE}" srcOrd="5" destOrd="0" presId="urn:microsoft.com/office/officeart/2005/8/layout/pList1#2"/>
    <dgm:cxn modelId="{4B21E2FC-22E5-4DE2-A5E6-E10C88EF28E2}" type="presParOf" srcId="{F7F6912A-A526-42E4-88F5-1569A7C2D682}" destId="{B14E2450-E9E6-488D-A695-C4CE92067A24}" srcOrd="6" destOrd="0" presId="urn:microsoft.com/office/officeart/2005/8/layout/pList1#2"/>
    <dgm:cxn modelId="{4F998D8C-BF91-41FE-A5F1-92759B5FB381}" type="presParOf" srcId="{B14E2450-E9E6-488D-A695-C4CE92067A24}" destId="{A95DDCAC-D1B2-4C32-B9BC-2BC35E9F409A}" srcOrd="0" destOrd="0" presId="urn:microsoft.com/office/officeart/2005/8/layout/pList1#2"/>
    <dgm:cxn modelId="{3F11E3CD-1165-4438-B072-CE227F72AA05}" type="presParOf" srcId="{B14E2450-E9E6-488D-A695-C4CE92067A24}" destId="{8452306A-1025-4419-9D2B-2EDAB7EFD46A}" srcOrd="1" destOrd="0" presId="urn:microsoft.com/office/officeart/2005/8/layout/pList1#2"/>
    <dgm:cxn modelId="{F32620CA-093B-4E21-8133-5D56C35E3FB0}" type="presParOf" srcId="{F7F6912A-A526-42E4-88F5-1569A7C2D682}" destId="{0CF68774-53B8-48F7-A31E-AC3DBBC13434}" srcOrd="7" destOrd="0" presId="urn:microsoft.com/office/officeart/2005/8/layout/pList1#2"/>
    <dgm:cxn modelId="{34E22B39-0002-4846-8D69-9F74F5291B83}" type="presParOf" srcId="{F7F6912A-A526-42E4-88F5-1569A7C2D682}" destId="{9F620F84-E3A9-4B86-9E92-B008CE7089EC}" srcOrd="8" destOrd="0" presId="urn:microsoft.com/office/officeart/2005/8/layout/pList1#2"/>
    <dgm:cxn modelId="{9558A5BF-640D-4EC0-8E49-F1F918E8A4C2}" type="presParOf" srcId="{9F620F84-E3A9-4B86-9E92-B008CE7089EC}" destId="{708424F6-37D9-4BEA-A49C-03A1075A5A21}" srcOrd="0" destOrd="0" presId="urn:microsoft.com/office/officeart/2005/8/layout/pList1#2"/>
    <dgm:cxn modelId="{0EAF397A-1DD1-4442-B518-08D63FFBF1DB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/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F5C25F80-0919-4788-824E-3D77FCD7821A}" type="presOf" srcId="{3E200EA3-E4B6-4EE2-AD74-B785CFE50BD5}" destId="{15AB5C1A-A5C4-48F0-B50D-DFBAE1933EA3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FF897A16-21B8-4CCD-AF83-199E38305442}" type="presOf" srcId="{83F225D1-90A1-463C-8282-59EAC3AF7096}" destId="{8452306A-1025-4419-9D2B-2EDAB7EFD46A}" srcOrd="0" destOrd="0" presId="urn:microsoft.com/office/officeart/2005/8/layout/pList1#2"/>
    <dgm:cxn modelId="{E3C767F3-72DA-4A96-8CE3-9B8DDE36E9FC}" type="presOf" srcId="{94970CEC-C4FA-487D-BD7D-78A5784DD20E}" destId="{A39DABD8-AB49-4ABA-A952-CC372BE608B4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B2B4923F-AD58-4561-9FE2-9D38C75A5D4D}" type="presOf" srcId="{30AD1E0C-E051-4B31-80FB-8AFCE7F0867A}" destId="{1CF9DF32-54B5-488E-A20A-3D88080084CE}" srcOrd="0" destOrd="0" presId="urn:microsoft.com/office/officeart/2005/8/layout/pList1#2"/>
    <dgm:cxn modelId="{0CAD0197-E368-40D5-A579-C712888A6DB9}" type="presOf" srcId="{47B71F6C-B851-484E-AE83-6AD321404CE2}" destId="{F7F6912A-A526-42E4-88F5-1569A7C2D682}" srcOrd="0" destOrd="0" presId="urn:microsoft.com/office/officeart/2005/8/layout/pList1#2"/>
    <dgm:cxn modelId="{0F0370BB-FBB4-4771-A29B-9E221B5DA98D}" type="presOf" srcId="{C8B41CF2-FB6D-44EC-ABA3-1C8A6F64EBC8}" destId="{58195D38-9485-4BB8-90B5-1F25E3B6AA9C}" srcOrd="0" destOrd="0" presId="urn:microsoft.com/office/officeart/2005/8/layout/pList1#2"/>
    <dgm:cxn modelId="{E47F42BE-4635-40B7-AEE1-62B65E083CA7}" type="presOf" srcId="{4406EAA7-FAD0-442A-9A65-D24A3DD7C7A2}" destId="{581707C5-BA60-486C-B7D8-6247C50588EE}" srcOrd="0" destOrd="0" presId="urn:microsoft.com/office/officeart/2005/8/layout/pList1#2"/>
    <dgm:cxn modelId="{C242EF7D-9023-4FA5-B903-7F5DEDDFDBF0}" type="presOf" srcId="{8A994934-9634-4EA8-B620-354EAD66FEA9}" destId="{0CF68774-53B8-48F7-A31E-AC3DBBC13434}" srcOrd="0" destOrd="0" presId="urn:microsoft.com/office/officeart/2005/8/layout/pList1#2"/>
    <dgm:cxn modelId="{DE9FF16F-FAD1-4FD7-9301-19F86822C837}" type="presOf" srcId="{E7E50B09-E754-4ACD-9C3A-354641B86FE7}" destId="{A4A0586D-9FA0-40C1-8226-481B43495B33}" srcOrd="0" destOrd="0" presId="urn:microsoft.com/office/officeart/2005/8/layout/pList1#2"/>
    <dgm:cxn modelId="{8946FA97-2667-4535-BF79-AD44F41BB669}" type="presOf" srcId="{63A7A713-FBB6-4900-ADFA-C123BF39AAA0}" destId="{4C6AA3CA-FA67-4E36-9B3E-FFC2FD2D7BD2}" srcOrd="0" destOrd="0" presId="urn:microsoft.com/office/officeart/2005/8/layout/pList1#2"/>
    <dgm:cxn modelId="{5C354EB5-03A2-4703-A8AD-168ED54C1B9B}" type="presParOf" srcId="{F7F6912A-A526-42E4-88F5-1569A7C2D682}" destId="{AA2D8B69-B2F6-41AD-9B72-718C2AFA3ADC}" srcOrd="0" destOrd="0" presId="urn:microsoft.com/office/officeart/2005/8/layout/pList1#2"/>
    <dgm:cxn modelId="{F0B2BBD2-E45F-40C8-87BB-DB0CF49D81FB}" type="presParOf" srcId="{AA2D8B69-B2F6-41AD-9B72-718C2AFA3ADC}" destId="{94CFFAC9-7F82-4BED-9C1F-0E5F39814229}" srcOrd="0" destOrd="0" presId="urn:microsoft.com/office/officeart/2005/8/layout/pList1#2"/>
    <dgm:cxn modelId="{28E8B14E-F9D7-417A-9658-15EA1626AB85}" type="presParOf" srcId="{AA2D8B69-B2F6-41AD-9B72-718C2AFA3ADC}" destId="{A39DABD8-AB49-4ABA-A952-CC372BE608B4}" srcOrd="1" destOrd="0" presId="urn:microsoft.com/office/officeart/2005/8/layout/pList1#2"/>
    <dgm:cxn modelId="{2773C302-9E59-4F21-AEA8-6C9CF11D78B6}" type="presParOf" srcId="{F7F6912A-A526-42E4-88F5-1569A7C2D682}" destId="{A4A0586D-9FA0-40C1-8226-481B43495B33}" srcOrd="1" destOrd="0" presId="urn:microsoft.com/office/officeart/2005/8/layout/pList1#2"/>
    <dgm:cxn modelId="{5EF50D66-DFAF-44B4-BA2E-424DC2BBBD6D}" type="presParOf" srcId="{F7F6912A-A526-42E4-88F5-1569A7C2D682}" destId="{5A39E843-0658-4B67-A22B-8E9AA130E588}" srcOrd="2" destOrd="0" presId="urn:microsoft.com/office/officeart/2005/8/layout/pList1#2"/>
    <dgm:cxn modelId="{5ACD9D69-BE14-448D-B63B-9DE4F5970857}" type="presParOf" srcId="{5A39E843-0658-4B67-A22B-8E9AA130E588}" destId="{125BB00E-68B6-40BD-AEC8-7708FB450C35}" srcOrd="0" destOrd="0" presId="urn:microsoft.com/office/officeart/2005/8/layout/pList1#2"/>
    <dgm:cxn modelId="{9C37EF54-F5EC-499C-BB03-3AC44312DF8F}" type="presParOf" srcId="{5A39E843-0658-4B67-A22B-8E9AA130E588}" destId="{1CF9DF32-54B5-488E-A20A-3D88080084CE}" srcOrd="1" destOrd="0" presId="urn:microsoft.com/office/officeart/2005/8/layout/pList1#2"/>
    <dgm:cxn modelId="{0916E4D1-8E3A-465F-876A-1FC26AFCD617}" type="presParOf" srcId="{F7F6912A-A526-42E4-88F5-1569A7C2D682}" destId="{4C6AA3CA-FA67-4E36-9B3E-FFC2FD2D7BD2}" srcOrd="3" destOrd="0" presId="urn:microsoft.com/office/officeart/2005/8/layout/pList1#2"/>
    <dgm:cxn modelId="{38836F42-D236-46E6-89DD-F4B4F6A0B7B2}" type="presParOf" srcId="{F7F6912A-A526-42E4-88F5-1569A7C2D682}" destId="{D93CD23C-C13F-474B-993B-587C7588D2CF}" srcOrd="4" destOrd="0" presId="urn:microsoft.com/office/officeart/2005/8/layout/pList1#2"/>
    <dgm:cxn modelId="{789F6F3D-3D3E-4425-93C6-C50A15F336A9}" type="presParOf" srcId="{D93CD23C-C13F-474B-993B-587C7588D2CF}" destId="{69D0C687-8B69-4F9F-8971-52FA1D705C21}" srcOrd="0" destOrd="0" presId="urn:microsoft.com/office/officeart/2005/8/layout/pList1#2"/>
    <dgm:cxn modelId="{EFE5CDFB-0D43-4E18-AEB1-B4C5CC613272}" type="presParOf" srcId="{D93CD23C-C13F-474B-993B-587C7588D2CF}" destId="{58195D38-9485-4BB8-90B5-1F25E3B6AA9C}" srcOrd="1" destOrd="0" presId="urn:microsoft.com/office/officeart/2005/8/layout/pList1#2"/>
    <dgm:cxn modelId="{D42DD315-A6E0-430D-BD45-FC27A8FC2426}" type="presParOf" srcId="{F7F6912A-A526-42E4-88F5-1569A7C2D682}" destId="{581707C5-BA60-486C-B7D8-6247C50588EE}" srcOrd="5" destOrd="0" presId="urn:microsoft.com/office/officeart/2005/8/layout/pList1#2"/>
    <dgm:cxn modelId="{C40959B7-8025-468A-9B66-6DC3C5C274DC}" type="presParOf" srcId="{F7F6912A-A526-42E4-88F5-1569A7C2D682}" destId="{B14E2450-E9E6-488D-A695-C4CE92067A24}" srcOrd="6" destOrd="0" presId="urn:microsoft.com/office/officeart/2005/8/layout/pList1#2"/>
    <dgm:cxn modelId="{95DFE1C2-A9A6-47D0-B395-F5E3DD69DF8D}" type="presParOf" srcId="{B14E2450-E9E6-488D-A695-C4CE92067A24}" destId="{A95DDCAC-D1B2-4C32-B9BC-2BC35E9F409A}" srcOrd="0" destOrd="0" presId="urn:microsoft.com/office/officeart/2005/8/layout/pList1#2"/>
    <dgm:cxn modelId="{06338672-20AB-4D82-A8E0-65264CE8FC06}" type="presParOf" srcId="{B14E2450-E9E6-488D-A695-C4CE92067A24}" destId="{8452306A-1025-4419-9D2B-2EDAB7EFD46A}" srcOrd="1" destOrd="0" presId="urn:microsoft.com/office/officeart/2005/8/layout/pList1#2"/>
    <dgm:cxn modelId="{D516EA2A-CDDC-4C01-A9DA-F69F9B83F042}" type="presParOf" srcId="{F7F6912A-A526-42E4-88F5-1569A7C2D682}" destId="{0CF68774-53B8-48F7-A31E-AC3DBBC13434}" srcOrd="7" destOrd="0" presId="urn:microsoft.com/office/officeart/2005/8/layout/pList1#2"/>
    <dgm:cxn modelId="{1C414C26-EEDE-4047-92F4-FAF74055073B}" type="presParOf" srcId="{F7F6912A-A526-42E4-88F5-1569A7C2D682}" destId="{9F620F84-E3A9-4B86-9E92-B008CE7089EC}" srcOrd="8" destOrd="0" presId="urn:microsoft.com/office/officeart/2005/8/layout/pList1#2"/>
    <dgm:cxn modelId="{8E6EA0DD-5A23-4A59-B2B4-246C44DBA908}" type="presParOf" srcId="{9F620F84-E3A9-4B86-9E92-B008CE7089EC}" destId="{708424F6-37D9-4BEA-A49C-03A1075A5A21}" srcOrd="0" destOrd="0" presId="urn:microsoft.com/office/officeart/2005/8/layout/pList1#2"/>
    <dgm:cxn modelId="{5D3D5A73-66D3-4AD7-92F7-270F6A3229E8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/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79903FE4-FDE8-41BD-AFDA-802D8A72192A}" type="presOf" srcId="{E7E50B09-E754-4ACD-9C3A-354641B86FE7}" destId="{A4A0586D-9FA0-40C1-8226-481B43495B33}" srcOrd="0" destOrd="0" presId="urn:microsoft.com/office/officeart/2005/8/layout/pList1#2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1B4B7E0A-A1C9-48B7-BB22-CC6B5A7D5C98}" type="presOf" srcId="{C8B41CF2-FB6D-44EC-ABA3-1C8A6F64EBC8}" destId="{58195D38-9485-4BB8-90B5-1F25E3B6AA9C}" srcOrd="0" destOrd="0" presId="urn:microsoft.com/office/officeart/2005/8/layout/pList1#2"/>
    <dgm:cxn modelId="{87720EC5-5BC8-4D09-840E-C2CD82BCED35}" type="presOf" srcId="{30AD1E0C-E051-4B31-80FB-8AFCE7F0867A}" destId="{1CF9DF32-54B5-488E-A20A-3D88080084CE}" srcOrd="0" destOrd="0" presId="urn:microsoft.com/office/officeart/2005/8/layout/pList1#2"/>
    <dgm:cxn modelId="{2CF84271-51C5-42E3-85A3-5C7D5A5E51B4}" type="presOf" srcId="{94970CEC-C4FA-487D-BD7D-78A5784DD20E}" destId="{A39DABD8-AB49-4ABA-A952-CC372BE608B4}" srcOrd="0" destOrd="0" presId="urn:microsoft.com/office/officeart/2005/8/layout/pList1#2"/>
    <dgm:cxn modelId="{A7B157DE-3299-4466-87E2-3953C42F616E}" type="presOf" srcId="{83F225D1-90A1-463C-8282-59EAC3AF7096}" destId="{8452306A-1025-4419-9D2B-2EDAB7EFD46A}" srcOrd="0" destOrd="0" presId="urn:microsoft.com/office/officeart/2005/8/layout/pList1#2"/>
    <dgm:cxn modelId="{E94B4AE9-E906-4D22-8B72-CC1C306055B6}" type="presOf" srcId="{8A994934-9634-4EA8-B620-354EAD66FEA9}" destId="{0CF68774-53B8-48F7-A31E-AC3DBBC13434}" srcOrd="0" destOrd="0" presId="urn:microsoft.com/office/officeart/2005/8/layout/pList1#2"/>
    <dgm:cxn modelId="{1EC6C933-B9CD-4B88-B13B-ADA2F3A59BC0}" type="presOf" srcId="{4406EAA7-FAD0-442A-9A65-D24A3DD7C7A2}" destId="{581707C5-BA60-486C-B7D8-6247C50588EE}" srcOrd="0" destOrd="0" presId="urn:microsoft.com/office/officeart/2005/8/layout/pList1#2"/>
    <dgm:cxn modelId="{6D899C3F-2DDD-4245-82A1-40885DA9DB13}" type="presOf" srcId="{3E200EA3-E4B6-4EE2-AD74-B785CFE50BD5}" destId="{15AB5C1A-A5C4-48F0-B50D-DFBAE1933EA3}" srcOrd="0" destOrd="0" presId="urn:microsoft.com/office/officeart/2005/8/layout/pList1#2"/>
    <dgm:cxn modelId="{3A96C143-7BA9-4DE0-8902-5AC7DEDB6F03}" type="presOf" srcId="{47B71F6C-B851-484E-AE83-6AD321404CE2}" destId="{F7F6912A-A526-42E4-88F5-1569A7C2D682}" srcOrd="0" destOrd="0" presId="urn:microsoft.com/office/officeart/2005/8/layout/pList1#2"/>
    <dgm:cxn modelId="{F1465B95-CB16-442A-B361-25D79118C063}" type="presOf" srcId="{63A7A713-FBB6-4900-ADFA-C123BF39AAA0}" destId="{4C6AA3CA-FA67-4E36-9B3E-FFC2FD2D7BD2}" srcOrd="0" destOrd="0" presId="urn:microsoft.com/office/officeart/2005/8/layout/pList1#2"/>
    <dgm:cxn modelId="{BA94099F-461F-4A0A-B620-BB64845EF062}" type="presParOf" srcId="{F7F6912A-A526-42E4-88F5-1569A7C2D682}" destId="{AA2D8B69-B2F6-41AD-9B72-718C2AFA3ADC}" srcOrd="0" destOrd="0" presId="urn:microsoft.com/office/officeart/2005/8/layout/pList1#2"/>
    <dgm:cxn modelId="{2BBF371F-F447-45A3-926F-6D5C02800D9D}" type="presParOf" srcId="{AA2D8B69-B2F6-41AD-9B72-718C2AFA3ADC}" destId="{94CFFAC9-7F82-4BED-9C1F-0E5F39814229}" srcOrd="0" destOrd="0" presId="urn:microsoft.com/office/officeart/2005/8/layout/pList1#2"/>
    <dgm:cxn modelId="{1EA3B5EB-379C-478B-8833-FA505728B458}" type="presParOf" srcId="{AA2D8B69-B2F6-41AD-9B72-718C2AFA3ADC}" destId="{A39DABD8-AB49-4ABA-A952-CC372BE608B4}" srcOrd="1" destOrd="0" presId="urn:microsoft.com/office/officeart/2005/8/layout/pList1#2"/>
    <dgm:cxn modelId="{17F2C8D7-6D4D-42FC-B3B7-EEA085DB8386}" type="presParOf" srcId="{F7F6912A-A526-42E4-88F5-1569A7C2D682}" destId="{A4A0586D-9FA0-40C1-8226-481B43495B33}" srcOrd="1" destOrd="0" presId="urn:microsoft.com/office/officeart/2005/8/layout/pList1#2"/>
    <dgm:cxn modelId="{78BF8420-3835-46A3-B20A-2840298D3CC5}" type="presParOf" srcId="{F7F6912A-A526-42E4-88F5-1569A7C2D682}" destId="{5A39E843-0658-4B67-A22B-8E9AA130E588}" srcOrd="2" destOrd="0" presId="urn:microsoft.com/office/officeart/2005/8/layout/pList1#2"/>
    <dgm:cxn modelId="{C53F8FB4-8540-460D-9CCF-30B3863F08A3}" type="presParOf" srcId="{5A39E843-0658-4B67-A22B-8E9AA130E588}" destId="{125BB00E-68B6-40BD-AEC8-7708FB450C35}" srcOrd="0" destOrd="0" presId="urn:microsoft.com/office/officeart/2005/8/layout/pList1#2"/>
    <dgm:cxn modelId="{7C602312-0B9F-4917-943B-48AA420D3B40}" type="presParOf" srcId="{5A39E843-0658-4B67-A22B-8E9AA130E588}" destId="{1CF9DF32-54B5-488E-A20A-3D88080084CE}" srcOrd="1" destOrd="0" presId="urn:microsoft.com/office/officeart/2005/8/layout/pList1#2"/>
    <dgm:cxn modelId="{CBC78E1D-CB8B-40AB-A1C3-97E7C15063A3}" type="presParOf" srcId="{F7F6912A-A526-42E4-88F5-1569A7C2D682}" destId="{4C6AA3CA-FA67-4E36-9B3E-FFC2FD2D7BD2}" srcOrd="3" destOrd="0" presId="urn:microsoft.com/office/officeart/2005/8/layout/pList1#2"/>
    <dgm:cxn modelId="{70951CB5-F02D-433D-A3E0-012B4682C787}" type="presParOf" srcId="{F7F6912A-A526-42E4-88F5-1569A7C2D682}" destId="{D93CD23C-C13F-474B-993B-587C7588D2CF}" srcOrd="4" destOrd="0" presId="urn:microsoft.com/office/officeart/2005/8/layout/pList1#2"/>
    <dgm:cxn modelId="{31F7A2CF-C558-48E1-B58C-3E61286AE1B6}" type="presParOf" srcId="{D93CD23C-C13F-474B-993B-587C7588D2CF}" destId="{69D0C687-8B69-4F9F-8971-52FA1D705C21}" srcOrd="0" destOrd="0" presId="urn:microsoft.com/office/officeart/2005/8/layout/pList1#2"/>
    <dgm:cxn modelId="{1CEF036A-CD10-4DEB-806A-DFC6E4ADBEB1}" type="presParOf" srcId="{D93CD23C-C13F-474B-993B-587C7588D2CF}" destId="{58195D38-9485-4BB8-90B5-1F25E3B6AA9C}" srcOrd="1" destOrd="0" presId="urn:microsoft.com/office/officeart/2005/8/layout/pList1#2"/>
    <dgm:cxn modelId="{A6F245F9-428C-456E-976E-C1A6723B5154}" type="presParOf" srcId="{F7F6912A-A526-42E4-88F5-1569A7C2D682}" destId="{581707C5-BA60-486C-B7D8-6247C50588EE}" srcOrd="5" destOrd="0" presId="urn:microsoft.com/office/officeart/2005/8/layout/pList1#2"/>
    <dgm:cxn modelId="{DE19A33C-E805-414B-BE5B-D5F628F478EF}" type="presParOf" srcId="{F7F6912A-A526-42E4-88F5-1569A7C2D682}" destId="{B14E2450-E9E6-488D-A695-C4CE92067A24}" srcOrd="6" destOrd="0" presId="urn:microsoft.com/office/officeart/2005/8/layout/pList1#2"/>
    <dgm:cxn modelId="{AFF23D68-2798-43DB-ADE6-F0A9F013CFF3}" type="presParOf" srcId="{B14E2450-E9E6-488D-A695-C4CE92067A24}" destId="{A95DDCAC-D1B2-4C32-B9BC-2BC35E9F409A}" srcOrd="0" destOrd="0" presId="urn:microsoft.com/office/officeart/2005/8/layout/pList1#2"/>
    <dgm:cxn modelId="{6E9B2A5F-C117-4137-857C-D5FFA1F8E19E}" type="presParOf" srcId="{B14E2450-E9E6-488D-A695-C4CE92067A24}" destId="{8452306A-1025-4419-9D2B-2EDAB7EFD46A}" srcOrd="1" destOrd="0" presId="urn:microsoft.com/office/officeart/2005/8/layout/pList1#2"/>
    <dgm:cxn modelId="{7D3265EF-AC59-42F7-B4C6-0E4D2C3F92AD}" type="presParOf" srcId="{F7F6912A-A526-42E4-88F5-1569A7C2D682}" destId="{0CF68774-53B8-48F7-A31E-AC3DBBC13434}" srcOrd="7" destOrd="0" presId="urn:microsoft.com/office/officeart/2005/8/layout/pList1#2"/>
    <dgm:cxn modelId="{2698B18D-738C-4B1C-B061-AB9A16D31C9F}" type="presParOf" srcId="{F7F6912A-A526-42E4-88F5-1569A7C2D682}" destId="{9F620F84-E3A9-4B86-9E92-B008CE7089EC}" srcOrd="8" destOrd="0" presId="urn:microsoft.com/office/officeart/2005/8/layout/pList1#2"/>
    <dgm:cxn modelId="{E2AB432A-DB10-4CF6-9FA4-2D4F97C7A463}" type="presParOf" srcId="{9F620F84-E3A9-4B86-9E92-B008CE7089EC}" destId="{708424F6-37D9-4BEA-A49C-03A1075A5A21}" srcOrd="0" destOrd="0" presId="urn:microsoft.com/office/officeart/2005/8/layout/pList1#2"/>
    <dgm:cxn modelId="{6ED37E63-A67D-4306-9C1C-94C07CCE3DB2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/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4B77AB-5615-4E20-8F20-AEE214E7E646}" type="presOf" srcId="{E7E50B09-E754-4ACD-9C3A-354641B86FE7}" destId="{A4A0586D-9FA0-40C1-8226-481B43495B33}" srcOrd="0" destOrd="0" presId="urn:microsoft.com/office/officeart/2005/8/layout/pList1#2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F9358322-3D70-4F47-87C0-0C04994D89F8}" type="presOf" srcId="{94970CEC-C4FA-487D-BD7D-78A5784DD20E}" destId="{A39DABD8-AB49-4ABA-A952-CC372BE608B4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7D700CF5-8155-4A06-B851-FF7706FDFE10}" type="presOf" srcId="{4406EAA7-FAD0-442A-9A65-D24A3DD7C7A2}" destId="{581707C5-BA60-486C-B7D8-6247C50588EE}" srcOrd="0" destOrd="0" presId="urn:microsoft.com/office/officeart/2005/8/layout/pList1#2"/>
    <dgm:cxn modelId="{364E1AE5-6A17-4418-B47C-DDBFB0857302}" type="presOf" srcId="{47B71F6C-B851-484E-AE83-6AD321404CE2}" destId="{F7F6912A-A526-42E4-88F5-1569A7C2D682}" srcOrd="0" destOrd="0" presId="urn:microsoft.com/office/officeart/2005/8/layout/pList1#2"/>
    <dgm:cxn modelId="{CD192E67-6AEE-4842-AED0-BA5927D3D661}" type="presOf" srcId="{3E200EA3-E4B6-4EE2-AD74-B785CFE50BD5}" destId="{15AB5C1A-A5C4-48F0-B50D-DFBAE1933EA3}" srcOrd="0" destOrd="0" presId="urn:microsoft.com/office/officeart/2005/8/layout/pList1#2"/>
    <dgm:cxn modelId="{7823CD03-B6B0-4C77-A862-5575BE20F9A3}" type="presOf" srcId="{30AD1E0C-E051-4B31-80FB-8AFCE7F0867A}" destId="{1CF9DF32-54B5-488E-A20A-3D88080084CE}" srcOrd="0" destOrd="0" presId="urn:microsoft.com/office/officeart/2005/8/layout/pList1#2"/>
    <dgm:cxn modelId="{1D303882-564B-468E-94D3-7D5493766D67}" type="presOf" srcId="{C8B41CF2-FB6D-44EC-ABA3-1C8A6F64EBC8}" destId="{58195D38-9485-4BB8-90B5-1F25E3B6AA9C}" srcOrd="0" destOrd="0" presId="urn:microsoft.com/office/officeart/2005/8/layout/pList1#2"/>
    <dgm:cxn modelId="{8DA7525C-9822-4DB9-BE04-F8302DF2A9D4}" type="presOf" srcId="{8A994934-9634-4EA8-B620-354EAD66FEA9}" destId="{0CF68774-53B8-48F7-A31E-AC3DBBC13434}" srcOrd="0" destOrd="0" presId="urn:microsoft.com/office/officeart/2005/8/layout/pList1#2"/>
    <dgm:cxn modelId="{4926C54F-5DA5-46C5-B430-225B052F6630}" type="presOf" srcId="{83F225D1-90A1-463C-8282-59EAC3AF7096}" destId="{8452306A-1025-4419-9D2B-2EDAB7EFD46A}" srcOrd="0" destOrd="0" presId="urn:microsoft.com/office/officeart/2005/8/layout/pList1#2"/>
    <dgm:cxn modelId="{A7D90D5D-4AC7-4E0C-B57B-007054E1E83D}" type="presOf" srcId="{63A7A713-FBB6-4900-ADFA-C123BF39AAA0}" destId="{4C6AA3CA-FA67-4E36-9B3E-FFC2FD2D7BD2}" srcOrd="0" destOrd="0" presId="urn:microsoft.com/office/officeart/2005/8/layout/pList1#2"/>
    <dgm:cxn modelId="{4C8001A5-3297-48A6-AAED-C3809EB7F9D2}" type="presParOf" srcId="{F7F6912A-A526-42E4-88F5-1569A7C2D682}" destId="{AA2D8B69-B2F6-41AD-9B72-718C2AFA3ADC}" srcOrd="0" destOrd="0" presId="urn:microsoft.com/office/officeart/2005/8/layout/pList1#2"/>
    <dgm:cxn modelId="{48281B3F-1378-4142-8A00-254C65CAF70F}" type="presParOf" srcId="{AA2D8B69-B2F6-41AD-9B72-718C2AFA3ADC}" destId="{94CFFAC9-7F82-4BED-9C1F-0E5F39814229}" srcOrd="0" destOrd="0" presId="urn:microsoft.com/office/officeart/2005/8/layout/pList1#2"/>
    <dgm:cxn modelId="{B4FF820C-BCA7-42F5-AA41-642756E1049D}" type="presParOf" srcId="{AA2D8B69-B2F6-41AD-9B72-718C2AFA3ADC}" destId="{A39DABD8-AB49-4ABA-A952-CC372BE608B4}" srcOrd="1" destOrd="0" presId="urn:microsoft.com/office/officeart/2005/8/layout/pList1#2"/>
    <dgm:cxn modelId="{95F3897B-70FE-4790-95AB-88E69F3B3448}" type="presParOf" srcId="{F7F6912A-A526-42E4-88F5-1569A7C2D682}" destId="{A4A0586D-9FA0-40C1-8226-481B43495B33}" srcOrd="1" destOrd="0" presId="urn:microsoft.com/office/officeart/2005/8/layout/pList1#2"/>
    <dgm:cxn modelId="{C9EA8469-ADED-46C5-B45B-1E2AE7CF1C71}" type="presParOf" srcId="{F7F6912A-A526-42E4-88F5-1569A7C2D682}" destId="{5A39E843-0658-4B67-A22B-8E9AA130E588}" srcOrd="2" destOrd="0" presId="urn:microsoft.com/office/officeart/2005/8/layout/pList1#2"/>
    <dgm:cxn modelId="{BF12AAD4-9330-4E07-8D03-116C8FD4D178}" type="presParOf" srcId="{5A39E843-0658-4B67-A22B-8E9AA130E588}" destId="{125BB00E-68B6-40BD-AEC8-7708FB450C35}" srcOrd="0" destOrd="0" presId="urn:microsoft.com/office/officeart/2005/8/layout/pList1#2"/>
    <dgm:cxn modelId="{71E74CAA-9102-44F6-8A60-28321C614004}" type="presParOf" srcId="{5A39E843-0658-4B67-A22B-8E9AA130E588}" destId="{1CF9DF32-54B5-488E-A20A-3D88080084CE}" srcOrd="1" destOrd="0" presId="urn:microsoft.com/office/officeart/2005/8/layout/pList1#2"/>
    <dgm:cxn modelId="{F695141F-C2D9-40F9-90A5-D587290054EA}" type="presParOf" srcId="{F7F6912A-A526-42E4-88F5-1569A7C2D682}" destId="{4C6AA3CA-FA67-4E36-9B3E-FFC2FD2D7BD2}" srcOrd="3" destOrd="0" presId="urn:microsoft.com/office/officeart/2005/8/layout/pList1#2"/>
    <dgm:cxn modelId="{4ACDBF29-4D05-483F-A6A2-A9CA92E05B5A}" type="presParOf" srcId="{F7F6912A-A526-42E4-88F5-1569A7C2D682}" destId="{D93CD23C-C13F-474B-993B-587C7588D2CF}" srcOrd="4" destOrd="0" presId="urn:microsoft.com/office/officeart/2005/8/layout/pList1#2"/>
    <dgm:cxn modelId="{23AE8F90-29EC-4A08-A696-A17FA54609E4}" type="presParOf" srcId="{D93CD23C-C13F-474B-993B-587C7588D2CF}" destId="{69D0C687-8B69-4F9F-8971-52FA1D705C21}" srcOrd="0" destOrd="0" presId="urn:microsoft.com/office/officeart/2005/8/layout/pList1#2"/>
    <dgm:cxn modelId="{C0676713-0E8B-40B4-AA62-35EF1B7807E0}" type="presParOf" srcId="{D93CD23C-C13F-474B-993B-587C7588D2CF}" destId="{58195D38-9485-4BB8-90B5-1F25E3B6AA9C}" srcOrd="1" destOrd="0" presId="urn:microsoft.com/office/officeart/2005/8/layout/pList1#2"/>
    <dgm:cxn modelId="{4140B15D-68B6-44F4-8295-408A1B117364}" type="presParOf" srcId="{F7F6912A-A526-42E4-88F5-1569A7C2D682}" destId="{581707C5-BA60-486C-B7D8-6247C50588EE}" srcOrd="5" destOrd="0" presId="urn:microsoft.com/office/officeart/2005/8/layout/pList1#2"/>
    <dgm:cxn modelId="{F27EE6E8-DEC6-44C1-9231-D2CFB81FDF91}" type="presParOf" srcId="{F7F6912A-A526-42E4-88F5-1569A7C2D682}" destId="{B14E2450-E9E6-488D-A695-C4CE92067A24}" srcOrd="6" destOrd="0" presId="urn:microsoft.com/office/officeart/2005/8/layout/pList1#2"/>
    <dgm:cxn modelId="{FE622902-C4D7-4D57-91C2-ABE1DD8A7099}" type="presParOf" srcId="{B14E2450-E9E6-488D-A695-C4CE92067A24}" destId="{A95DDCAC-D1B2-4C32-B9BC-2BC35E9F409A}" srcOrd="0" destOrd="0" presId="urn:microsoft.com/office/officeart/2005/8/layout/pList1#2"/>
    <dgm:cxn modelId="{70F17311-FBDD-4E25-8AC6-02DB735591A7}" type="presParOf" srcId="{B14E2450-E9E6-488D-A695-C4CE92067A24}" destId="{8452306A-1025-4419-9D2B-2EDAB7EFD46A}" srcOrd="1" destOrd="0" presId="urn:microsoft.com/office/officeart/2005/8/layout/pList1#2"/>
    <dgm:cxn modelId="{9EB915D6-6628-47D2-9D01-9767E4AD1775}" type="presParOf" srcId="{F7F6912A-A526-42E4-88F5-1569A7C2D682}" destId="{0CF68774-53B8-48F7-A31E-AC3DBBC13434}" srcOrd="7" destOrd="0" presId="urn:microsoft.com/office/officeart/2005/8/layout/pList1#2"/>
    <dgm:cxn modelId="{AB174974-DA75-464C-A392-03C244361AF1}" type="presParOf" srcId="{F7F6912A-A526-42E4-88F5-1569A7C2D682}" destId="{9F620F84-E3A9-4B86-9E92-B008CE7089EC}" srcOrd="8" destOrd="0" presId="urn:microsoft.com/office/officeart/2005/8/layout/pList1#2"/>
    <dgm:cxn modelId="{B0F4A165-F946-4904-923E-8CC0CAB5A3E8}" type="presParOf" srcId="{9F620F84-E3A9-4B86-9E92-B008CE7089EC}" destId="{708424F6-37D9-4BEA-A49C-03A1075A5A21}" srcOrd="0" destOrd="0" presId="urn:microsoft.com/office/officeart/2005/8/layout/pList1#2"/>
    <dgm:cxn modelId="{D9C3966F-8C39-4399-843E-1889901F8AA6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3AA155-1AE6-42C8-A41F-69B7D1031AB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E0DD43-5A65-4467-B386-A9CF134B9080}">
      <dgm:prSet phldrT="[Text]" custT="1"/>
      <dgm:spPr/>
      <dgm:t>
        <a:bodyPr/>
        <a:lstStyle/>
        <a:p>
          <a:r>
            <a:rPr lang="en-GB" sz="1200" b="1" dirty="0" smtClean="0">
              <a:latin typeface="+mj-lt"/>
            </a:rPr>
            <a:t>Sectors of Strategic Importance</a:t>
          </a:r>
          <a:endParaRPr lang="en-GB" sz="1200" b="1" dirty="0">
            <a:latin typeface="+mj-lt"/>
          </a:endParaRPr>
        </a:p>
      </dgm:t>
    </dgm:pt>
    <dgm:pt modelId="{455CBF44-CB42-4AAF-87E9-5D9C53DAAD54}" type="parTrans" cxnId="{0E81C14D-21AE-4070-8E2D-18C4C36FB1B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EB36503-B083-456D-AFCC-D5AF039BA462}" type="sibTrans" cxnId="{0E81C14D-21AE-4070-8E2D-18C4C36FB1B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A0408E23-0137-4B04-A651-6AB839E59258}">
      <dgm:prSet phldrT="[Text]" custT="1"/>
      <dgm:spPr/>
      <dgm:t>
        <a:bodyPr/>
        <a:lstStyle/>
        <a:p>
          <a:r>
            <a:rPr lang="en-GB" sz="1100" dirty="0" smtClean="0">
              <a:latin typeface="+mj-lt"/>
            </a:rPr>
            <a:t>Defence Equipment</a:t>
          </a:r>
          <a:endParaRPr lang="en-GB" sz="1100" dirty="0">
            <a:latin typeface="+mj-lt"/>
          </a:endParaRPr>
        </a:p>
      </dgm:t>
    </dgm:pt>
    <dgm:pt modelId="{6E584166-6231-484B-8AC7-C561F18FA79F}" type="parTrans" cxnId="{8BEA68BB-6A39-4E8B-A3EA-89EA541978A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FFE0FA8A-B44C-4BD4-87F4-F8757B613A7C}" type="sibTrans" cxnId="{8BEA68BB-6A39-4E8B-A3EA-89EA541978A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8358339-FCA0-4723-B210-862C67D60320}">
      <dgm:prSet phldrT="[Text]" custT="1"/>
      <dgm:spPr/>
      <dgm:t>
        <a:bodyPr/>
        <a:lstStyle/>
        <a:p>
          <a:r>
            <a:rPr lang="en-GB" sz="1100" dirty="0" smtClean="0">
              <a:latin typeface="+mj-lt"/>
            </a:rPr>
            <a:t>Aerospace</a:t>
          </a:r>
          <a:endParaRPr lang="en-GB" sz="1100" dirty="0">
            <a:latin typeface="+mj-lt"/>
          </a:endParaRPr>
        </a:p>
      </dgm:t>
    </dgm:pt>
    <dgm:pt modelId="{A8D5FC38-202B-4292-8142-C4CC4450777A}" type="parTrans" cxnId="{C0328BFB-0BF1-470D-BEE6-9AB4F9BFD6A6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EE2FBA73-A0F6-43BF-B8DB-224E48123430}" type="sibTrans" cxnId="{C0328BFB-0BF1-470D-BEE6-9AB4F9BFD6A6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ADF2A3A-E3BC-441A-9867-BA218C6E54E9}">
      <dgm:prSet phldrT="[Text]" custT="1"/>
      <dgm:spPr/>
      <dgm:t>
        <a:bodyPr/>
        <a:lstStyle/>
        <a:p>
          <a:r>
            <a:rPr lang="en-GB" sz="1200" b="1" dirty="0" smtClean="0">
              <a:latin typeface="+mj-lt"/>
            </a:rPr>
            <a:t>Sectors of Basic Inputs</a:t>
          </a:r>
          <a:endParaRPr lang="en-GB" sz="1200" b="1" dirty="0">
            <a:latin typeface="+mj-lt"/>
          </a:endParaRPr>
        </a:p>
      </dgm:t>
    </dgm:pt>
    <dgm:pt modelId="{CBAA4511-D4A7-40DC-935A-B306563E4A76}" type="parTrans" cxnId="{22BE85E2-59C1-4F24-A903-9CFA3869B695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752F184B-9F6E-4E51-A073-8B4F677DE371}" type="sibTrans" cxnId="{22BE85E2-59C1-4F24-A903-9CFA3869B695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966A217-1A2D-4B77-AB21-6CB0C454CEAD}">
      <dgm:prSet phldrT="[Text]" custT="1"/>
      <dgm:spPr/>
      <dgm:t>
        <a:bodyPr/>
        <a:lstStyle/>
        <a:p>
          <a:r>
            <a:rPr lang="en-GB" sz="1100" dirty="0" smtClean="0">
              <a:latin typeface="+mj-lt"/>
            </a:rPr>
            <a:t>Steel</a:t>
          </a:r>
          <a:endParaRPr lang="en-GB" sz="1100" dirty="0">
            <a:latin typeface="+mj-lt"/>
          </a:endParaRPr>
        </a:p>
      </dgm:t>
    </dgm:pt>
    <dgm:pt modelId="{032E918F-3352-46CB-A2AD-DE393B58B1F7}" type="parTrans" cxnId="{6FEC26CD-F536-4A54-98F0-3B9CCD3CDE7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49B32C46-D42B-4ACD-BAC9-9843E31B7FEA}" type="sibTrans" cxnId="{6FEC26CD-F536-4A54-98F0-3B9CCD3CDE7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A14405B6-B7D1-440B-B808-88C3754EBBF7}">
      <dgm:prSet phldrT="[Text]" custT="1"/>
      <dgm:spPr/>
      <dgm:t>
        <a:bodyPr/>
        <a:lstStyle/>
        <a:p>
          <a:r>
            <a:rPr lang="en-GB" sz="1200" b="1" dirty="0" smtClean="0">
              <a:latin typeface="+mj-lt"/>
            </a:rPr>
            <a:t>Sectors for Depth and Value Addition</a:t>
          </a:r>
        </a:p>
      </dgm:t>
    </dgm:pt>
    <dgm:pt modelId="{B8286948-CA1A-48D5-B415-E5A420A65B48}" type="parTrans" cxnId="{81B3F0DC-E306-4B40-9D7D-B04FBBDE7DD6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39D90A8-06BF-4243-A321-426B728F17DD}" type="sibTrans" cxnId="{81B3F0DC-E306-4B40-9D7D-B04FBBDE7DD6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C316346-7A01-42BF-8A7F-120885A1F7B8}">
      <dgm:prSet phldrT="[Text]" custT="1"/>
      <dgm:spPr/>
      <dgm:t>
        <a:bodyPr/>
        <a:lstStyle/>
        <a:p>
          <a:r>
            <a:rPr lang="en-GB" sz="1100" dirty="0" smtClean="0">
              <a:latin typeface="+mj-lt"/>
            </a:rPr>
            <a:t>Ship-building &amp; Repair</a:t>
          </a:r>
          <a:endParaRPr lang="en-GB" sz="1100" dirty="0">
            <a:latin typeface="+mj-lt"/>
          </a:endParaRPr>
        </a:p>
      </dgm:t>
    </dgm:pt>
    <dgm:pt modelId="{B4774F95-D348-4932-9CC0-03F7B6F7180B}" type="parTrans" cxnId="{911FD314-4570-49B6-BEEC-672A237560EA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40305D7B-4F1E-44C6-8DFB-844931A0A1A4}" type="sibTrans" cxnId="{911FD314-4570-49B6-BEEC-672A237560EA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30B2D51-BE77-400F-882F-6E74EFC68143}">
      <dgm:prSet phldrT="[Text]" custT="1"/>
      <dgm:spPr/>
      <dgm:t>
        <a:bodyPr/>
        <a:lstStyle/>
        <a:p>
          <a:r>
            <a:rPr lang="en-GB" sz="1100" smtClean="0">
              <a:latin typeface="+mj-lt"/>
            </a:rPr>
            <a:t>Capital Goods &amp; Engineering</a:t>
          </a:r>
          <a:endParaRPr lang="en-GB" sz="1100" dirty="0">
            <a:latin typeface="+mj-lt"/>
          </a:endParaRPr>
        </a:p>
      </dgm:t>
    </dgm:pt>
    <dgm:pt modelId="{4F8708A2-F927-4B73-90A1-C314AEA4C828}" type="parTrans" cxnId="{3EFA2D01-79E5-47B1-9A53-BBB790F6B08F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1A70CA1A-84AE-429C-93AC-E0ECD041F5DF}" type="sibTrans" cxnId="{3EFA2D01-79E5-47B1-9A53-BBB790F6B08F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35D2013-D509-41CB-A9F3-FA0C1C6D94A4}">
      <dgm:prSet phldrT="[Text]" custT="1"/>
      <dgm:spPr/>
      <dgm:t>
        <a:bodyPr/>
        <a:lstStyle/>
        <a:p>
          <a:r>
            <a:rPr lang="en-GB" sz="1100" smtClean="0">
              <a:latin typeface="+mj-lt"/>
            </a:rPr>
            <a:t>Mineral Exploration and Development</a:t>
          </a:r>
          <a:endParaRPr lang="en-GB" sz="1100" dirty="0">
            <a:latin typeface="+mj-lt"/>
          </a:endParaRPr>
        </a:p>
      </dgm:t>
    </dgm:pt>
    <dgm:pt modelId="{F63D12F6-36A9-4A2E-A9AB-D37858FD595A}" type="parTrans" cxnId="{98BA3C28-0B48-45F5-886C-EB38C6519905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E593C4F5-A77D-41EF-8DBE-5C5E2002B37F}" type="sibTrans" cxnId="{98BA3C28-0B48-45F5-886C-EB38C6519905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AF8880EB-0087-4F2C-AC17-3988EF1DBF85}">
      <dgm:prSet phldrT="[Text]" custT="1"/>
      <dgm:spPr/>
      <dgm:t>
        <a:bodyPr/>
        <a:lstStyle/>
        <a:p>
          <a:r>
            <a:rPr lang="en-GB" sz="1100" smtClean="0">
              <a:latin typeface="+mj-lt"/>
            </a:rPr>
            <a:t>Fertilizer</a:t>
          </a:r>
          <a:endParaRPr lang="en-GB" sz="1100" dirty="0">
            <a:latin typeface="+mj-lt"/>
          </a:endParaRPr>
        </a:p>
      </dgm:t>
    </dgm:pt>
    <dgm:pt modelId="{3583A8AF-9148-42B4-AED2-E42A72AE6B0D}" type="parTrans" cxnId="{E7116ABE-DA07-45B8-AF1D-1DC75E0782E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5D518ADB-B9EF-4C71-AF53-88E65CE79FC1}" type="sibTrans" cxnId="{E7116ABE-DA07-45B8-AF1D-1DC75E0782E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5E848121-604D-4B34-926B-D1B49F0E0BB2}">
      <dgm:prSet phldrT="[Text]" custT="1"/>
      <dgm:spPr/>
      <dgm:t>
        <a:bodyPr/>
        <a:lstStyle/>
        <a:p>
          <a:r>
            <a:rPr lang="en-GB" sz="1100" smtClean="0">
              <a:latin typeface="+mj-lt"/>
            </a:rPr>
            <a:t>Cement</a:t>
          </a:r>
          <a:endParaRPr lang="en-GB" sz="1100" dirty="0">
            <a:latin typeface="+mj-lt"/>
          </a:endParaRPr>
        </a:p>
      </dgm:t>
    </dgm:pt>
    <dgm:pt modelId="{054AA398-5097-4424-8AF3-565EAE69D6CE}" type="parTrans" cxnId="{78FD33AA-EAD8-4FB5-954D-A057B92D7C44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F775D2BA-5653-4109-BFE5-F6A5F772F1BF}" type="sibTrans" cxnId="{78FD33AA-EAD8-4FB5-954D-A057B92D7C44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3F33845-9883-4AF6-B3F3-5024004CC51B}">
      <dgm:prSet phldrT="[Text]" custT="1"/>
      <dgm:spPr/>
      <dgm:t>
        <a:bodyPr/>
        <a:lstStyle/>
        <a:p>
          <a:r>
            <a:rPr lang="en-GB" sz="1100" smtClean="0">
              <a:latin typeface="+mj-lt"/>
            </a:rPr>
            <a:t>Automotive</a:t>
          </a:r>
          <a:endParaRPr lang="en-GB" sz="1100" dirty="0" smtClean="0">
            <a:latin typeface="+mj-lt"/>
          </a:endParaRPr>
        </a:p>
      </dgm:t>
    </dgm:pt>
    <dgm:pt modelId="{9EEEF11E-2BE9-4E7C-B008-BB832F9EE1B4}" type="parTrans" cxnId="{0FF27208-CD07-4E0A-98C7-59BAC53C8748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4DF56D3A-2D03-4BEC-A9D4-1DE51AE363E3}" type="sibTrans" cxnId="{0FF27208-CD07-4E0A-98C7-59BAC53C8748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5D2B14D1-5C00-45A6-91D9-4110CFC50114}">
      <dgm:prSet phldrT="[Text]" custT="1"/>
      <dgm:spPr/>
      <dgm:t>
        <a:bodyPr/>
        <a:lstStyle/>
        <a:p>
          <a:r>
            <a:rPr lang="en-GB" sz="1100" smtClean="0">
              <a:latin typeface="+mj-lt"/>
            </a:rPr>
            <a:t>Electronics</a:t>
          </a:r>
          <a:endParaRPr lang="en-GB" sz="1100" dirty="0" smtClean="0">
            <a:latin typeface="+mj-lt"/>
          </a:endParaRPr>
        </a:p>
      </dgm:t>
    </dgm:pt>
    <dgm:pt modelId="{EBD0E883-F49D-4EB6-9FB2-0291614D6B04}" type="parTrans" cxnId="{42E6964C-C9A7-4EB1-A3E7-004E06D06ABD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CE809439-E57C-4A11-8B54-DC1E4970E75D}" type="sibTrans" cxnId="{42E6964C-C9A7-4EB1-A3E7-004E06D06ABD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4A8A7FBF-FE07-4BD6-851E-F1F0C9D74790}">
      <dgm:prSet phldrT="[Text]" custT="1"/>
      <dgm:spPr/>
      <dgm:t>
        <a:bodyPr/>
        <a:lstStyle/>
        <a:p>
          <a:r>
            <a:rPr lang="en-GB" sz="1100" smtClean="0">
              <a:latin typeface="+mj-lt"/>
            </a:rPr>
            <a:t>Drugs &amp; Pharma</a:t>
          </a:r>
          <a:endParaRPr lang="en-GB" sz="1100" dirty="0" smtClean="0">
            <a:latin typeface="+mj-lt"/>
          </a:endParaRPr>
        </a:p>
      </dgm:t>
    </dgm:pt>
    <dgm:pt modelId="{B8FECD16-2857-40BB-82AB-14CA78CD6ED7}" type="parTrans" cxnId="{5EABCD62-6C56-4B75-B3B6-A60BF672D96D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59A0039E-11DA-4981-9D08-AF15DF070C1E}" type="sibTrans" cxnId="{5EABCD62-6C56-4B75-B3B6-A60BF672D96D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A2FE9F44-D4CD-484C-B3BF-B63DD86494BC}">
      <dgm:prSet phldrT="[Text]" custT="1"/>
      <dgm:spPr/>
      <dgm:t>
        <a:bodyPr/>
        <a:lstStyle/>
        <a:p>
          <a:r>
            <a:rPr lang="en-GB" sz="1100" dirty="0" smtClean="0">
              <a:latin typeface="+mj-lt"/>
            </a:rPr>
            <a:t>Chemical</a:t>
          </a:r>
        </a:p>
      </dgm:t>
    </dgm:pt>
    <dgm:pt modelId="{A2C64C66-0635-4007-8D7B-555C0611ED4C}" type="parTrans" cxnId="{B99B2EB0-9678-495E-9FA1-DDEC7250621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2E7C390-A662-4F4E-99E1-0CD0D44ED134}" type="sibTrans" cxnId="{B99B2EB0-9678-495E-9FA1-DDEC7250621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C22A7B8C-528A-4F68-818C-456C383BA0B5}">
      <dgm:prSet phldrT="[Text]" custT="1"/>
      <dgm:spPr/>
      <dgm:t>
        <a:bodyPr/>
        <a:lstStyle/>
        <a:p>
          <a:r>
            <a:rPr lang="en-GB" sz="1100" dirty="0" smtClean="0">
              <a:latin typeface="+mj-lt"/>
            </a:rPr>
            <a:t>Petrochemicals</a:t>
          </a:r>
        </a:p>
      </dgm:t>
    </dgm:pt>
    <dgm:pt modelId="{12D960C0-F287-436C-9039-32E6A1928FA8}" type="parTrans" cxnId="{F24F12BF-58B8-4C78-B346-5DCA5F412A4A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C10CD8BF-D068-4354-B00F-4A8A333A7EAF}" type="sibTrans" cxnId="{F24F12BF-58B8-4C78-B346-5DCA5F412A4A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79F52054-5EE0-4E27-B784-99022A42FC3D}">
      <dgm:prSet phldrT="[Text]" custT="1"/>
      <dgm:spPr/>
      <dgm:t>
        <a:bodyPr/>
        <a:lstStyle/>
        <a:p>
          <a:r>
            <a:rPr lang="en-GB" sz="1100" smtClean="0">
              <a:latin typeface="+mj-lt"/>
            </a:rPr>
            <a:t>Paper</a:t>
          </a:r>
          <a:endParaRPr lang="en-GB" sz="1100" dirty="0" smtClean="0">
            <a:latin typeface="+mj-lt"/>
          </a:endParaRPr>
        </a:p>
      </dgm:t>
    </dgm:pt>
    <dgm:pt modelId="{55DFFFA8-24BD-47DF-804F-F6D2CF11B770}" type="parTrans" cxnId="{74DCD7CB-9E9C-457D-9E1C-2EE2DE13BA38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B12AC32-6A88-43DA-913D-1378C1A29C7D}" type="sibTrans" cxnId="{74DCD7CB-9E9C-457D-9E1C-2EE2DE13BA38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E3111ED-72F6-4EFA-ABA7-4406937555C2}">
      <dgm:prSet phldrT="[Text]" custT="1"/>
      <dgm:spPr/>
      <dgm:t>
        <a:bodyPr/>
        <a:lstStyle/>
        <a:p>
          <a:r>
            <a:rPr lang="en-GB" sz="1200" b="1" dirty="0" smtClean="0">
              <a:latin typeface="+mj-lt"/>
            </a:rPr>
            <a:t>Sectors for Employment Generation</a:t>
          </a:r>
        </a:p>
      </dgm:t>
    </dgm:pt>
    <dgm:pt modelId="{48547388-79DA-47AD-8146-3A6A0966AC4E}" type="parTrans" cxnId="{C05F2F21-922B-4B66-A8D6-A1EACA68E3F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FDF22B13-5579-4C2D-857D-B708E53BF611}" type="sibTrans" cxnId="{C05F2F21-922B-4B66-A8D6-A1EACA68E3F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71ABDE51-15FA-4D77-972D-86437F1E19EB}">
      <dgm:prSet phldrT="[Text]" custT="1"/>
      <dgm:spPr/>
      <dgm:t>
        <a:bodyPr/>
        <a:lstStyle/>
        <a:p>
          <a:r>
            <a:rPr lang="en-GB" sz="1100" smtClean="0">
              <a:latin typeface="+mj-lt"/>
            </a:rPr>
            <a:t>Textlies</a:t>
          </a:r>
          <a:endParaRPr lang="en-GB" sz="1100" dirty="0" smtClean="0">
            <a:latin typeface="+mj-lt"/>
          </a:endParaRPr>
        </a:p>
      </dgm:t>
    </dgm:pt>
    <dgm:pt modelId="{6904A179-965E-4BF8-919E-346D058BBDF0}" type="parTrans" cxnId="{2DA4698F-D926-4708-889D-C350616DE15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A9EAC80E-E1E1-4F80-ACF4-1D6E40CFD6D9}" type="sibTrans" cxnId="{2DA4698F-D926-4708-889D-C350616DE15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4844C444-3BDC-4C02-8155-458AD7A55BCC}">
      <dgm:prSet phldrT="[Text]" custT="1"/>
      <dgm:spPr/>
      <dgm:t>
        <a:bodyPr/>
        <a:lstStyle/>
        <a:p>
          <a:r>
            <a:rPr lang="en-GB" sz="1100" dirty="0" smtClean="0">
              <a:latin typeface="+mj-lt"/>
            </a:rPr>
            <a:t>Food Processing</a:t>
          </a:r>
        </a:p>
      </dgm:t>
    </dgm:pt>
    <dgm:pt modelId="{42366726-32F5-4A3F-B21D-032F9C581DDF}" type="parTrans" cxnId="{C41545DF-1BFD-46CD-9EA5-A313F71DE3D6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58E62643-8BD2-4549-A451-DFC8EF73F9D5}" type="sibTrans" cxnId="{C41545DF-1BFD-46CD-9EA5-A313F71DE3D6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07DD9EA-1F5B-4C75-9D17-D35B3B63A0D7}">
      <dgm:prSet phldrT="[Text]" custT="1"/>
      <dgm:spPr/>
      <dgm:t>
        <a:bodyPr/>
        <a:lstStyle/>
        <a:p>
          <a:r>
            <a:rPr lang="en-GB" sz="1100" smtClean="0">
              <a:latin typeface="+mj-lt"/>
            </a:rPr>
            <a:t>Leather &amp; Leather Goods</a:t>
          </a:r>
          <a:endParaRPr lang="en-GB" sz="1100" dirty="0" smtClean="0">
            <a:latin typeface="+mj-lt"/>
          </a:endParaRPr>
        </a:p>
      </dgm:t>
    </dgm:pt>
    <dgm:pt modelId="{D7B48ACD-DF6F-4B34-894C-E1AF0F035B0B}" type="parTrans" cxnId="{12CB6CED-BA78-43C5-9ED1-7683CBE8FB1D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AE8172B6-5645-4D8F-A572-6DE0E662EC76}" type="sibTrans" cxnId="{12CB6CED-BA78-43C5-9ED1-7683CBE8FB1D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E949E697-DF5D-4D18-AB50-242B8668A15E}">
      <dgm:prSet phldrT="[Text]" custT="1"/>
      <dgm:spPr/>
      <dgm:t>
        <a:bodyPr/>
        <a:lstStyle/>
        <a:p>
          <a:r>
            <a:rPr lang="en-GB" sz="1100" smtClean="0">
              <a:latin typeface="+mj-lt"/>
            </a:rPr>
            <a:t>Gems and Jewellery</a:t>
          </a:r>
          <a:endParaRPr lang="en-GB" sz="1100" dirty="0" smtClean="0">
            <a:latin typeface="+mj-lt"/>
          </a:endParaRPr>
        </a:p>
      </dgm:t>
    </dgm:pt>
    <dgm:pt modelId="{A6E0E8C5-84C3-4AD7-A105-3F57493AEB27}" type="parTrans" cxnId="{31CD1F67-9150-400B-A60A-8BA425E74A67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7D4AFB9F-51EA-44C5-A514-D0589E86DBCC}" type="sibTrans" cxnId="{31CD1F67-9150-400B-A60A-8BA425E74A67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78C08182-1275-4D90-8D6F-4967369ECC6B}" type="pres">
      <dgm:prSet presAssocID="{A93AA155-1AE6-42C8-A41F-69B7D1031A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D679A78-FAF2-49C1-8F9A-8FB67A96F3C7}" type="pres">
      <dgm:prSet presAssocID="{31E0DD43-5A65-4467-B386-A9CF134B9080}" presName="compNode" presStyleCnt="0"/>
      <dgm:spPr/>
      <dgm:t>
        <a:bodyPr/>
        <a:lstStyle/>
        <a:p>
          <a:endParaRPr lang="en-GB"/>
        </a:p>
      </dgm:t>
    </dgm:pt>
    <dgm:pt modelId="{F06B631F-C559-45ED-957F-8FE9D4A25F20}" type="pres">
      <dgm:prSet presAssocID="{31E0DD43-5A65-4467-B386-A9CF134B9080}" presName="aNode" presStyleLbl="bgShp" presStyleIdx="0" presStyleCnt="4"/>
      <dgm:spPr/>
      <dgm:t>
        <a:bodyPr/>
        <a:lstStyle/>
        <a:p>
          <a:endParaRPr lang="en-GB"/>
        </a:p>
      </dgm:t>
    </dgm:pt>
    <dgm:pt modelId="{F633C31A-525B-4B01-B63D-F802AE53D5BE}" type="pres">
      <dgm:prSet presAssocID="{31E0DD43-5A65-4467-B386-A9CF134B9080}" presName="textNode" presStyleLbl="bgShp" presStyleIdx="0" presStyleCnt="4"/>
      <dgm:spPr/>
      <dgm:t>
        <a:bodyPr/>
        <a:lstStyle/>
        <a:p>
          <a:endParaRPr lang="en-GB"/>
        </a:p>
      </dgm:t>
    </dgm:pt>
    <dgm:pt modelId="{9DBDAF8A-C19F-4E8B-9B28-CDAAA445C407}" type="pres">
      <dgm:prSet presAssocID="{31E0DD43-5A65-4467-B386-A9CF134B9080}" presName="compChildNode" presStyleCnt="0"/>
      <dgm:spPr/>
      <dgm:t>
        <a:bodyPr/>
        <a:lstStyle/>
        <a:p>
          <a:endParaRPr lang="en-GB"/>
        </a:p>
      </dgm:t>
    </dgm:pt>
    <dgm:pt modelId="{0D070867-F3AD-4326-A947-DD8EA8544922}" type="pres">
      <dgm:prSet presAssocID="{31E0DD43-5A65-4467-B386-A9CF134B9080}" presName="theInnerList" presStyleCnt="0"/>
      <dgm:spPr/>
      <dgm:t>
        <a:bodyPr/>
        <a:lstStyle/>
        <a:p>
          <a:endParaRPr lang="en-GB"/>
        </a:p>
      </dgm:t>
    </dgm:pt>
    <dgm:pt modelId="{3E219910-9072-41A2-925A-D37B6DFA6E75}" type="pres">
      <dgm:prSet presAssocID="{A0408E23-0137-4B04-A651-6AB839E59258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AA0CAC-A473-463D-B051-C2EA11A3435B}" type="pres">
      <dgm:prSet presAssocID="{A0408E23-0137-4B04-A651-6AB839E59258}" presName="aSpace2" presStyleCnt="0"/>
      <dgm:spPr/>
      <dgm:t>
        <a:bodyPr/>
        <a:lstStyle/>
        <a:p>
          <a:endParaRPr lang="en-GB"/>
        </a:p>
      </dgm:t>
    </dgm:pt>
    <dgm:pt modelId="{D0C9AA2E-40D6-4F7F-8FC4-03F04DA3A8CB}" type="pres">
      <dgm:prSet presAssocID="{D8358339-FCA0-4723-B210-862C67D60320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B2AE1B-9085-4DE4-B71D-B895543CAC50}" type="pres">
      <dgm:prSet presAssocID="{D8358339-FCA0-4723-B210-862C67D60320}" presName="aSpace2" presStyleCnt="0"/>
      <dgm:spPr/>
      <dgm:t>
        <a:bodyPr/>
        <a:lstStyle/>
        <a:p>
          <a:endParaRPr lang="en-GB"/>
        </a:p>
      </dgm:t>
    </dgm:pt>
    <dgm:pt modelId="{DC4C7B8E-3682-4C18-8108-A5FC535955D7}" type="pres">
      <dgm:prSet presAssocID="{2C316346-7A01-42BF-8A7F-120885A1F7B8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1FE0E5-E957-4721-B7DC-F3CC0092F3EB}" type="pres">
      <dgm:prSet presAssocID="{2C316346-7A01-42BF-8A7F-120885A1F7B8}" presName="aSpace2" presStyleCnt="0"/>
      <dgm:spPr/>
      <dgm:t>
        <a:bodyPr/>
        <a:lstStyle/>
        <a:p>
          <a:endParaRPr lang="en-GB"/>
        </a:p>
      </dgm:t>
    </dgm:pt>
    <dgm:pt modelId="{DA89CC8B-B081-4503-BD2E-738BAFC86654}" type="pres">
      <dgm:prSet presAssocID="{330B2D51-BE77-400F-882F-6E74EFC68143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06C207-112D-4E72-805E-02A676A73E91}" type="pres">
      <dgm:prSet presAssocID="{31E0DD43-5A65-4467-B386-A9CF134B9080}" presName="aSpace" presStyleCnt="0"/>
      <dgm:spPr/>
      <dgm:t>
        <a:bodyPr/>
        <a:lstStyle/>
        <a:p>
          <a:endParaRPr lang="en-GB"/>
        </a:p>
      </dgm:t>
    </dgm:pt>
    <dgm:pt modelId="{54296A07-F971-458E-B6A6-604253CFA0B0}" type="pres">
      <dgm:prSet presAssocID="{8ADF2A3A-E3BC-441A-9867-BA218C6E54E9}" presName="compNode" presStyleCnt="0"/>
      <dgm:spPr/>
      <dgm:t>
        <a:bodyPr/>
        <a:lstStyle/>
        <a:p>
          <a:endParaRPr lang="en-GB"/>
        </a:p>
      </dgm:t>
    </dgm:pt>
    <dgm:pt modelId="{14975A3F-5EB6-4A54-94CF-54BBEB468726}" type="pres">
      <dgm:prSet presAssocID="{8ADF2A3A-E3BC-441A-9867-BA218C6E54E9}" presName="aNode" presStyleLbl="bgShp" presStyleIdx="1" presStyleCnt="4"/>
      <dgm:spPr/>
      <dgm:t>
        <a:bodyPr/>
        <a:lstStyle/>
        <a:p>
          <a:endParaRPr lang="en-GB"/>
        </a:p>
      </dgm:t>
    </dgm:pt>
    <dgm:pt modelId="{8BB0D10D-9175-4DD7-8445-1AE8EE0DFB0F}" type="pres">
      <dgm:prSet presAssocID="{8ADF2A3A-E3BC-441A-9867-BA218C6E54E9}" presName="textNode" presStyleLbl="bgShp" presStyleIdx="1" presStyleCnt="4"/>
      <dgm:spPr/>
      <dgm:t>
        <a:bodyPr/>
        <a:lstStyle/>
        <a:p>
          <a:endParaRPr lang="en-GB"/>
        </a:p>
      </dgm:t>
    </dgm:pt>
    <dgm:pt modelId="{242ACA9F-C3B4-42B3-A98E-CA631C8250F8}" type="pres">
      <dgm:prSet presAssocID="{8ADF2A3A-E3BC-441A-9867-BA218C6E54E9}" presName="compChildNode" presStyleCnt="0"/>
      <dgm:spPr/>
      <dgm:t>
        <a:bodyPr/>
        <a:lstStyle/>
        <a:p>
          <a:endParaRPr lang="en-GB"/>
        </a:p>
      </dgm:t>
    </dgm:pt>
    <dgm:pt modelId="{402A71B2-ACD1-453B-AB6B-97D08827CE19}" type="pres">
      <dgm:prSet presAssocID="{8ADF2A3A-E3BC-441A-9867-BA218C6E54E9}" presName="theInnerList" presStyleCnt="0"/>
      <dgm:spPr/>
      <dgm:t>
        <a:bodyPr/>
        <a:lstStyle/>
        <a:p>
          <a:endParaRPr lang="en-GB"/>
        </a:p>
      </dgm:t>
    </dgm:pt>
    <dgm:pt modelId="{ABC7095B-F152-443D-BDC4-BF2205869335}" type="pres">
      <dgm:prSet presAssocID="{8966A217-1A2D-4B77-AB21-6CB0C454CEAD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E287B9-5025-439F-916A-D6D34DD9FDF1}" type="pres">
      <dgm:prSet presAssocID="{8966A217-1A2D-4B77-AB21-6CB0C454CEAD}" presName="aSpace2" presStyleCnt="0"/>
      <dgm:spPr/>
      <dgm:t>
        <a:bodyPr/>
        <a:lstStyle/>
        <a:p>
          <a:endParaRPr lang="en-GB"/>
        </a:p>
      </dgm:t>
    </dgm:pt>
    <dgm:pt modelId="{AE33E7C4-7136-4FE7-BBA5-8F86349B4CA4}" type="pres">
      <dgm:prSet presAssocID="{235D2013-D509-41CB-A9F3-FA0C1C6D94A4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6D97CD-075C-40CE-9B20-5BD8AC0BA809}" type="pres">
      <dgm:prSet presAssocID="{235D2013-D509-41CB-A9F3-FA0C1C6D94A4}" presName="aSpace2" presStyleCnt="0"/>
      <dgm:spPr/>
      <dgm:t>
        <a:bodyPr/>
        <a:lstStyle/>
        <a:p>
          <a:endParaRPr lang="en-GB"/>
        </a:p>
      </dgm:t>
    </dgm:pt>
    <dgm:pt modelId="{31F796A6-870A-4522-B107-8EB56A490065}" type="pres">
      <dgm:prSet presAssocID="{AF8880EB-0087-4F2C-AC17-3988EF1DBF85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E81EEC-7433-4486-B17A-9EA3FB3DD383}" type="pres">
      <dgm:prSet presAssocID="{AF8880EB-0087-4F2C-AC17-3988EF1DBF85}" presName="aSpace2" presStyleCnt="0"/>
      <dgm:spPr/>
      <dgm:t>
        <a:bodyPr/>
        <a:lstStyle/>
        <a:p>
          <a:endParaRPr lang="en-GB"/>
        </a:p>
      </dgm:t>
    </dgm:pt>
    <dgm:pt modelId="{C5AE7FED-6F31-40AC-916A-9C35548F9FED}" type="pres">
      <dgm:prSet presAssocID="{5E848121-604D-4B34-926B-D1B49F0E0BB2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43FBBB-F627-4D79-9DEB-01FF8DDE8771}" type="pres">
      <dgm:prSet presAssocID="{8ADF2A3A-E3BC-441A-9867-BA218C6E54E9}" presName="aSpace" presStyleCnt="0"/>
      <dgm:spPr/>
      <dgm:t>
        <a:bodyPr/>
        <a:lstStyle/>
        <a:p>
          <a:endParaRPr lang="en-GB"/>
        </a:p>
      </dgm:t>
    </dgm:pt>
    <dgm:pt modelId="{984D890E-FAAF-40A7-BB65-D9CC88198882}" type="pres">
      <dgm:prSet presAssocID="{A14405B6-B7D1-440B-B808-88C3754EBBF7}" presName="compNode" presStyleCnt="0"/>
      <dgm:spPr/>
      <dgm:t>
        <a:bodyPr/>
        <a:lstStyle/>
        <a:p>
          <a:endParaRPr lang="en-GB"/>
        </a:p>
      </dgm:t>
    </dgm:pt>
    <dgm:pt modelId="{E6E34630-95FC-4C1E-B704-B5AE22BAF0FA}" type="pres">
      <dgm:prSet presAssocID="{A14405B6-B7D1-440B-B808-88C3754EBBF7}" presName="aNode" presStyleLbl="bgShp" presStyleIdx="2" presStyleCnt="4"/>
      <dgm:spPr/>
      <dgm:t>
        <a:bodyPr/>
        <a:lstStyle/>
        <a:p>
          <a:endParaRPr lang="en-GB"/>
        </a:p>
      </dgm:t>
    </dgm:pt>
    <dgm:pt modelId="{0B6909B0-FBE9-4505-B4D8-48BB6D0C44CD}" type="pres">
      <dgm:prSet presAssocID="{A14405B6-B7D1-440B-B808-88C3754EBBF7}" presName="textNode" presStyleLbl="bgShp" presStyleIdx="2" presStyleCnt="4"/>
      <dgm:spPr/>
      <dgm:t>
        <a:bodyPr/>
        <a:lstStyle/>
        <a:p>
          <a:endParaRPr lang="en-GB"/>
        </a:p>
      </dgm:t>
    </dgm:pt>
    <dgm:pt modelId="{732A7028-EFF7-4837-A190-84446D40DBAA}" type="pres">
      <dgm:prSet presAssocID="{A14405B6-B7D1-440B-B808-88C3754EBBF7}" presName="compChildNode" presStyleCnt="0"/>
      <dgm:spPr/>
      <dgm:t>
        <a:bodyPr/>
        <a:lstStyle/>
        <a:p>
          <a:endParaRPr lang="en-GB"/>
        </a:p>
      </dgm:t>
    </dgm:pt>
    <dgm:pt modelId="{4DBFB8A3-B8EC-42E1-80F0-97274F2BC258}" type="pres">
      <dgm:prSet presAssocID="{A14405B6-B7D1-440B-B808-88C3754EBBF7}" presName="theInnerList" presStyleCnt="0"/>
      <dgm:spPr/>
      <dgm:t>
        <a:bodyPr/>
        <a:lstStyle/>
        <a:p>
          <a:endParaRPr lang="en-GB"/>
        </a:p>
      </dgm:t>
    </dgm:pt>
    <dgm:pt modelId="{5F7AF12D-A95B-43A4-98DE-5DD738F2E4CC}" type="pres">
      <dgm:prSet presAssocID="{83F33845-9883-4AF6-B3F3-5024004CC51B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B7F556-3078-4DFD-88A3-08815E427C0A}" type="pres">
      <dgm:prSet presAssocID="{83F33845-9883-4AF6-B3F3-5024004CC51B}" presName="aSpace2" presStyleCnt="0"/>
      <dgm:spPr/>
      <dgm:t>
        <a:bodyPr/>
        <a:lstStyle/>
        <a:p>
          <a:endParaRPr lang="en-GB"/>
        </a:p>
      </dgm:t>
    </dgm:pt>
    <dgm:pt modelId="{46614555-75AB-44A8-ABA3-0ACE55D58A9A}" type="pres">
      <dgm:prSet presAssocID="{5D2B14D1-5C00-45A6-91D9-4110CFC50114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8FB4E-2A33-45CC-A5B6-B0426B92F03F}" type="pres">
      <dgm:prSet presAssocID="{5D2B14D1-5C00-45A6-91D9-4110CFC50114}" presName="aSpace2" presStyleCnt="0"/>
      <dgm:spPr/>
      <dgm:t>
        <a:bodyPr/>
        <a:lstStyle/>
        <a:p>
          <a:endParaRPr lang="en-GB"/>
        </a:p>
      </dgm:t>
    </dgm:pt>
    <dgm:pt modelId="{11EFE203-AA9D-42CA-BE7A-F83B086BD063}" type="pres">
      <dgm:prSet presAssocID="{4A8A7FBF-FE07-4BD6-851E-F1F0C9D74790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EEA3DD-1F28-417E-8233-EC6B5CC1BEC7}" type="pres">
      <dgm:prSet presAssocID="{4A8A7FBF-FE07-4BD6-851E-F1F0C9D74790}" presName="aSpace2" presStyleCnt="0"/>
      <dgm:spPr/>
      <dgm:t>
        <a:bodyPr/>
        <a:lstStyle/>
        <a:p>
          <a:endParaRPr lang="en-GB"/>
        </a:p>
      </dgm:t>
    </dgm:pt>
    <dgm:pt modelId="{C4EBDE29-FC7E-4AD4-8B2F-A545C2DB10A9}" type="pres">
      <dgm:prSet presAssocID="{A2FE9F44-D4CD-484C-B3BF-B63DD86494BC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7AFBAF-C3B3-494C-BE32-D3B78B2F0D9F}" type="pres">
      <dgm:prSet presAssocID="{A2FE9F44-D4CD-484C-B3BF-B63DD86494BC}" presName="aSpace2" presStyleCnt="0"/>
      <dgm:spPr/>
      <dgm:t>
        <a:bodyPr/>
        <a:lstStyle/>
        <a:p>
          <a:endParaRPr lang="en-GB"/>
        </a:p>
      </dgm:t>
    </dgm:pt>
    <dgm:pt modelId="{23578AC0-9ADC-4123-B177-837501B72617}" type="pres">
      <dgm:prSet presAssocID="{C22A7B8C-528A-4F68-818C-456C383BA0B5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B8374C-06AC-4877-877F-6715989B187F}" type="pres">
      <dgm:prSet presAssocID="{C22A7B8C-528A-4F68-818C-456C383BA0B5}" presName="aSpace2" presStyleCnt="0"/>
      <dgm:spPr/>
      <dgm:t>
        <a:bodyPr/>
        <a:lstStyle/>
        <a:p>
          <a:endParaRPr lang="en-GB"/>
        </a:p>
      </dgm:t>
    </dgm:pt>
    <dgm:pt modelId="{939647F7-70F8-4384-8D4C-5E2E2D270B26}" type="pres">
      <dgm:prSet presAssocID="{79F52054-5EE0-4E27-B784-99022A42FC3D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F65088-F43B-4BF0-B2FC-56148AC71C8D}" type="pres">
      <dgm:prSet presAssocID="{A14405B6-B7D1-440B-B808-88C3754EBBF7}" presName="aSpace" presStyleCnt="0"/>
      <dgm:spPr/>
      <dgm:t>
        <a:bodyPr/>
        <a:lstStyle/>
        <a:p>
          <a:endParaRPr lang="en-GB"/>
        </a:p>
      </dgm:t>
    </dgm:pt>
    <dgm:pt modelId="{A259B787-0EE0-496D-96B2-76FE15651895}" type="pres">
      <dgm:prSet presAssocID="{8E3111ED-72F6-4EFA-ABA7-4406937555C2}" presName="compNode" presStyleCnt="0"/>
      <dgm:spPr/>
      <dgm:t>
        <a:bodyPr/>
        <a:lstStyle/>
        <a:p>
          <a:endParaRPr lang="en-GB"/>
        </a:p>
      </dgm:t>
    </dgm:pt>
    <dgm:pt modelId="{C3ACA247-2FFC-4DC2-8145-108713B7C424}" type="pres">
      <dgm:prSet presAssocID="{8E3111ED-72F6-4EFA-ABA7-4406937555C2}" presName="aNode" presStyleLbl="bgShp" presStyleIdx="3" presStyleCnt="4"/>
      <dgm:spPr/>
      <dgm:t>
        <a:bodyPr/>
        <a:lstStyle/>
        <a:p>
          <a:endParaRPr lang="en-GB"/>
        </a:p>
      </dgm:t>
    </dgm:pt>
    <dgm:pt modelId="{5A497AD6-F869-482D-A883-3CA58C67C498}" type="pres">
      <dgm:prSet presAssocID="{8E3111ED-72F6-4EFA-ABA7-4406937555C2}" presName="textNode" presStyleLbl="bgShp" presStyleIdx="3" presStyleCnt="4"/>
      <dgm:spPr/>
      <dgm:t>
        <a:bodyPr/>
        <a:lstStyle/>
        <a:p>
          <a:endParaRPr lang="en-GB"/>
        </a:p>
      </dgm:t>
    </dgm:pt>
    <dgm:pt modelId="{FCB4AA73-D933-4FC5-BEAE-0DEA70D6BAC7}" type="pres">
      <dgm:prSet presAssocID="{8E3111ED-72F6-4EFA-ABA7-4406937555C2}" presName="compChildNode" presStyleCnt="0"/>
      <dgm:spPr/>
      <dgm:t>
        <a:bodyPr/>
        <a:lstStyle/>
        <a:p>
          <a:endParaRPr lang="en-GB"/>
        </a:p>
      </dgm:t>
    </dgm:pt>
    <dgm:pt modelId="{0B5C0A4B-E988-424C-8B37-01E99FA0F3EC}" type="pres">
      <dgm:prSet presAssocID="{8E3111ED-72F6-4EFA-ABA7-4406937555C2}" presName="theInnerList" presStyleCnt="0"/>
      <dgm:spPr/>
      <dgm:t>
        <a:bodyPr/>
        <a:lstStyle/>
        <a:p>
          <a:endParaRPr lang="en-GB"/>
        </a:p>
      </dgm:t>
    </dgm:pt>
    <dgm:pt modelId="{B614604B-2B50-4A52-9180-2528853346AA}" type="pres">
      <dgm:prSet presAssocID="{71ABDE51-15FA-4D77-972D-86437F1E19EB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2B6D5-CBF0-4284-A342-F79DED91A08C}" type="pres">
      <dgm:prSet presAssocID="{71ABDE51-15FA-4D77-972D-86437F1E19EB}" presName="aSpace2" presStyleCnt="0"/>
      <dgm:spPr/>
      <dgm:t>
        <a:bodyPr/>
        <a:lstStyle/>
        <a:p>
          <a:endParaRPr lang="en-GB"/>
        </a:p>
      </dgm:t>
    </dgm:pt>
    <dgm:pt modelId="{A340CE39-F8DA-41C6-B8E2-BECCE29AFC67}" type="pres">
      <dgm:prSet presAssocID="{4844C444-3BDC-4C02-8155-458AD7A55BCC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2A574E-4A4D-4360-B870-A80A1E1D8C23}" type="pres">
      <dgm:prSet presAssocID="{4844C444-3BDC-4C02-8155-458AD7A55BCC}" presName="aSpace2" presStyleCnt="0"/>
      <dgm:spPr/>
      <dgm:t>
        <a:bodyPr/>
        <a:lstStyle/>
        <a:p>
          <a:endParaRPr lang="en-GB"/>
        </a:p>
      </dgm:t>
    </dgm:pt>
    <dgm:pt modelId="{0170DCDA-3A93-4ACA-9E89-E6D9B0677461}" type="pres">
      <dgm:prSet presAssocID="{207DD9EA-1F5B-4C75-9D17-D35B3B63A0D7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A37881-3D53-4007-A1D9-294F52D66254}" type="pres">
      <dgm:prSet presAssocID="{207DD9EA-1F5B-4C75-9D17-D35B3B63A0D7}" presName="aSpace2" presStyleCnt="0"/>
      <dgm:spPr/>
      <dgm:t>
        <a:bodyPr/>
        <a:lstStyle/>
        <a:p>
          <a:endParaRPr lang="en-GB"/>
        </a:p>
      </dgm:t>
    </dgm:pt>
    <dgm:pt modelId="{712B8C92-17AC-476A-B641-5AFC6226EA71}" type="pres">
      <dgm:prSet presAssocID="{E949E697-DF5D-4D18-AB50-242B8668A15E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4F12BF-58B8-4C78-B346-5DCA5F412A4A}" srcId="{A14405B6-B7D1-440B-B808-88C3754EBBF7}" destId="{C22A7B8C-528A-4F68-818C-456C383BA0B5}" srcOrd="4" destOrd="0" parTransId="{12D960C0-F287-436C-9039-32E6A1928FA8}" sibTransId="{C10CD8BF-D068-4354-B00F-4A8A333A7EAF}"/>
    <dgm:cxn modelId="{98BA3C28-0B48-45F5-886C-EB38C6519905}" srcId="{8ADF2A3A-E3BC-441A-9867-BA218C6E54E9}" destId="{235D2013-D509-41CB-A9F3-FA0C1C6D94A4}" srcOrd="1" destOrd="0" parTransId="{F63D12F6-36A9-4A2E-A9AB-D37858FD595A}" sibTransId="{E593C4F5-A77D-41EF-8DBE-5C5E2002B37F}"/>
    <dgm:cxn modelId="{6B0B733A-CD7D-4F1C-8CC5-DB0057F3E189}" type="presOf" srcId="{A93AA155-1AE6-42C8-A41F-69B7D1031AB0}" destId="{78C08182-1275-4D90-8D6F-4967369ECC6B}" srcOrd="0" destOrd="0" presId="urn:microsoft.com/office/officeart/2005/8/layout/lProcess2"/>
    <dgm:cxn modelId="{9FC41A16-C669-40F5-89EE-79B0D4F130C1}" type="presOf" srcId="{31E0DD43-5A65-4467-B386-A9CF134B9080}" destId="{F06B631F-C559-45ED-957F-8FE9D4A25F20}" srcOrd="0" destOrd="0" presId="urn:microsoft.com/office/officeart/2005/8/layout/lProcess2"/>
    <dgm:cxn modelId="{1A3A4126-FDE8-4B49-8FA3-8607BA9B0BF3}" type="presOf" srcId="{330B2D51-BE77-400F-882F-6E74EFC68143}" destId="{DA89CC8B-B081-4503-BD2E-738BAFC86654}" srcOrd="0" destOrd="0" presId="urn:microsoft.com/office/officeart/2005/8/layout/lProcess2"/>
    <dgm:cxn modelId="{12CB6CED-BA78-43C5-9ED1-7683CBE8FB1D}" srcId="{8E3111ED-72F6-4EFA-ABA7-4406937555C2}" destId="{207DD9EA-1F5B-4C75-9D17-D35B3B63A0D7}" srcOrd="2" destOrd="0" parTransId="{D7B48ACD-DF6F-4B34-894C-E1AF0F035B0B}" sibTransId="{AE8172B6-5645-4D8F-A572-6DE0E662EC76}"/>
    <dgm:cxn modelId="{45D48055-7C78-4A65-9AE4-AA868787C8FE}" type="presOf" srcId="{AF8880EB-0087-4F2C-AC17-3988EF1DBF85}" destId="{31F796A6-870A-4522-B107-8EB56A490065}" srcOrd="0" destOrd="0" presId="urn:microsoft.com/office/officeart/2005/8/layout/lProcess2"/>
    <dgm:cxn modelId="{74DCD7CB-9E9C-457D-9E1C-2EE2DE13BA38}" srcId="{A14405B6-B7D1-440B-B808-88C3754EBBF7}" destId="{79F52054-5EE0-4E27-B784-99022A42FC3D}" srcOrd="5" destOrd="0" parTransId="{55DFFFA8-24BD-47DF-804F-F6D2CF11B770}" sibTransId="{DB12AC32-6A88-43DA-913D-1378C1A29C7D}"/>
    <dgm:cxn modelId="{81B3F0DC-E306-4B40-9D7D-B04FBBDE7DD6}" srcId="{A93AA155-1AE6-42C8-A41F-69B7D1031AB0}" destId="{A14405B6-B7D1-440B-B808-88C3754EBBF7}" srcOrd="2" destOrd="0" parTransId="{B8286948-CA1A-48D5-B415-E5A420A65B48}" sibTransId="{039D90A8-06BF-4243-A321-426B728F17DD}"/>
    <dgm:cxn modelId="{34B479F7-DB8B-4D06-9F50-77CCBBB105E4}" type="presOf" srcId="{4844C444-3BDC-4C02-8155-458AD7A55BCC}" destId="{A340CE39-F8DA-41C6-B8E2-BECCE29AFC67}" srcOrd="0" destOrd="0" presId="urn:microsoft.com/office/officeart/2005/8/layout/lProcess2"/>
    <dgm:cxn modelId="{75D86B48-0756-4226-9A59-295137B63C87}" type="presOf" srcId="{2C316346-7A01-42BF-8A7F-120885A1F7B8}" destId="{DC4C7B8E-3682-4C18-8108-A5FC535955D7}" srcOrd="0" destOrd="0" presId="urn:microsoft.com/office/officeart/2005/8/layout/lProcess2"/>
    <dgm:cxn modelId="{C41545DF-1BFD-46CD-9EA5-A313F71DE3D6}" srcId="{8E3111ED-72F6-4EFA-ABA7-4406937555C2}" destId="{4844C444-3BDC-4C02-8155-458AD7A55BCC}" srcOrd="1" destOrd="0" parTransId="{42366726-32F5-4A3F-B21D-032F9C581DDF}" sibTransId="{58E62643-8BD2-4549-A451-DFC8EF73F9D5}"/>
    <dgm:cxn modelId="{C05F2F21-922B-4B66-A8D6-A1EACA68E3F1}" srcId="{A93AA155-1AE6-42C8-A41F-69B7D1031AB0}" destId="{8E3111ED-72F6-4EFA-ABA7-4406937555C2}" srcOrd="3" destOrd="0" parTransId="{48547388-79DA-47AD-8146-3A6A0966AC4E}" sibTransId="{FDF22B13-5579-4C2D-857D-B708E53BF611}"/>
    <dgm:cxn modelId="{78FD33AA-EAD8-4FB5-954D-A057B92D7C44}" srcId="{8ADF2A3A-E3BC-441A-9867-BA218C6E54E9}" destId="{5E848121-604D-4B34-926B-D1B49F0E0BB2}" srcOrd="3" destOrd="0" parTransId="{054AA398-5097-4424-8AF3-565EAE69D6CE}" sibTransId="{F775D2BA-5653-4109-BFE5-F6A5F772F1BF}"/>
    <dgm:cxn modelId="{B225220D-D309-4097-8C6B-FC0F0DE43BD3}" type="presOf" srcId="{83F33845-9883-4AF6-B3F3-5024004CC51B}" destId="{5F7AF12D-A95B-43A4-98DE-5DD738F2E4CC}" srcOrd="0" destOrd="0" presId="urn:microsoft.com/office/officeart/2005/8/layout/lProcess2"/>
    <dgm:cxn modelId="{B99B2EB0-9678-495E-9FA1-DDEC72506211}" srcId="{A14405B6-B7D1-440B-B808-88C3754EBBF7}" destId="{A2FE9F44-D4CD-484C-B3BF-B63DD86494BC}" srcOrd="3" destOrd="0" parTransId="{A2C64C66-0635-4007-8D7B-555C0611ED4C}" sibTransId="{22E7C390-A662-4F4E-99E1-0CD0D44ED134}"/>
    <dgm:cxn modelId="{149053AD-0BFA-467A-80C3-82ADBE163EC4}" type="presOf" srcId="{A0408E23-0137-4B04-A651-6AB839E59258}" destId="{3E219910-9072-41A2-925A-D37B6DFA6E75}" srcOrd="0" destOrd="0" presId="urn:microsoft.com/office/officeart/2005/8/layout/lProcess2"/>
    <dgm:cxn modelId="{5EABCD62-6C56-4B75-B3B6-A60BF672D96D}" srcId="{A14405B6-B7D1-440B-B808-88C3754EBBF7}" destId="{4A8A7FBF-FE07-4BD6-851E-F1F0C9D74790}" srcOrd="2" destOrd="0" parTransId="{B8FECD16-2857-40BB-82AB-14CA78CD6ED7}" sibTransId="{59A0039E-11DA-4981-9D08-AF15DF070C1E}"/>
    <dgm:cxn modelId="{C0328BFB-0BF1-470D-BEE6-9AB4F9BFD6A6}" srcId="{31E0DD43-5A65-4467-B386-A9CF134B9080}" destId="{D8358339-FCA0-4723-B210-862C67D60320}" srcOrd="1" destOrd="0" parTransId="{A8D5FC38-202B-4292-8142-C4CC4450777A}" sibTransId="{EE2FBA73-A0F6-43BF-B8DB-224E48123430}"/>
    <dgm:cxn modelId="{0E81C14D-21AE-4070-8E2D-18C4C36FB1B1}" srcId="{A93AA155-1AE6-42C8-A41F-69B7D1031AB0}" destId="{31E0DD43-5A65-4467-B386-A9CF134B9080}" srcOrd="0" destOrd="0" parTransId="{455CBF44-CB42-4AAF-87E9-5D9C53DAAD54}" sibTransId="{6EB36503-B083-456D-AFCC-D5AF039BA462}"/>
    <dgm:cxn modelId="{6F2D8364-5B09-4FD8-A546-FCD091613298}" type="presOf" srcId="{8ADF2A3A-E3BC-441A-9867-BA218C6E54E9}" destId="{8BB0D10D-9175-4DD7-8445-1AE8EE0DFB0F}" srcOrd="1" destOrd="0" presId="urn:microsoft.com/office/officeart/2005/8/layout/lProcess2"/>
    <dgm:cxn modelId="{00F84444-04E9-4969-B49A-CA3440D6BD13}" type="presOf" srcId="{5D2B14D1-5C00-45A6-91D9-4110CFC50114}" destId="{46614555-75AB-44A8-ABA3-0ACE55D58A9A}" srcOrd="0" destOrd="0" presId="urn:microsoft.com/office/officeart/2005/8/layout/lProcess2"/>
    <dgm:cxn modelId="{31CD1F67-9150-400B-A60A-8BA425E74A67}" srcId="{8E3111ED-72F6-4EFA-ABA7-4406937555C2}" destId="{E949E697-DF5D-4D18-AB50-242B8668A15E}" srcOrd="3" destOrd="0" parTransId="{A6E0E8C5-84C3-4AD7-A105-3F57493AEB27}" sibTransId="{7D4AFB9F-51EA-44C5-A514-D0589E86DBCC}"/>
    <dgm:cxn modelId="{0FF27208-CD07-4E0A-98C7-59BAC53C8748}" srcId="{A14405B6-B7D1-440B-B808-88C3754EBBF7}" destId="{83F33845-9883-4AF6-B3F3-5024004CC51B}" srcOrd="0" destOrd="0" parTransId="{9EEEF11E-2BE9-4E7C-B008-BB832F9EE1B4}" sibTransId="{4DF56D3A-2D03-4BEC-A9D4-1DE51AE363E3}"/>
    <dgm:cxn modelId="{7CBD1A6C-7155-4281-8891-EF232C1CAC30}" type="presOf" srcId="{E949E697-DF5D-4D18-AB50-242B8668A15E}" destId="{712B8C92-17AC-476A-B641-5AFC6226EA71}" srcOrd="0" destOrd="0" presId="urn:microsoft.com/office/officeart/2005/8/layout/lProcess2"/>
    <dgm:cxn modelId="{9DEA3EB2-23D1-4F1B-A9C9-26A9FF03D786}" type="presOf" srcId="{C22A7B8C-528A-4F68-818C-456C383BA0B5}" destId="{23578AC0-9ADC-4123-B177-837501B72617}" srcOrd="0" destOrd="0" presId="urn:microsoft.com/office/officeart/2005/8/layout/lProcess2"/>
    <dgm:cxn modelId="{2DA4698F-D926-4708-889D-C350616DE150}" srcId="{8E3111ED-72F6-4EFA-ABA7-4406937555C2}" destId="{71ABDE51-15FA-4D77-972D-86437F1E19EB}" srcOrd="0" destOrd="0" parTransId="{6904A179-965E-4BF8-919E-346D058BBDF0}" sibTransId="{A9EAC80E-E1E1-4F80-ACF4-1D6E40CFD6D9}"/>
    <dgm:cxn modelId="{BB929A8B-6BA3-40EB-9403-BB594D7BE7CB}" type="presOf" srcId="{71ABDE51-15FA-4D77-972D-86437F1E19EB}" destId="{B614604B-2B50-4A52-9180-2528853346AA}" srcOrd="0" destOrd="0" presId="urn:microsoft.com/office/officeart/2005/8/layout/lProcess2"/>
    <dgm:cxn modelId="{116B2C9B-BD24-466B-960B-A2CD7E9688F2}" type="presOf" srcId="{207DD9EA-1F5B-4C75-9D17-D35B3B63A0D7}" destId="{0170DCDA-3A93-4ACA-9E89-E6D9B0677461}" srcOrd="0" destOrd="0" presId="urn:microsoft.com/office/officeart/2005/8/layout/lProcess2"/>
    <dgm:cxn modelId="{109A85A5-7A73-4EA9-9FBF-AED382A917A8}" type="presOf" srcId="{D8358339-FCA0-4723-B210-862C67D60320}" destId="{D0C9AA2E-40D6-4F7F-8FC4-03F04DA3A8CB}" srcOrd="0" destOrd="0" presId="urn:microsoft.com/office/officeart/2005/8/layout/lProcess2"/>
    <dgm:cxn modelId="{29783ACD-261B-4D40-9EDA-0A6586E04B70}" type="presOf" srcId="{A14405B6-B7D1-440B-B808-88C3754EBBF7}" destId="{0B6909B0-FBE9-4505-B4D8-48BB6D0C44CD}" srcOrd="1" destOrd="0" presId="urn:microsoft.com/office/officeart/2005/8/layout/lProcess2"/>
    <dgm:cxn modelId="{46395AE5-CF16-40BB-9916-EB73C52A3639}" type="presOf" srcId="{79F52054-5EE0-4E27-B784-99022A42FC3D}" destId="{939647F7-70F8-4384-8D4C-5E2E2D270B26}" srcOrd="0" destOrd="0" presId="urn:microsoft.com/office/officeart/2005/8/layout/lProcess2"/>
    <dgm:cxn modelId="{9FD29D02-DCCF-491C-9A00-BB0BC5755216}" type="presOf" srcId="{8966A217-1A2D-4B77-AB21-6CB0C454CEAD}" destId="{ABC7095B-F152-443D-BDC4-BF2205869335}" srcOrd="0" destOrd="0" presId="urn:microsoft.com/office/officeart/2005/8/layout/lProcess2"/>
    <dgm:cxn modelId="{C03E0B14-85D7-489A-A0E4-B5C6E55A34FC}" type="presOf" srcId="{235D2013-D509-41CB-A9F3-FA0C1C6D94A4}" destId="{AE33E7C4-7136-4FE7-BBA5-8F86349B4CA4}" srcOrd="0" destOrd="0" presId="urn:microsoft.com/office/officeart/2005/8/layout/lProcess2"/>
    <dgm:cxn modelId="{E7116ABE-DA07-45B8-AF1D-1DC75E0782E0}" srcId="{8ADF2A3A-E3BC-441A-9867-BA218C6E54E9}" destId="{AF8880EB-0087-4F2C-AC17-3988EF1DBF85}" srcOrd="2" destOrd="0" parTransId="{3583A8AF-9148-42B4-AED2-E42A72AE6B0D}" sibTransId="{5D518ADB-B9EF-4C71-AF53-88E65CE79FC1}"/>
    <dgm:cxn modelId="{679798A8-C5D9-4584-BDF3-3A68A8DA66A5}" type="presOf" srcId="{A2FE9F44-D4CD-484C-B3BF-B63DD86494BC}" destId="{C4EBDE29-FC7E-4AD4-8B2F-A545C2DB10A9}" srcOrd="0" destOrd="0" presId="urn:microsoft.com/office/officeart/2005/8/layout/lProcess2"/>
    <dgm:cxn modelId="{911FD314-4570-49B6-BEEC-672A237560EA}" srcId="{31E0DD43-5A65-4467-B386-A9CF134B9080}" destId="{2C316346-7A01-42BF-8A7F-120885A1F7B8}" srcOrd="2" destOrd="0" parTransId="{B4774F95-D348-4932-9CC0-03F7B6F7180B}" sibTransId="{40305D7B-4F1E-44C6-8DFB-844931A0A1A4}"/>
    <dgm:cxn modelId="{42E6964C-C9A7-4EB1-A3E7-004E06D06ABD}" srcId="{A14405B6-B7D1-440B-B808-88C3754EBBF7}" destId="{5D2B14D1-5C00-45A6-91D9-4110CFC50114}" srcOrd="1" destOrd="0" parTransId="{EBD0E883-F49D-4EB6-9FB2-0291614D6B04}" sibTransId="{CE809439-E57C-4A11-8B54-DC1E4970E75D}"/>
    <dgm:cxn modelId="{6FEC26CD-F536-4A54-98F0-3B9CCD3CDE71}" srcId="{8ADF2A3A-E3BC-441A-9867-BA218C6E54E9}" destId="{8966A217-1A2D-4B77-AB21-6CB0C454CEAD}" srcOrd="0" destOrd="0" parTransId="{032E918F-3352-46CB-A2AD-DE393B58B1F7}" sibTransId="{49B32C46-D42B-4ACD-BAC9-9843E31B7FEA}"/>
    <dgm:cxn modelId="{CED81661-39BB-4D88-9812-EEFDA4FEF0F3}" type="presOf" srcId="{8ADF2A3A-E3BC-441A-9867-BA218C6E54E9}" destId="{14975A3F-5EB6-4A54-94CF-54BBEB468726}" srcOrd="0" destOrd="0" presId="urn:microsoft.com/office/officeart/2005/8/layout/lProcess2"/>
    <dgm:cxn modelId="{C6DA8A9A-845C-4C8C-8422-F6AC84FF0EFA}" type="presOf" srcId="{31E0DD43-5A65-4467-B386-A9CF134B9080}" destId="{F633C31A-525B-4B01-B63D-F802AE53D5BE}" srcOrd="1" destOrd="0" presId="urn:microsoft.com/office/officeart/2005/8/layout/lProcess2"/>
    <dgm:cxn modelId="{3EFA2D01-79E5-47B1-9A53-BBB790F6B08F}" srcId="{31E0DD43-5A65-4467-B386-A9CF134B9080}" destId="{330B2D51-BE77-400F-882F-6E74EFC68143}" srcOrd="3" destOrd="0" parTransId="{4F8708A2-F927-4B73-90A1-C314AEA4C828}" sibTransId="{1A70CA1A-84AE-429C-93AC-E0ECD041F5DF}"/>
    <dgm:cxn modelId="{A85035B2-6C67-4F1C-AA21-B3BA14C6323A}" type="presOf" srcId="{4A8A7FBF-FE07-4BD6-851E-F1F0C9D74790}" destId="{11EFE203-AA9D-42CA-BE7A-F83B086BD063}" srcOrd="0" destOrd="0" presId="urn:microsoft.com/office/officeart/2005/8/layout/lProcess2"/>
    <dgm:cxn modelId="{8A0D81AA-A7D5-442D-A80D-9160392FCBA5}" type="presOf" srcId="{8E3111ED-72F6-4EFA-ABA7-4406937555C2}" destId="{C3ACA247-2FFC-4DC2-8145-108713B7C424}" srcOrd="0" destOrd="0" presId="urn:microsoft.com/office/officeart/2005/8/layout/lProcess2"/>
    <dgm:cxn modelId="{9343503B-5EC8-4CF1-BB5A-6B4B77084E74}" type="presOf" srcId="{8E3111ED-72F6-4EFA-ABA7-4406937555C2}" destId="{5A497AD6-F869-482D-A883-3CA58C67C498}" srcOrd="1" destOrd="0" presId="urn:microsoft.com/office/officeart/2005/8/layout/lProcess2"/>
    <dgm:cxn modelId="{E8DC7A0A-BD7C-4995-A194-9C172716FB99}" type="presOf" srcId="{5E848121-604D-4B34-926B-D1B49F0E0BB2}" destId="{C5AE7FED-6F31-40AC-916A-9C35548F9FED}" srcOrd="0" destOrd="0" presId="urn:microsoft.com/office/officeart/2005/8/layout/lProcess2"/>
    <dgm:cxn modelId="{8BEA68BB-6A39-4E8B-A3EA-89EA541978AB}" srcId="{31E0DD43-5A65-4467-B386-A9CF134B9080}" destId="{A0408E23-0137-4B04-A651-6AB839E59258}" srcOrd="0" destOrd="0" parTransId="{6E584166-6231-484B-8AC7-C561F18FA79F}" sibTransId="{FFE0FA8A-B44C-4BD4-87F4-F8757B613A7C}"/>
    <dgm:cxn modelId="{22BE85E2-59C1-4F24-A903-9CFA3869B695}" srcId="{A93AA155-1AE6-42C8-A41F-69B7D1031AB0}" destId="{8ADF2A3A-E3BC-441A-9867-BA218C6E54E9}" srcOrd="1" destOrd="0" parTransId="{CBAA4511-D4A7-40DC-935A-B306563E4A76}" sibTransId="{752F184B-9F6E-4E51-A073-8B4F677DE371}"/>
    <dgm:cxn modelId="{06D8B336-F881-4B13-B907-9BC683C19853}" type="presOf" srcId="{A14405B6-B7D1-440B-B808-88C3754EBBF7}" destId="{E6E34630-95FC-4C1E-B704-B5AE22BAF0FA}" srcOrd="0" destOrd="0" presId="urn:microsoft.com/office/officeart/2005/8/layout/lProcess2"/>
    <dgm:cxn modelId="{AD659B16-8A44-4B76-90EA-85975D45F156}" type="presParOf" srcId="{78C08182-1275-4D90-8D6F-4967369ECC6B}" destId="{5D679A78-FAF2-49C1-8F9A-8FB67A96F3C7}" srcOrd="0" destOrd="0" presId="urn:microsoft.com/office/officeart/2005/8/layout/lProcess2"/>
    <dgm:cxn modelId="{361EAB5E-216D-4923-9614-6BB27BB27823}" type="presParOf" srcId="{5D679A78-FAF2-49C1-8F9A-8FB67A96F3C7}" destId="{F06B631F-C559-45ED-957F-8FE9D4A25F20}" srcOrd="0" destOrd="0" presId="urn:microsoft.com/office/officeart/2005/8/layout/lProcess2"/>
    <dgm:cxn modelId="{E62BD07D-F3D1-4DE1-B0BA-3728EBD322AB}" type="presParOf" srcId="{5D679A78-FAF2-49C1-8F9A-8FB67A96F3C7}" destId="{F633C31A-525B-4B01-B63D-F802AE53D5BE}" srcOrd="1" destOrd="0" presId="urn:microsoft.com/office/officeart/2005/8/layout/lProcess2"/>
    <dgm:cxn modelId="{B4C2DEDB-CA03-4C99-A468-83E498C2D76B}" type="presParOf" srcId="{5D679A78-FAF2-49C1-8F9A-8FB67A96F3C7}" destId="{9DBDAF8A-C19F-4E8B-9B28-CDAAA445C407}" srcOrd="2" destOrd="0" presId="urn:microsoft.com/office/officeart/2005/8/layout/lProcess2"/>
    <dgm:cxn modelId="{8D9EC4F9-49C7-43BD-AE07-D44437FAFB99}" type="presParOf" srcId="{9DBDAF8A-C19F-4E8B-9B28-CDAAA445C407}" destId="{0D070867-F3AD-4326-A947-DD8EA8544922}" srcOrd="0" destOrd="0" presId="urn:microsoft.com/office/officeart/2005/8/layout/lProcess2"/>
    <dgm:cxn modelId="{D8395512-8204-498E-A6D2-5DD5B0C3C95A}" type="presParOf" srcId="{0D070867-F3AD-4326-A947-DD8EA8544922}" destId="{3E219910-9072-41A2-925A-D37B6DFA6E75}" srcOrd="0" destOrd="0" presId="urn:microsoft.com/office/officeart/2005/8/layout/lProcess2"/>
    <dgm:cxn modelId="{4C71C5CF-193A-4897-8AEB-B143DA894A7F}" type="presParOf" srcId="{0D070867-F3AD-4326-A947-DD8EA8544922}" destId="{CFAA0CAC-A473-463D-B051-C2EA11A3435B}" srcOrd="1" destOrd="0" presId="urn:microsoft.com/office/officeart/2005/8/layout/lProcess2"/>
    <dgm:cxn modelId="{A1A7F59E-61B3-4735-BAFF-DF21408DF2F9}" type="presParOf" srcId="{0D070867-F3AD-4326-A947-DD8EA8544922}" destId="{D0C9AA2E-40D6-4F7F-8FC4-03F04DA3A8CB}" srcOrd="2" destOrd="0" presId="urn:microsoft.com/office/officeart/2005/8/layout/lProcess2"/>
    <dgm:cxn modelId="{EF7E3900-6CAB-47F0-9D8F-D489B3FD0D25}" type="presParOf" srcId="{0D070867-F3AD-4326-A947-DD8EA8544922}" destId="{92B2AE1B-9085-4DE4-B71D-B895543CAC50}" srcOrd="3" destOrd="0" presId="urn:microsoft.com/office/officeart/2005/8/layout/lProcess2"/>
    <dgm:cxn modelId="{74C50204-0306-44CC-9D21-D4B7C5270DCA}" type="presParOf" srcId="{0D070867-F3AD-4326-A947-DD8EA8544922}" destId="{DC4C7B8E-3682-4C18-8108-A5FC535955D7}" srcOrd="4" destOrd="0" presId="urn:microsoft.com/office/officeart/2005/8/layout/lProcess2"/>
    <dgm:cxn modelId="{036035BE-409F-443C-BDAE-2D30F8B0EB7A}" type="presParOf" srcId="{0D070867-F3AD-4326-A947-DD8EA8544922}" destId="{761FE0E5-E957-4721-B7DC-F3CC0092F3EB}" srcOrd="5" destOrd="0" presId="urn:microsoft.com/office/officeart/2005/8/layout/lProcess2"/>
    <dgm:cxn modelId="{7050B87E-2A12-41DB-A87A-6D367803A343}" type="presParOf" srcId="{0D070867-F3AD-4326-A947-DD8EA8544922}" destId="{DA89CC8B-B081-4503-BD2E-738BAFC86654}" srcOrd="6" destOrd="0" presId="urn:microsoft.com/office/officeart/2005/8/layout/lProcess2"/>
    <dgm:cxn modelId="{6090387F-9317-4295-A133-E0CFEC3CCC53}" type="presParOf" srcId="{78C08182-1275-4D90-8D6F-4967369ECC6B}" destId="{A506C207-112D-4E72-805E-02A676A73E91}" srcOrd="1" destOrd="0" presId="urn:microsoft.com/office/officeart/2005/8/layout/lProcess2"/>
    <dgm:cxn modelId="{A2D8FD78-CFC8-4A73-8E25-C239CC20944E}" type="presParOf" srcId="{78C08182-1275-4D90-8D6F-4967369ECC6B}" destId="{54296A07-F971-458E-B6A6-604253CFA0B0}" srcOrd="2" destOrd="0" presId="urn:microsoft.com/office/officeart/2005/8/layout/lProcess2"/>
    <dgm:cxn modelId="{C3BAB265-8C8C-4C2A-8DFE-7DDC1AEBC566}" type="presParOf" srcId="{54296A07-F971-458E-B6A6-604253CFA0B0}" destId="{14975A3F-5EB6-4A54-94CF-54BBEB468726}" srcOrd="0" destOrd="0" presId="urn:microsoft.com/office/officeart/2005/8/layout/lProcess2"/>
    <dgm:cxn modelId="{BD27CE0F-A973-4710-B316-F3E42D68BA92}" type="presParOf" srcId="{54296A07-F971-458E-B6A6-604253CFA0B0}" destId="{8BB0D10D-9175-4DD7-8445-1AE8EE0DFB0F}" srcOrd="1" destOrd="0" presId="urn:microsoft.com/office/officeart/2005/8/layout/lProcess2"/>
    <dgm:cxn modelId="{3851C2AE-8435-419C-9822-62604247BE13}" type="presParOf" srcId="{54296A07-F971-458E-B6A6-604253CFA0B0}" destId="{242ACA9F-C3B4-42B3-A98E-CA631C8250F8}" srcOrd="2" destOrd="0" presId="urn:microsoft.com/office/officeart/2005/8/layout/lProcess2"/>
    <dgm:cxn modelId="{3910A07B-85F8-4A6E-8518-F209402750CB}" type="presParOf" srcId="{242ACA9F-C3B4-42B3-A98E-CA631C8250F8}" destId="{402A71B2-ACD1-453B-AB6B-97D08827CE19}" srcOrd="0" destOrd="0" presId="urn:microsoft.com/office/officeart/2005/8/layout/lProcess2"/>
    <dgm:cxn modelId="{5ECE56B1-BC3B-41E8-90B7-FE71AC5B86B1}" type="presParOf" srcId="{402A71B2-ACD1-453B-AB6B-97D08827CE19}" destId="{ABC7095B-F152-443D-BDC4-BF2205869335}" srcOrd="0" destOrd="0" presId="urn:microsoft.com/office/officeart/2005/8/layout/lProcess2"/>
    <dgm:cxn modelId="{9AA62821-98B1-48C7-BED8-2D4FD869EFBB}" type="presParOf" srcId="{402A71B2-ACD1-453B-AB6B-97D08827CE19}" destId="{A8E287B9-5025-439F-916A-D6D34DD9FDF1}" srcOrd="1" destOrd="0" presId="urn:microsoft.com/office/officeart/2005/8/layout/lProcess2"/>
    <dgm:cxn modelId="{8BF9AC37-ACC0-482B-877A-B680A486E2D1}" type="presParOf" srcId="{402A71B2-ACD1-453B-AB6B-97D08827CE19}" destId="{AE33E7C4-7136-4FE7-BBA5-8F86349B4CA4}" srcOrd="2" destOrd="0" presId="urn:microsoft.com/office/officeart/2005/8/layout/lProcess2"/>
    <dgm:cxn modelId="{DCA6A462-C416-45D5-AA91-5C860E90AD75}" type="presParOf" srcId="{402A71B2-ACD1-453B-AB6B-97D08827CE19}" destId="{626D97CD-075C-40CE-9B20-5BD8AC0BA809}" srcOrd="3" destOrd="0" presId="urn:microsoft.com/office/officeart/2005/8/layout/lProcess2"/>
    <dgm:cxn modelId="{EB16AB4B-C74B-46DD-B208-F05A1A359FE2}" type="presParOf" srcId="{402A71B2-ACD1-453B-AB6B-97D08827CE19}" destId="{31F796A6-870A-4522-B107-8EB56A490065}" srcOrd="4" destOrd="0" presId="urn:microsoft.com/office/officeart/2005/8/layout/lProcess2"/>
    <dgm:cxn modelId="{860598C6-C875-4609-952C-FE192C11FC9D}" type="presParOf" srcId="{402A71B2-ACD1-453B-AB6B-97D08827CE19}" destId="{6AE81EEC-7433-4486-B17A-9EA3FB3DD383}" srcOrd="5" destOrd="0" presId="urn:microsoft.com/office/officeart/2005/8/layout/lProcess2"/>
    <dgm:cxn modelId="{0EC98D7C-FCEF-4398-8A7F-3C5D2B3A78EF}" type="presParOf" srcId="{402A71B2-ACD1-453B-AB6B-97D08827CE19}" destId="{C5AE7FED-6F31-40AC-916A-9C35548F9FED}" srcOrd="6" destOrd="0" presId="urn:microsoft.com/office/officeart/2005/8/layout/lProcess2"/>
    <dgm:cxn modelId="{DF85E80E-9E62-40BE-87BC-F728B7211345}" type="presParOf" srcId="{78C08182-1275-4D90-8D6F-4967369ECC6B}" destId="{4B43FBBB-F627-4D79-9DEB-01FF8DDE8771}" srcOrd="3" destOrd="0" presId="urn:microsoft.com/office/officeart/2005/8/layout/lProcess2"/>
    <dgm:cxn modelId="{DA2166F1-C18B-4452-AC91-7D1AE62B1AD8}" type="presParOf" srcId="{78C08182-1275-4D90-8D6F-4967369ECC6B}" destId="{984D890E-FAAF-40A7-BB65-D9CC88198882}" srcOrd="4" destOrd="0" presId="urn:microsoft.com/office/officeart/2005/8/layout/lProcess2"/>
    <dgm:cxn modelId="{2EF050EB-EDE9-4EB2-BFA5-1B3E0C204A15}" type="presParOf" srcId="{984D890E-FAAF-40A7-BB65-D9CC88198882}" destId="{E6E34630-95FC-4C1E-B704-B5AE22BAF0FA}" srcOrd="0" destOrd="0" presId="urn:microsoft.com/office/officeart/2005/8/layout/lProcess2"/>
    <dgm:cxn modelId="{C6E4E377-709E-4F55-A381-11F7B061A703}" type="presParOf" srcId="{984D890E-FAAF-40A7-BB65-D9CC88198882}" destId="{0B6909B0-FBE9-4505-B4D8-48BB6D0C44CD}" srcOrd="1" destOrd="0" presId="urn:microsoft.com/office/officeart/2005/8/layout/lProcess2"/>
    <dgm:cxn modelId="{C6736BA6-CF14-4BB5-BDCD-CFF559551359}" type="presParOf" srcId="{984D890E-FAAF-40A7-BB65-D9CC88198882}" destId="{732A7028-EFF7-4837-A190-84446D40DBAA}" srcOrd="2" destOrd="0" presId="urn:microsoft.com/office/officeart/2005/8/layout/lProcess2"/>
    <dgm:cxn modelId="{3F499096-7B82-47CF-BD1C-F446119E527C}" type="presParOf" srcId="{732A7028-EFF7-4837-A190-84446D40DBAA}" destId="{4DBFB8A3-B8EC-42E1-80F0-97274F2BC258}" srcOrd="0" destOrd="0" presId="urn:microsoft.com/office/officeart/2005/8/layout/lProcess2"/>
    <dgm:cxn modelId="{07ADE212-ABE8-4D24-AAB6-03E1AE73984D}" type="presParOf" srcId="{4DBFB8A3-B8EC-42E1-80F0-97274F2BC258}" destId="{5F7AF12D-A95B-43A4-98DE-5DD738F2E4CC}" srcOrd="0" destOrd="0" presId="urn:microsoft.com/office/officeart/2005/8/layout/lProcess2"/>
    <dgm:cxn modelId="{E765AD54-FE4E-4F97-96B4-F1A5304D96CF}" type="presParOf" srcId="{4DBFB8A3-B8EC-42E1-80F0-97274F2BC258}" destId="{ACB7F556-3078-4DFD-88A3-08815E427C0A}" srcOrd="1" destOrd="0" presId="urn:microsoft.com/office/officeart/2005/8/layout/lProcess2"/>
    <dgm:cxn modelId="{490E9DC0-1AA8-4CEE-AD95-B008920FD4D5}" type="presParOf" srcId="{4DBFB8A3-B8EC-42E1-80F0-97274F2BC258}" destId="{46614555-75AB-44A8-ABA3-0ACE55D58A9A}" srcOrd="2" destOrd="0" presId="urn:microsoft.com/office/officeart/2005/8/layout/lProcess2"/>
    <dgm:cxn modelId="{CC7CE9C2-1783-4982-8658-6EF5F5DC500E}" type="presParOf" srcId="{4DBFB8A3-B8EC-42E1-80F0-97274F2BC258}" destId="{E498FB4E-2A33-45CC-A5B6-B0426B92F03F}" srcOrd="3" destOrd="0" presId="urn:microsoft.com/office/officeart/2005/8/layout/lProcess2"/>
    <dgm:cxn modelId="{E9D60F4C-FB6A-4F30-94EF-E1CAFCB2B534}" type="presParOf" srcId="{4DBFB8A3-B8EC-42E1-80F0-97274F2BC258}" destId="{11EFE203-AA9D-42CA-BE7A-F83B086BD063}" srcOrd="4" destOrd="0" presId="urn:microsoft.com/office/officeart/2005/8/layout/lProcess2"/>
    <dgm:cxn modelId="{C8B39824-2062-42F1-8E78-EC634166D29B}" type="presParOf" srcId="{4DBFB8A3-B8EC-42E1-80F0-97274F2BC258}" destId="{8AEEA3DD-1F28-417E-8233-EC6B5CC1BEC7}" srcOrd="5" destOrd="0" presId="urn:microsoft.com/office/officeart/2005/8/layout/lProcess2"/>
    <dgm:cxn modelId="{121B34FB-5DAE-4701-8A34-03DE67BC87F3}" type="presParOf" srcId="{4DBFB8A3-B8EC-42E1-80F0-97274F2BC258}" destId="{C4EBDE29-FC7E-4AD4-8B2F-A545C2DB10A9}" srcOrd="6" destOrd="0" presId="urn:microsoft.com/office/officeart/2005/8/layout/lProcess2"/>
    <dgm:cxn modelId="{18B7DEB0-4D99-4E96-8771-2CF9CE178078}" type="presParOf" srcId="{4DBFB8A3-B8EC-42E1-80F0-97274F2BC258}" destId="{967AFBAF-C3B3-494C-BE32-D3B78B2F0D9F}" srcOrd="7" destOrd="0" presId="urn:microsoft.com/office/officeart/2005/8/layout/lProcess2"/>
    <dgm:cxn modelId="{181A6889-1FEA-45BD-B1C3-641538093A91}" type="presParOf" srcId="{4DBFB8A3-B8EC-42E1-80F0-97274F2BC258}" destId="{23578AC0-9ADC-4123-B177-837501B72617}" srcOrd="8" destOrd="0" presId="urn:microsoft.com/office/officeart/2005/8/layout/lProcess2"/>
    <dgm:cxn modelId="{911A0DA8-BF61-4733-8C4C-B77B27497BAA}" type="presParOf" srcId="{4DBFB8A3-B8EC-42E1-80F0-97274F2BC258}" destId="{33B8374C-06AC-4877-877F-6715989B187F}" srcOrd="9" destOrd="0" presId="urn:microsoft.com/office/officeart/2005/8/layout/lProcess2"/>
    <dgm:cxn modelId="{2B8EF7FD-1B49-412F-9F60-C8FF7C120F74}" type="presParOf" srcId="{4DBFB8A3-B8EC-42E1-80F0-97274F2BC258}" destId="{939647F7-70F8-4384-8D4C-5E2E2D270B26}" srcOrd="10" destOrd="0" presId="urn:microsoft.com/office/officeart/2005/8/layout/lProcess2"/>
    <dgm:cxn modelId="{AB4030B3-2B3A-4868-AEFB-2D3DBAB6B78C}" type="presParOf" srcId="{78C08182-1275-4D90-8D6F-4967369ECC6B}" destId="{13F65088-F43B-4BF0-B2FC-56148AC71C8D}" srcOrd="5" destOrd="0" presId="urn:microsoft.com/office/officeart/2005/8/layout/lProcess2"/>
    <dgm:cxn modelId="{F68A4585-3A6A-4E05-8216-94C33D5E14F0}" type="presParOf" srcId="{78C08182-1275-4D90-8D6F-4967369ECC6B}" destId="{A259B787-0EE0-496D-96B2-76FE15651895}" srcOrd="6" destOrd="0" presId="urn:microsoft.com/office/officeart/2005/8/layout/lProcess2"/>
    <dgm:cxn modelId="{546D934C-05AD-432F-8C03-D1E25A4D9D9F}" type="presParOf" srcId="{A259B787-0EE0-496D-96B2-76FE15651895}" destId="{C3ACA247-2FFC-4DC2-8145-108713B7C424}" srcOrd="0" destOrd="0" presId="urn:microsoft.com/office/officeart/2005/8/layout/lProcess2"/>
    <dgm:cxn modelId="{6AC2DB16-B5FF-4B45-B416-11D7FBE7C05E}" type="presParOf" srcId="{A259B787-0EE0-496D-96B2-76FE15651895}" destId="{5A497AD6-F869-482D-A883-3CA58C67C498}" srcOrd="1" destOrd="0" presId="urn:microsoft.com/office/officeart/2005/8/layout/lProcess2"/>
    <dgm:cxn modelId="{026890F0-2206-4131-AF9D-146D2064B0E0}" type="presParOf" srcId="{A259B787-0EE0-496D-96B2-76FE15651895}" destId="{FCB4AA73-D933-4FC5-BEAE-0DEA70D6BAC7}" srcOrd="2" destOrd="0" presId="urn:microsoft.com/office/officeart/2005/8/layout/lProcess2"/>
    <dgm:cxn modelId="{8257E556-0E70-4EDE-BA2B-4A3EE8ED5FC6}" type="presParOf" srcId="{FCB4AA73-D933-4FC5-BEAE-0DEA70D6BAC7}" destId="{0B5C0A4B-E988-424C-8B37-01E99FA0F3EC}" srcOrd="0" destOrd="0" presId="urn:microsoft.com/office/officeart/2005/8/layout/lProcess2"/>
    <dgm:cxn modelId="{D9487722-7F85-42F0-BD0D-219BB619C0A2}" type="presParOf" srcId="{0B5C0A4B-E988-424C-8B37-01E99FA0F3EC}" destId="{B614604B-2B50-4A52-9180-2528853346AA}" srcOrd="0" destOrd="0" presId="urn:microsoft.com/office/officeart/2005/8/layout/lProcess2"/>
    <dgm:cxn modelId="{21ED37A8-32E3-4E71-AC40-10F17B7DDA18}" type="presParOf" srcId="{0B5C0A4B-E988-424C-8B37-01E99FA0F3EC}" destId="{4522B6D5-CBF0-4284-A342-F79DED91A08C}" srcOrd="1" destOrd="0" presId="urn:microsoft.com/office/officeart/2005/8/layout/lProcess2"/>
    <dgm:cxn modelId="{14E4A4B3-DD29-4CA9-B1A0-DB26EF297E07}" type="presParOf" srcId="{0B5C0A4B-E988-424C-8B37-01E99FA0F3EC}" destId="{A340CE39-F8DA-41C6-B8E2-BECCE29AFC67}" srcOrd="2" destOrd="0" presId="urn:microsoft.com/office/officeart/2005/8/layout/lProcess2"/>
    <dgm:cxn modelId="{7ABB68B1-6F9F-4556-877A-30409A7A17C4}" type="presParOf" srcId="{0B5C0A4B-E988-424C-8B37-01E99FA0F3EC}" destId="{FF2A574E-4A4D-4360-B870-A80A1E1D8C23}" srcOrd="3" destOrd="0" presId="urn:microsoft.com/office/officeart/2005/8/layout/lProcess2"/>
    <dgm:cxn modelId="{F61CF18E-E203-43AB-B0D0-39FF360AAACC}" type="presParOf" srcId="{0B5C0A4B-E988-424C-8B37-01E99FA0F3EC}" destId="{0170DCDA-3A93-4ACA-9E89-E6D9B0677461}" srcOrd="4" destOrd="0" presId="urn:microsoft.com/office/officeart/2005/8/layout/lProcess2"/>
    <dgm:cxn modelId="{2262A841-3D34-4152-B307-52348D46FD06}" type="presParOf" srcId="{0B5C0A4B-E988-424C-8B37-01E99FA0F3EC}" destId="{67A37881-3D53-4007-A1D9-294F52D66254}" srcOrd="5" destOrd="0" presId="urn:microsoft.com/office/officeart/2005/8/layout/lProcess2"/>
    <dgm:cxn modelId="{B46995F4-7D73-4755-809B-A4D6C37770F9}" type="presParOf" srcId="{0B5C0A4B-E988-424C-8B37-01E99FA0F3EC}" destId="{712B8C92-17AC-476A-B641-5AFC6226EA7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B71F6C-B851-484E-AE83-6AD321404CE2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970CEC-C4FA-487D-BD7D-78A5784DD20E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6C44F67F-2DC0-4481-9100-4F874468E225}" type="parTrans" cxnId="{F2EEFA4C-AFD9-4E10-A666-825E12E24C9A}">
      <dgm:prSet/>
      <dgm:spPr/>
      <dgm:t>
        <a:bodyPr/>
        <a:lstStyle/>
        <a:p>
          <a:endParaRPr lang="en-GB"/>
        </a:p>
      </dgm:t>
    </dgm:pt>
    <dgm:pt modelId="{E7E50B09-E754-4ACD-9C3A-354641B86FE7}" type="sibTrans" cxnId="{F2EEFA4C-AFD9-4E10-A666-825E12E24C9A}">
      <dgm:prSet/>
      <dgm:spPr/>
      <dgm:t>
        <a:bodyPr/>
        <a:lstStyle/>
        <a:p>
          <a:endParaRPr lang="en-GB"/>
        </a:p>
      </dgm:t>
    </dgm:pt>
    <dgm:pt modelId="{C8B41CF2-FB6D-44EC-ABA3-1C8A6F64EBC8}">
      <dgm:prSet phldrT="[Text]"/>
      <dgm:spPr/>
      <dgm:t>
        <a:bodyPr/>
        <a:lstStyle/>
        <a:p>
          <a:endParaRPr lang="en-GB" dirty="0"/>
        </a:p>
      </dgm:t>
    </dgm:pt>
    <dgm:pt modelId="{F9196D8F-DB26-4B70-99DA-E9DA20E839DA}" type="parTrans" cxnId="{3CF64BF9-C299-4E1C-88EB-4017AE8DED9A}">
      <dgm:prSet/>
      <dgm:spPr/>
      <dgm:t>
        <a:bodyPr/>
        <a:lstStyle/>
        <a:p>
          <a:endParaRPr lang="en-GB"/>
        </a:p>
      </dgm:t>
    </dgm:pt>
    <dgm:pt modelId="{4406EAA7-FAD0-442A-9A65-D24A3DD7C7A2}" type="sibTrans" cxnId="{3CF64BF9-C299-4E1C-88EB-4017AE8DED9A}">
      <dgm:prSet/>
      <dgm:spPr/>
      <dgm:t>
        <a:bodyPr/>
        <a:lstStyle/>
        <a:p>
          <a:endParaRPr lang="en-GB"/>
        </a:p>
      </dgm:t>
    </dgm:pt>
    <dgm:pt modelId="{83F225D1-90A1-463C-8282-59EAC3AF7096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25C3D50-62F9-41B1-8547-80BBD753B587}" type="parTrans" cxnId="{17D70118-F71C-4F41-9778-20FB32B08D56}">
      <dgm:prSet/>
      <dgm:spPr/>
      <dgm:t>
        <a:bodyPr/>
        <a:lstStyle/>
        <a:p>
          <a:endParaRPr lang="en-GB"/>
        </a:p>
      </dgm:t>
    </dgm:pt>
    <dgm:pt modelId="{8A994934-9634-4EA8-B620-354EAD66FEA9}" type="sibTrans" cxnId="{17D70118-F71C-4F41-9778-20FB32B08D56}">
      <dgm:prSet/>
      <dgm:spPr/>
      <dgm:t>
        <a:bodyPr/>
        <a:lstStyle/>
        <a:p>
          <a:endParaRPr lang="en-GB"/>
        </a:p>
      </dgm:t>
    </dgm:pt>
    <dgm:pt modelId="{3E200EA3-E4B6-4EE2-AD74-B785CFE50BD5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7085274-2E67-4654-94D8-540CB7C1F132}" type="parTrans" cxnId="{191D9075-F5D9-4C76-BC55-615D1F0014FF}">
      <dgm:prSet/>
      <dgm:spPr/>
      <dgm:t>
        <a:bodyPr/>
        <a:lstStyle/>
        <a:p>
          <a:endParaRPr lang="en-GB"/>
        </a:p>
      </dgm:t>
    </dgm:pt>
    <dgm:pt modelId="{BA986DF1-B2CE-4872-B812-0CB111C59175}" type="sibTrans" cxnId="{191D9075-F5D9-4C76-BC55-615D1F0014FF}">
      <dgm:prSet/>
      <dgm:spPr/>
      <dgm:t>
        <a:bodyPr/>
        <a:lstStyle/>
        <a:p>
          <a:endParaRPr lang="en-GB"/>
        </a:p>
      </dgm:t>
    </dgm:pt>
    <dgm:pt modelId="{30AD1E0C-E051-4B31-80FB-8AFCE7F0867A}">
      <dgm:prSet phldrT="[Text]"/>
      <dgm:spPr/>
      <dgm:t>
        <a:bodyPr/>
        <a:lstStyle/>
        <a:p>
          <a:endParaRPr lang="en-GB" dirty="0"/>
        </a:p>
      </dgm:t>
    </dgm:pt>
    <dgm:pt modelId="{AB6CDACD-9C7C-42C0-958B-660675510020}" type="parTrans" cxnId="{6A4B572F-6D26-4148-BBA5-129B10BC2A34}">
      <dgm:prSet/>
      <dgm:spPr/>
      <dgm:t>
        <a:bodyPr/>
        <a:lstStyle/>
        <a:p>
          <a:endParaRPr lang="en-GB"/>
        </a:p>
      </dgm:t>
    </dgm:pt>
    <dgm:pt modelId="{63A7A713-FBB6-4900-ADFA-C123BF39AAA0}" type="sibTrans" cxnId="{6A4B572F-6D26-4148-BBA5-129B10BC2A34}">
      <dgm:prSet/>
      <dgm:spPr/>
      <dgm:t>
        <a:bodyPr/>
        <a:lstStyle/>
        <a:p>
          <a:endParaRPr lang="en-GB"/>
        </a:p>
      </dgm:t>
    </dgm:pt>
    <dgm:pt modelId="{F7F6912A-A526-42E4-88F5-1569A7C2D682}" type="pres">
      <dgm:prSet presAssocID="{47B71F6C-B851-484E-AE83-6AD321404C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2D8B69-B2F6-41AD-9B72-718C2AFA3ADC}" type="pres">
      <dgm:prSet presAssocID="{94970CEC-C4FA-487D-BD7D-78A5784DD20E}" presName="compNode" presStyleCnt="0"/>
      <dgm:spPr/>
    </dgm:pt>
    <dgm:pt modelId="{94CFFAC9-7F82-4BED-9C1F-0E5F39814229}" type="pres">
      <dgm:prSet presAssocID="{94970CEC-C4FA-487D-BD7D-78A5784DD20E}" presName="pictRect" presStyleLbl="node1" presStyleIdx="0" presStyleCnt="5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A39DABD8-AB49-4ABA-A952-CC372BE608B4}" type="pres">
      <dgm:prSet presAssocID="{94970CEC-C4FA-487D-BD7D-78A5784DD20E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0586D-9FA0-40C1-8226-481B43495B33}" type="pres">
      <dgm:prSet presAssocID="{E7E50B09-E754-4ACD-9C3A-354641B86FE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39E843-0658-4B67-A22B-8E9AA130E588}" type="pres">
      <dgm:prSet presAssocID="{30AD1E0C-E051-4B31-80FB-8AFCE7F0867A}" presName="compNode" presStyleCnt="0"/>
      <dgm:spPr/>
    </dgm:pt>
    <dgm:pt modelId="{125BB00E-68B6-40BD-AEC8-7708FB450C35}" type="pres">
      <dgm:prSet presAssocID="{30AD1E0C-E051-4B31-80FB-8AFCE7F0867A}" presName="pictRect" presStyleLbl="node1" presStyleIdx="1" presStyleCnt="5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1CF9DF32-54B5-488E-A20A-3D88080084CE}" type="pres">
      <dgm:prSet presAssocID="{30AD1E0C-E051-4B31-80FB-8AFCE7F0867A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AA3CA-FA67-4E36-9B3E-FFC2FD2D7BD2}" type="pres">
      <dgm:prSet presAssocID="{63A7A713-FBB6-4900-ADFA-C123BF39AA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3CD23C-C13F-474B-993B-587C7588D2CF}" type="pres">
      <dgm:prSet presAssocID="{C8B41CF2-FB6D-44EC-ABA3-1C8A6F64EBC8}" presName="compNode" presStyleCnt="0"/>
      <dgm:spPr/>
    </dgm:pt>
    <dgm:pt modelId="{69D0C687-8B69-4F9F-8971-52FA1D705C21}" type="pres">
      <dgm:prSet presAssocID="{C8B41CF2-FB6D-44EC-ABA3-1C8A6F64EBC8}" presName="pictRect" presStyleLbl="node1" presStyleIdx="2" presStyleCnt="5"/>
      <dgm:spPr>
        <a:solidFill>
          <a:schemeClr val="tx2">
            <a:lumMod val="20000"/>
            <a:lumOff val="80000"/>
          </a:schemeClr>
        </a:solidFill>
      </dgm:spPr>
    </dgm:pt>
    <dgm:pt modelId="{58195D38-9485-4BB8-90B5-1F25E3B6AA9C}" type="pres">
      <dgm:prSet presAssocID="{C8B41CF2-FB6D-44EC-ABA3-1C8A6F64EBC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1707C5-BA60-486C-B7D8-6247C50588EE}" type="pres">
      <dgm:prSet presAssocID="{4406EAA7-FAD0-442A-9A65-D24A3DD7C7A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4E2450-E9E6-488D-A695-C4CE92067A24}" type="pres">
      <dgm:prSet presAssocID="{83F225D1-90A1-463C-8282-59EAC3AF7096}" presName="compNode" presStyleCnt="0"/>
      <dgm:spPr/>
    </dgm:pt>
    <dgm:pt modelId="{A95DDCAC-D1B2-4C32-B9BC-2BC35E9F409A}" type="pres">
      <dgm:prSet presAssocID="{83F225D1-90A1-463C-8282-59EAC3AF7096}" presName="pictRect" presStyleLbl="node1" presStyleIdx="3" presStyleCnt="5"/>
      <dgm:spPr>
        <a:solidFill>
          <a:schemeClr val="tx2">
            <a:lumMod val="20000"/>
            <a:lumOff val="80000"/>
          </a:schemeClr>
        </a:solidFill>
      </dgm:spPr>
    </dgm:pt>
    <dgm:pt modelId="{8452306A-1025-4419-9D2B-2EDAB7EFD46A}" type="pres">
      <dgm:prSet presAssocID="{83F225D1-90A1-463C-8282-59EAC3AF709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F68774-53B8-48F7-A31E-AC3DBBC13434}" type="pres">
      <dgm:prSet presAssocID="{8A994934-9634-4EA8-B620-354EAD66FEA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F620F84-E3A9-4B86-9E92-B008CE7089EC}" type="pres">
      <dgm:prSet presAssocID="{3E200EA3-E4B6-4EE2-AD74-B785CFE50BD5}" presName="compNode" presStyleCnt="0"/>
      <dgm:spPr/>
    </dgm:pt>
    <dgm:pt modelId="{708424F6-37D9-4BEA-A49C-03A1075A5A21}" type="pres">
      <dgm:prSet presAssocID="{3E200EA3-E4B6-4EE2-AD74-B785CFE50BD5}" presName="pictRect" presStyleLbl="node1" presStyleIdx="4" presStyleCnt="5"/>
      <dgm:spPr>
        <a:solidFill>
          <a:schemeClr val="tx2">
            <a:lumMod val="20000"/>
            <a:lumOff val="80000"/>
          </a:schemeClr>
        </a:solidFill>
      </dgm:spPr>
    </dgm:pt>
    <dgm:pt modelId="{15AB5C1A-A5C4-48F0-B50D-DFBAE1933EA3}" type="pres">
      <dgm:prSet presAssocID="{3E200EA3-E4B6-4EE2-AD74-B785CFE50BD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EEFA4C-AFD9-4E10-A666-825E12E24C9A}" srcId="{47B71F6C-B851-484E-AE83-6AD321404CE2}" destId="{94970CEC-C4FA-487D-BD7D-78A5784DD20E}" srcOrd="0" destOrd="0" parTransId="{6C44F67F-2DC0-4481-9100-4F874468E225}" sibTransId="{E7E50B09-E754-4ACD-9C3A-354641B86FE7}"/>
    <dgm:cxn modelId="{C0FD68D3-60FF-48D3-8C59-7BE548B73DAE}" type="presOf" srcId="{C8B41CF2-FB6D-44EC-ABA3-1C8A6F64EBC8}" destId="{58195D38-9485-4BB8-90B5-1F25E3B6AA9C}" srcOrd="0" destOrd="0" presId="urn:microsoft.com/office/officeart/2005/8/layout/pList1#2"/>
    <dgm:cxn modelId="{191D9075-F5D9-4C76-BC55-615D1F0014FF}" srcId="{47B71F6C-B851-484E-AE83-6AD321404CE2}" destId="{3E200EA3-E4B6-4EE2-AD74-B785CFE50BD5}" srcOrd="4" destOrd="0" parTransId="{57085274-2E67-4654-94D8-540CB7C1F132}" sibTransId="{BA986DF1-B2CE-4872-B812-0CB111C59175}"/>
    <dgm:cxn modelId="{F42EF846-4B43-452B-B0E7-825288B37D48}" type="presOf" srcId="{94970CEC-C4FA-487D-BD7D-78A5784DD20E}" destId="{A39DABD8-AB49-4ABA-A952-CC372BE608B4}" srcOrd="0" destOrd="0" presId="urn:microsoft.com/office/officeart/2005/8/layout/pList1#2"/>
    <dgm:cxn modelId="{0E66590B-D0F8-4943-A791-21EE55411761}" type="presOf" srcId="{E7E50B09-E754-4ACD-9C3A-354641B86FE7}" destId="{A4A0586D-9FA0-40C1-8226-481B43495B33}" srcOrd="0" destOrd="0" presId="urn:microsoft.com/office/officeart/2005/8/layout/pList1#2"/>
    <dgm:cxn modelId="{17D70118-F71C-4F41-9778-20FB32B08D56}" srcId="{47B71F6C-B851-484E-AE83-6AD321404CE2}" destId="{83F225D1-90A1-463C-8282-59EAC3AF7096}" srcOrd="3" destOrd="0" parTransId="{E25C3D50-62F9-41B1-8547-80BBD753B587}" sibTransId="{8A994934-9634-4EA8-B620-354EAD66FEA9}"/>
    <dgm:cxn modelId="{45D6C63F-5E69-4122-883F-36900B6825D0}" type="presOf" srcId="{63A7A713-FBB6-4900-ADFA-C123BF39AAA0}" destId="{4C6AA3CA-FA67-4E36-9B3E-FFC2FD2D7BD2}" srcOrd="0" destOrd="0" presId="urn:microsoft.com/office/officeart/2005/8/layout/pList1#2"/>
    <dgm:cxn modelId="{3CF64BF9-C299-4E1C-88EB-4017AE8DED9A}" srcId="{47B71F6C-B851-484E-AE83-6AD321404CE2}" destId="{C8B41CF2-FB6D-44EC-ABA3-1C8A6F64EBC8}" srcOrd="2" destOrd="0" parTransId="{F9196D8F-DB26-4B70-99DA-E9DA20E839DA}" sibTransId="{4406EAA7-FAD0-442A-9A65-D24A3DD7C7A2}"/>
    <dgm:cxn modelId="{1653920B-F5D7-4904-A18D-30C96AC11920}" type="presOf" srcId="{83F225D1-90A1-463C-8282-59EAC3AF7096}" destId="{8452306A-1025-4419-9D2B-2EDAB7EFD46A}" srcOrd="0" destOrd="0" presId="urn:microsoft.com/office/officeart/2005/8/layout/pList1#2"/>
    <dgm:cxn modelId="{A99E4CF7-9442-4B2B-9210-6CF46690EB36}" type="presOf" srcId="{30AD1E0C-E051-4B31-80FB-8AFCE7F0867A}" destId="{1CF9DF32-54B5-488E-A20A-3D88080084CE}" srcOrd="0" destOrd="0" presId="urn:microsoft.com/office/officeart/2005/8/layout/pList1#2"/>
    <dgm:cxn modelId="{5C2098A1-EF7C-4569-8689-40E8017A2824}" type="presOf" srcId="{47B71F6C-B851-484E-AE83-6AD321404CE2}" destId="{F7F6912A-A526-42E4-88F5-1569A7C2D682}" srcOrd="0" destOrd="0" presId="urn:microsoft.com/office/officeart/2005/8/layout/pList1#2"/>
    <dgm:cxn modelId="{6A4B572F-6D26-4148-BBA5-129B10BC2A34}" srcId="{47B71F6C-B851-484E-AE83-6AD321404CE2}" destId="{30AD1E0C-E051-4B31-80FB-8AFCE7F0867A}" srcOrd="1" destOrd="0" parTransId="{AB6CDACD-9C7C-42C0-958B-660675510020}" sibTransId="{63A7A713-FBB6-4900-ADFA-C123BF39AAA0}"/>
    <dgm:cxn modelId="{93AB4016-E974-4C08-9C8D-3871C1C16B74}" type="presOf" srcId="{8A994934-9634-4EA8-B620-354EAD66FEA9}" destId="{0CF68774-53B8-48F7-A31E-AC3DBBC13434}" srcOrd="0" destOrd="0" presId="urn:microsoft.com/office/officeart/2005/8/layout/pList1#2"/>
    <dgm:cxn modelId="{140B601C-60E9-4086-9A60-806C6182B8A1}" type="presOf" srcId="{4406EAA7-FAD0-442A-9A65-D24A3DD7C7A2}" destId="{581707C5-BA60-486C-B7D8-6247C50588EE}" srcOrd="0" destOrd="0" presId="urn:microsoft.com/office/officeart/2005/8/layout/pList1#2"/>
    <dgm:cxn modelId="{2C1CB67A-9643-4B19-9F07-188C2884AD78}" type="presOf" srcId="{3E200EA3-E4B6-4EE2-AD74-B785CFE50BD5}" destId="{15AB5C1A-A5C4-48F0-B50D-DFBAE1933EA3}" srcOrd="0" destOrd="0" presId="urn:microsoft.com/office/officeart/2005/8/layout/pList1#2"/>
    <dgm:cxn modelId="{9B4E5128-1CCE-4BF2-8C01-9587CAAF7901}" type="presParOf" srcId="{F7F6912A-A526-42E4-88F5-1569A7C2D682}" destId="{AA2D8B69-B2F6-41AD-9B72-718C2AFA3ADC}" srcOrd="0" destOrd="0" presId="urn:microsoft.com/office/officeart/2005/8/layout/pList1#2"/>
    <dgm:cxn modelId="{32A7C169-10FF-4D61-983F-BF8310C2E058}" type="presParOf" srcId="{AA2D8B69-B2F6-41AD-9B72-718C2AFA3ADC}" destId="{94CFFAC9-7F82-4BED-9C1F-0E5F39814229}" srcOrd="0" destOrd="0" presId="urn:microsoft.com/office/officeart/2005/8/layout/pList1#2"/>
    <dgm:cxn modelId="{84C9C34B-B6BE-4237-B5AE-CECCF670AFC0}" type="presParOf" srcId="{AA2D8B69-B2F6-41AD-9B72-718C2AFA3ADC}" destId="{A39DABD8-AB49-4ABA-A952-CC372BE608B4}" srcOrd="1" destOrd="0" presId="urn:microsoft.com/office/officeart/2005/8/layout/pList1#2"/>
    <dgm:cxn modelId="{CC94BB0C-9BBF-4A36-813D-3F501C5A8382}" type="presParOf" srcId="{F7F6912A-A526-42E4-88F5-1569A7C2D682}" destId="{A4A0586D-9FA0-40C1-8226-481B43495B33}" srcOrd="1" destOrd="0" presId="urn:microsoft.com/office/officeart/2005/8/layout/pList1#2"/>
    <dgm:cxn modelId="{936ACC7F-205A-468B-A39C-C84C965A67AE}" type="presParOf" srcId="{F7F6912A-A526-42E4-88F5-1569A7C2D682}" destId="{5A39E843-0658-4B67-A22B-8E9AA130E588}" srcOrd="2" destOrd="0" presId="urn:microsoft.com/office/officeart/2005/8/layout/pList1#2"/>
    <dgm:cxn modelId="{FD09EF8B-B99A-4455-BEFA-9F465A9BB245}" type="presParOf" srcId="{5A39E843-0658-4B67-A22B-8E9AA130E588}" destId="{125BB00E-68B6-40BD-AEC8-7708FB450C35}" srcOrd="0" destOrd="0" presId="urn:microsoft.com/office/officeart/2005/8/layout/pList1#2"/>
    <dgm:cxn modelId="{F77D80C2-D81E-4204-847E-B0E68E228910}" type="presParOf" srcId="{5A39E843-0658-4B67-A22B-8E9AA130E588}" destId="{1CF9DF32-54B5-488E-A20A-3D88080084CE}" srcOrd="1" destOrd="0" presId="urn:microsoft.com/office/officeart/2005/8/layout/pList1#2"/>
    <dgm:cxn modelId="{A0787204-6B88-4DBA-87A0-40AA432D2319}" type="presParOf" srcId="{F7F6912A-A526-42E4-88F5-1569A7C2D682}" destId="{4C6AA3CA-FA67-4E36-9B3E-FFC2FD2D7BD2}" srcOrd="3" destOrd="0" presId="urn:microsoft.com/office/officeart/2005/8/layout/pList1#2"/>
    <dgm:cxn modelId="{5362789D-7FA7-4E81-BF49-9E60C4735122}" type="presParOf" srcId="{F7F6912A-A526-42E4-88F5-1569A7C2D682}" destId="{D93CD23C-C13F-474B-993B-587C7588D2CF}" srcOrd="4" destOrd="0" presId="urn:microsoft.com/office/officeart/2005/8/layout/pList1#2"/>
    <dgm:cxn modelId="{5C961C59-E8DA-4179-BBDA-241E365006A7}" type="presParOf" srcId="{D93CD23C-C13F-474B-993B-587C7588D2CF}" destId="{69D0C687-8B69-4F9F-8971-52FA1D705C21}" srcOrd="0" destOrd="0" presId="urn:microsoft.com/office/officeart/2005/8/layout/pList1#2"/>
    <dgm:cxn modelId="{C95ACC61-2185-4E99-8989-25D572524ED0}" type="presParOf" srcId="{D93CD23C-C13F-474B-993B-587C7588D2CF}" destId="{58195D38-9485-4BB8-90B5-1F25E3B6AA9C}" srcOrd="1" destOrd="0" presId="urn:microsoft.com/office/officeart/2005/8/layout/pList1#2"/>
    <dgm:cxn modelId="{6FE18433-33DE-4D8F-AB16-614544D2828E}" type="presParOf" srcId="{F7F6912A-A526-42E4-88F5-1569A7C2D682}" destId="{581707C5-BA60-486C-B7D8-6247C50588EE}" srcOrd="5" destOrd="0" presId="urn:microsoft.com/office/officeart/2005/8/layout/pList1#2"/>
    <dgm:cxn modelId="{0CB2D116-A58D-49FB-9D09-74A1B83853F3}" type="presParOf" srcId="{F7F6912A-A526-42E4-88F5-1569A7C2D682}" destId="{B14E2450-E9E6-488D-A695-C4CE92067A24}" srcOrd="6" destOrd="0" presId="urn:microsoft.com/office/officeart/2005/8/layout/pList1#2"/>
    <dgm:cxn modelId="{48F7BC92-C0E2-45A3-9DCE-4CFA99ECCB2E}" type="presParOf" srcId="{B14E2450-E9E6-488D-A695-C4CE92067A24}" destId="{A95DDCAC-D1B2-4C32-B9BC-2BC35E9F409A}" srcOrd="0" destOrd="0" presId="urn:microsoft.com/office/officeart/2005/8/layout/pList1#2"/>
    <dgm:cxn modelId="{6947F64E-9C2D-402E-9624-74D9CAB65CFB}" type="presParOf" srcId="{B14E2450-E9E6-488D-A695-C4CE92067A24}" destId="{8452306A-1025-4419-9D2B-2EDAB7EFD46A}" srcOrd="1" destOrd="0" presId="urn:microsoft.com/office/officeart/2005/8/layout/pList1#2"/>
    <dgm:cxn modelId="{FE96E449-A40C-4FA3-8BA4-F467728A5D47}" type="presParOf" srcId="{F7F6912A-A526-42E4-88F5-1569A7C2D682}" destId="{0CF68774-53B8-48F7-A31E-AC3DBBC13434}" srcOrd="7" destOrd="0" presId="urn:microsoft.com/office/officeart/2005/8/layout/pList1#2"/>
    <dgm:cxn modelId="{19BBEAF9-3E48-4E23-9933-922031B4CB72}" type="presParOf" srcId="{F7F6912A-A526-42E4-88F5-1569A7C2D682}" destId="{9F620F84-E3A9-4B86-9E92-B008CE7089EC}" srcOrd="8" destOrd="0" presId="urn:microsoft.com/office/officeart/2005/8/layout/pList1#2"/>
    <dgm:cxn modelId="{47DB852A-1499-4E97-8054-955913C77F92}" type="presParOf" srcId="{9F620F84-E3A9-4B86-9E92-B008CE7089EC}" destId="{708424F6-37D9-4BEA-A49C-03A1075A5A21}" srcOrd="0" destOrd="0" presId="urn:microsoft.com/office/officeart/2005/8/layout/pList1#2"/>
    <dgm:cxn modelId="{7B9D5C8F-5BCE-454D-9239-6A0585A4778B}" type="presParOf" srcId="{9F620F84-E3A9-4B86-9E92-B008CE7089EC}" destId="{15AB5C1A-A5C4-48F0-B50D-DFBAE1933EA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09D19-3C52-4833-B863-CD006C94D273}">
      <dsp:nvSpPr>
        <dsp:cNvPr id="0" name=""/>
        <dsp:cNvSpPr/>
      </dsp:nvSpPr>
      <dsp:spPr>
        <a:xfrm>
          <a:off x="857433" y="712"/>
          <a:ext cx="2293756" cy="158039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03536-D582-46B2-A56F-CD808BE06A3B}">
      <dsp:nvSpPr>
        <dsp:cNvPr id="0" name=""/>
        <dsp:cNvSpPr/>
      </dsp:nvSpPr>
      <dsp:spPr>
        <a:xfrm>
          <a:off x="857433" y="1581111"/>
          <a:ext cx="2293756" cy="850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+mj-lt"/>
            </a:rPr>
            <a:t>Infrastructure development</a:t>
          </a:r>
          <a:endParaRPr lang="en-GB" sz="1300" b="1" kern="1200" dirty="0">
            <a:latin typeface="+mj-lt"/>
          </a:endParaRPr>
        </a:p>
      </dsp:txBody>
      <dsp:txXfrm>
        <a:off x="857433" y="1581111"/>
        <a:ext cx="2293756" cy="850983"/>
      </dsp:txXfrm>
    </dsp:sp>
    <dsp:sp modelId="{8155DCC0-F7AA-4253-8D67-8BE24D80127A}">
      <dsp:nvSpPr>
        <dsp:cNvPr id="0" name=""/>
        <dsp:cNvSpPr/>
      </dsp:nvSpPr>
      <dsp:spPr>
        <a:xfrm>
          <a:off x="3380662" y="712"/>
          <a:ext cx="2293756" cy="158039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C45C3-FF05-4F9A-BDB6-D714A59FBADD}">
      <dsp:nvSpPr>
        <dsp:cNvPr id="0" name=""/>
        <dsp:cNvSpPr/>
      </dsp:nvSpPr>
      <dsp:spPr>
        <a:xfrm>
          <a:off x="3380662" y="1581111"/>
          <a:ext cx="2293756" cy="850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+mj-lt"/>
            </a:rPr>
            <a:t>Manufacturing growth, Employment creation and promoting entrepreneurship</a:t>
          </a:r>
          <a:endParaRPr lang="en-GB" sz="1300" b="1" kern="1200" dirty="0">
            <a:latin typeface="+mj-lt"/>
          </a:endParaRPr>
        </a:p>
      </dsp:txBody>
      <dsp:txXfrm>
        <a:off x="3380662" y="1581111"/>
        <a:ext cx="2293756" cy="850983"/>
      </dsp:txXfrm>
    </dsp:sp>
    <dsp:sp modelId="{46FA9998-471E-4283-B7EC-71948459C0F8}">
      <dsp:nvSpPr>
        <dsp:cNvPr id="0" name=""/>
        <dsp:cNvSpPr/>
      </dsp:nvSpPr>
      <dsp:spPr>
        <a:xfrm>
          <a:off x="5903890" y="712"/>
          <a:ext cx="2293756" cy="158039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4E3C5-51BC-475C-B718-C0249F13DD5F}">
      <dsp:nvSpPr>
        <dsp:cNvPr id="0" name=""/>
        <dsp:cNvSpPr/>
      </dsp:nvSpPr>
      <dsp:spPr>
        <a:xfrm>
          <a:off x="5903890" y="1581111"/>
          <a:ext cx="2293756" cy="850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+mj-lt"/>
            </a:rPr>
            <a:t>Energy sufficiency</a:t>
          </a:r>
          <a:endParaRPr lang="en-GB" sz="1300" b="1" kern="1200" dirty="0">
            <a:latin typeface="+mj-lt"/>
          </a:endParaRPr>
        </a:p>
      </dsp:txBody>
      <dsp:txXfrm>
        <a:off x="5903890" y="1581111"/>
        <a:ext cx="2293756" cy="850983"/>
      </dsp:txXfrm>
    </dsp:sp>
    <dsp:sp modelId="{5A71AF59-5B99-4DFB-BCFA-292626505D16}">
      <dsp:nvSpPr>
        <dsp:cNvPr id="0" name=""/>
        <dsp:cNvSpPr/>
      </dsp:nvSpPr>
      <dsp:spPr>
        <a:xfrm>
          <a:off x="2119048" y="2661470"/>
          <a:ext cx="2293756" cy="1580398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FD7BD-2429-42AB-8E4C-83059F614830}">
      <dsp:nvSpPr>
        <dsp:cNvPr id="0" name=""/>
        <dsp:cNvSpPr/>
      </dsp:nvSpPr>
      <dsp:spPr>
        <a:xfrm>
          <a:off x="2119048" y="4241868"/>
          <a:ext cx="2293756" cy="850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+mj-lt"/>
            </a:rPr>
            <a:t>Skill development</a:t>
          </a:r>
          <a:endParaRPr lang="en-GB" sz="1300" b="1" kern="1200" dirty="0">
            <a:latin typeface="+mj-lt"/>
          </a:endParaRPr>
        </a:p>
      </dsp:txBody>
      <dsp:txXfrm>
        <a:off x="2119048" y="4241868"/>
        <a:ext cx="2293756" cy="850983"/>
      </dsp:txXfrm>
    </dsp:sp>
    <dsp:sp modelId="{3957836B-8510-45A3-AA15-3BF2FCADEE47}">
      <dsp:nvSpPr>
        <dsp:cNvPr id="0" name=""/>
        <dsp:cNvSpPr/>
      </dsp:nvSpPr>
      <dsp:spPr>
        <a:xfrm>
          <a:off x="4642276" y="2661470"/>
          <a:ext cx="2293756" cy="1580398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D0051-4318-4ADC-AD5B-F94EEB25C259}">
      <dsp:nvSpPr>
        <dsp:cNvPr id="0" name=""/>
        <dsp:cNvSpPr/>
      </dsp:nvSpPr>
      <dsp:spPr>
        <a:xfrm>
          <a:off x="4642276" y="4241868"/>
          <a:ext cx="2293756" cy="850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+mj-lt"/>
            </a:rPr>
            <a:t>Business environment improvement</a:t>
          </a:r>
          <a:endParaRPr lang="en-GB" sz="1300" b="1" kern="1200" dirty="0">
            <a:latin typeface="+mj-lt"/>
          </a:endParaRPr>
        </a:p>
      </dsp:txBody>
      <dsp:txXfrm>
        <a:off x="4642276" y="4241868"/>
        <a:ext cx="2293756" cy="8509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FAC9-7F82-4BED-9C1F-0E5F39814229}">
      <dsp:nvSpPr>
        <dsp:cNvPr id="0" name=""/>
        <dsp:cNvSpPr/>
      </dsp:nvSpPr>
      <dsp:spPr>
        <a:xfrm>
          <a:off x="735" y="2688"/>
          <a:ext cx="253719" cy="174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ABD8-AB49-4ABA-A952-CC372BE608B4}">
      <dsp:nvSpPr>
        <dsp:cNvPr id="0" name=""/>
        <dsp:cNvSpPr/>
      </dsp:nvSpPr>
      <dsp:spPr>
        <a:xfrm>
          <a:off x="735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735" y="177501"/>
        <a:ext cx="253719" cy="94130"/>
      </dsp:txXfrm>
    </dsp:sp>
    <dsp:sp modelId="{125BB00E-68B6-40BD-AEC8-7708FB450C35}">
      <dsp:nvSpPr>
        <dsp:cNvPr id="0" name=""/>
        <dsp:cNvSpPr/>
      </dsp:nvSpPr>
      <dsp:spPr>
        <a:xfrm>
          <a:off x="279837" y="2688"/>
          <a:ext cx="253719" cy="174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9DF32-54B5-488E-A20A-3D88080084CE}">
      <dsp:nvSpPr>
        <dsp:cNvPr id="0" name=""/>
        <dsp:cNvSpPr/>
      </dsp:nvSpPr>
      <dsp:spPr>
        <a:xfrm>
          <a:off x="279837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79837" y="177501"/>
        <a:ext cx="253719" cy="94130"/>
      </dsp:txXfrm>
    </dsp:sp>
    <dsp:sp modelId="{69D0C687-8B69-4F9F-8971-52FA1D705C21}">
      <dsp:nvSpPr>
        <dsp:cNvPr id="0" name=""/>
        <dsp:cNvSpPr/>
      </dsp:nvSpPr>
      <dsp:spPr>
        <a:xfrm>
          <a:off x="558940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95D38-9485-4BB8-90B5-1F25E3B6AA9C}">
      <dsp:nvSpPr>
        <dsp:cNvPr id="0" name=""/>
        <dsp:cNvSpPr/>
      </dsp:nvSpPr>
      <dsp:spPr>
        <a:xfrm>
          <a:off x="558940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58940" y="177501"/>
        <a:ext cx="253719" cy="94130"/>
      </dsp:txXfrm>
    </dsp:sp>
    <dsp:sp modelId="{A95DDCAC-D1B2-4C32-B9BC-2BC35E9F409A}">
      <dsp:nvSpPr>
        <dsp:cNvPr id="0" name=""/>
        <dsp:cNvSpPr/>
      </dsp:nvSpPr>
      <dsp:spPr>
        <a:xfrm>
          <a:off x="838042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2306A-1025-4419-9D2B-2EDAB7EFD46A}">
      <dsp:nvSpPr>
        <dsp:cNvPr id="0" name=""/>
        <dsp:cNvSpPr/>
      </dsp:nvSpPr>
      <dsp:spPr>
        <a:xfrm>
          <a:off x="838042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838042" y="177501"/>
        <a:ext cx="253719" cy="94130"/>
      </dsp:txXfrm>
    </dsp:sp>
    <dsp:sp modelId="{708424F6-37D9-4BEA-A49C-03A1075A5A21}">
      <dsp:nvSpPr>
        <dsp:cNvPr id="0" name=""/>
        <dsp:cNvSpPr/>
      </dsp:nvSpPr>
      <dsp:spPr>
        <a:xfrm>
          <a:off x="1117144" y="2688"/>
          <a:ext cx="253719" cy="1748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5C1A-A5C4-48F0-B50D-DFBAE1933EA3}">
      <dsp:nvSpPr>
        <dsp:cNvPr id="0" name=""/>
        <dsp:cNvSpPr/>
      </dsp:nvSpPr>
      <dsp:spPr>
        <a:xfrm>
          <a:off x="1117144" y="177501"/>
          <a:ext cx="253719" cy="94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 </a:t>
          </a:r>
          <a:endParaRPr lang="en-GB" sz="500" kern="1200" dirty="0"/>
        </a:p>
      </dsp:txBody>
      <dsp:txXfrm>
        <a:off x="1117144" y="177501"/>
        <a:ext cx="253719" cy="941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50901-8E11-48E8-8A3E-8E8C700D774B}" type="datetimeFigureOut">
              <a:rPr lang="en-GB" smtClean="0"/>
              <a:pPr/>
              <a:t>19/09/2014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D34EA-CEC2-4B14-B703-18C36C66D1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606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B8DA3-BCA9-4B7D-B50D-14F47506B614}" type="datetimeFigureOut">
              <a:rPr lang="en-GB" smtClean="0"/>
              <a:pPr/>
              <a:t>19/09/2014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6913"/>
            <a:ext cx="45100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B8F03-BC93-4120-96CA-A36DF640BE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046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7400" y="1219200"/>
            <a:ext cx="5943600" cy="507831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Terra Motors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057400" y="1752752"/>
            <a:ext cx="5943600" cy="914096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Approach for formulation of market entry strategy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2" y="434340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3" name="Cover image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en-GB" sz="2200" dirty="0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8997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2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1813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1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8997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2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30351" y="2212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579685" y="2212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629399" y="2212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530351" y="4498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579685" y="4498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629399" y="4498848"/>
            <a:ext cx="2898648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35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3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34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2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5" name="Section Footer"/>
          <p:cNvSpPr txBox="1"/>
          <p:nvPr userDrawn="1">
            <p:custDataLst>
              <p:tags r:id="rId2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6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81000" y="762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noProof="0" dirty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663151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Click to add Section Divider Title</a:t>
            </a:r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7" name="Section No.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Section Divider style</a:t>
            </a:r>
          </a:p>
        </p:txBody>
      </p:sp>
      <p:sp>
        <p:nvSpPr>
          <p:cNvPr id="19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 smtClean="0"/>
              <a:t>Slide Tags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ppendix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664208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Click to add Appendix Divider Title</a:t>
            </a:r>
          </a:p>
        </p:txBody>
      </p:sp>
      <p:sp>
        <p:nvSpPr>
          <p:cNvPr id="1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6" name="Appendix No.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Appendix Divider style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 smtClean="0"/>
              <a:t>Slide Tags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Closing statement here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" y="6629400"/>
            <a:ext cx="5280660" cy="762000"/>
          </a:xfrm>
        </p:spPr>
        <p:txBody>
          <a:bodyPr anchor="b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Add legal and copyright disclaimers here.</a:t>
            </a:r>
            <a:endParaRPr lang="en-GB" noProof="0" dirty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1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Section Divider Title</a:t>
            </a:r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9" name="Big Number"/>
          <p:cNvSpPr txBox="1"/>
          <p:nvPr userDrawn="1">
            <p:custDataLst>
              <p:tags r:id="rId4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1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 smtClean="0"/>
              <a:t>Slide Tags</a:t>
            </a:r>
            <a:endParaRPr lang="en-GB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530352" y="2212848"/>
            <a:ext cx="8997696" cy="4416552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7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3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1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6858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Section Divider Title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2" name="Big Number"/>
          <p:cNvSpPr txBox="1"/>
          <p:nvPr userDrawn="1">
            <p:custDataLst>
              <p:tags r:id="rId3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>
              <a:solidFill>
                <a:schemeClr val="bg1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GB" noProof="1" smtClean="0"/>
              <a:t>Slide Tags</a:t>
            </a:r>
            <a:endParaRPr lang="en-GB" noProof="1"/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129337" y="-4762"/>
            <a:ext cx="8931444" cy="7311219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noProof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7400" y="1219200"/>
            <a:ext cx="5943600" cy="507831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noProof="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2" y="4343400"/>
            <a:ext cx="1222248" cy="262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08000" rtlCol="0">
            <a:spAutoFit/>
          </a:bodyPr>
          <a:lstStyle/>
          <a:p>
            <a:pPr algn="l"/>
            <a:r>
              <a:rPr lang="en-GB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530352" y="4645152"/>
            <a:ext cx="1222248" cy="1293689"/>
          </a:xfrm>
        </p:spPr>
        <p:txBody>
          <a:bodyPr anchor="t" anchorCtr="0">
            <a:noAutofit/>
          </a:bodyPr>
          <a:lstStyle>
            <a:lvl1pPr>
              <a:defRPr sz="1000" i="1" baseline="0"/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lvl="0"/>
            <a:r>
              <a:rPr lang="en-GB" noProof="0" dirty="0" smtClean="0"/>
              <a:t>Click to add text</a:t>
            </a:r>
            <a:endParaRPr lang="en-GB" noProof="0" dirty="0"/>
          </a:p>
        </p:txBody>
      </p:sp>
      <p:cxnSp>
        <p:nvCxnSpPr>
          <p:cNvPr id="32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ver image"/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en-GB" sz="2200" noProof="0" dirty="0" smtClean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Logo with Panels"/>
          <p:cNvGrpSpPr/>
          <p:nvPr userDrawn="1"/>
        </p:nvGrpSpPr>
        <p:grpSpPr>
          <a:xfrm>
            <a:off x="1129337" y="6381260"/>
            <a:ext cx="1217986" cy="925197"/>
            <a:chOff x="3835013" y="2828854"/>
            <a:chExt cx="1217986" cy="925197"/>
          </a:xfrm>
        </p:grpSpPr>
        <p:grpSp>
          <p:nvGrpSpPr>
            <p:cNvPr id="42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4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Descriptor"/>
          <p:cNvSpPr txBox="1"/>
          <p:nvPr userDrawn="1">
            <p:custDataLst>
              <p:tags r:id="rId1"/>
            </p:custDataLst>
          </p:nvPr>
        </p:nvSpPr>
        <p:spPr bwMode="black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noProof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black">
          <a:xfrm>
            <a:off x="2057400" y="1219200"/>
            <a:ext cx="5943600" cy="507831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26" name="Confidentiality stamp"/>
          <p:cNvSpPr txBox="1"/>
          <p:nvPr>
            <p:custDataLst>
              <p:tags r:id="rId4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noProof="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7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30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rame Line"/>
          <p:cNvCxnSpPr/>
          <p:nvPr userDrawn="1"/>
        </p:nvCxnSpPr>
        <p:spPr bwMode="black">
          <a:xfrm flipV="1">
            <a:off x="1905000" y="1148242"/>
            <a:ext cx="7620000" cy="144000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 with Panels"/>
          <p:cNvGrpSpPr/>
          <p:nvPr userDrawn="1"/>
        </p:nvGrpSpPr>
        <p:grpSpPr>
          <a:xfrm>
            <a:off x="1129337" y="1"/>
            <a:ext cx="8929063" cy="7306456"/>
            <a:chOff x="1129337" y="1"/>
            <a:chExt cx="8929063" cy="7306456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  <p:grpSp>
          <p:nvGrpSpPr>
            <p:cNvPr id="23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1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2057400" y="779692"/>
            <a:ext cx="4969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noProof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057400" y="1219200"/>
            <a:ext cx="5943600" cy="507831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2057400" y="1752752"/>
            <a:ext cx="5943600" cy="45704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000" i="1" noProof="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530352" y="4041648"/>
            <a:ext cx="1222248" cy="2923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3716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12713" y="666640"/>
            <a:ext cx="9430892" cy="612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130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530352" y="2212848"/>
            <a:ext cx="4425696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102351" y="2212848"/>
            <a:ext cx="4425696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9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7" name="Draft stamp"/>
          <p:cNvSpPr txBox="1"/>
          <p:nvPr userDrawn="1">
            <p:custDataLst>
              <p:tags r:id="rId8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2" y="2212848"/>
            <a:ext cx="5946648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9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1" y="2212848"/>
            <a:ext cx="2898648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582513" y="2212848"/>
            <a:ext cx="5943600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19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0351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2" y="2212848"/>
            <a:ext cx="4425696" cy="4416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22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0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1813" y="2212848"/>
            <a:ext cx="4425696" cy="4416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1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22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30352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584447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36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33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32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3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PwC</a:t>
            </a:r>
          </a:p>
        </p:txBody>
      </p:sp>
      <p:sp>
        <p:nvSpPr>
          <p:cNvPr id="26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100" noProof="1" smtClean="0">
                <a:latin typeface="+mn-lt"/>
              </a:rPr>
              <a:t>August 2014</a:t>
            </a:r>
          </a:p>
        </p:txBody>
      </p:sp>
      <p:sp>
        <p:nvSpPr>
          <p:cNvPr id="22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en-GB" sz="1100" noProof="1" smtClean="0">
              <a:latin typeface="+mn-lt"/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100" noProof="1" smtClean="0"/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100" noProof="1" smtClean="0"/>
          </a:p>
        </p:txBody>
      </p:sp>
      <p:sp>
        <p:nvSpPr>
          <p:cNvPr id="25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9159384" y="792000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3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21208" y="813600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en-GB" sz="1100" noProof="1" smtClean="0">
              <a:latin typeface="+mn-lt"/>
              <a:ea typeface="Cambria Math" pitchFamily="18" charset="0"/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81000" y="1026000"/>
            <a:ext cx="9144002" cy="144000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919440" y="530352"/>
            <a:ext cx="460222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en-GB" sz="1000" noProof="1" smtClean="0">
                <a:latin typeface="+mn-lt"/>
              </a:rPr>
              <a:t>27/08/2014 C:\Shubho\Proposals 2014\India Japan\India Japan Presentation.pptx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id" hidden="1"/>
          <p:cNvGrpSpPr/>
          <p:nvPr>
            <p:custDataLst>
              <p:tags r:id="rId26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5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5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5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5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3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6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7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2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8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1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8997696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6652" y="7059304"/>
            <a:ext cx="2638348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7059304"/>
            <a:ext cx="2585009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038" y="7059304"/>
            <a:ext cx="3500323" cy="341986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1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52" r:id="rId2"/>
    <p:sldLayoutId id="2147483653" r:id="rId3"/>
    <p:sldLayoutId id="2147483681" r:id="rId4"/>
    <p:sldLayoutId id="2147483682" r:id="rId5"/>
    <p:sldLayoutId id="2147483691" r:id="rId6"/>
    <p:sldLayoutId id="2147483702" r:id="rId7"/>
    <p:sldLayoutId id="2147483654" r:id="rId8"/>
    <p:sldLayoutId id="2147483683" r:id="rId9"/>
    <p:sldLayoutId id="2147483703" r:id="rId10"/>
    <p:sldLayoutId id="2147483704" r:id="rId11"/>
    <p:sldLayoutId id="2147483684" r:id="rId12"/>
    <p:sldLayoutId id="2147483685" r:id="rId13"/>
    <p:sldLayoutId id="2147483661" r:id="rId14"/>
    <p:sldLayoutId id="2147483686" r:id="rId15"/>
    <p:sldLayoutId id="2147483687" r:id="rId16"/>
    <p:sldLayoutId id="2147483688" r:id="rId17"/>
    <p:sldLayoutId id="2147483671" r:id="rId18"/>
    <p:sldLayoutId id="2147483689" r:id="rId19"/>
    <p:sldLayoutId id="2147483690" r:id="rId20"/>
    <p:sldLayoutId id="2147483701" r:id="rId21"/>
    <p:sldLayoutId id="2147483698" r:id="rId22"/>
    <p:sldLayoutId id="2147483700" r:id="rId23"/>
    <p:sldLayoutId id="2147483705" r:id="rId24"/>
  </p:sldLayoutIdLst>
  <p:hf hdr="0" ftr="0" dt="0"/>
  <p:txStyles>
    <p:titleStyle>
      <a:lvl1pPr algn="l" defTabSz="1018824" rtl="0" eaLnBrk="1" latinLnBrk="0" hangingPunct="1">
        <a:lnSpc>
          <a:spcPct val="100000"/>
        </a:lnSpc>
        <a:spcBef>
          <a:spcPct val="0"/>
        </a:spcBef>
        <a:buNone/>
        <a:defRPr sz="2400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305647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222589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305647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6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tags" Target="../tags/tag193.xml"/><Relationship Id="rId7" Type="http://schemas.openxmlformats.org/officeDocument/2006/relationships/diagramLayout" Target="../diagrams/layout5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diagramData" Target="../diagrams/data5.xml"/><Relationship Id="rId5" Type="http://schemas.openxmlformats.org/officeDocument/2006/relationships/image" Target="../media/image9.png"/><Relationship Id="rId10" Type="http://schemas.microsoft.com/office/2007/relationships/diagramDrawing" Target="../diagrams/drawing5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tags" Target="../tags/tag196.xml"/><Relationship Id="rId7" Type="http://schemas.openxmlformats.org/officeDocument/2006/relationships/diagramQuickStyle" Target="../diagrams/quickStyle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7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diagramData" Target="../diagrams/data7.xml"/><Relationship Id="rId5" Type="http://schemas.openxmlformats.org/officeDocument/2006/relationships/image" Target="../media/image11.jpeg"/><Relationship Id="rId10" Type="http://schemas.microsoft.com/office/2007/relationships/diagramDrawing" Target="../diagrams/drawing7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tags" Target="../tags/tag203.xml"/><Relationship Id="rId7" Type="http://schemas.openxmlformats.org/officeDocument/2006/relationships/diagramLayout" Target="../diagrams/layout10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diagramData" Target="../diagrams/data10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0.xml"/><Relationship Id="rId4" Type="http://schemas.openxmlformats.org/officeDocument/2006/relationships/tags" Target="../tags/tag204.xml"/><Relationship Id="rId9" Type="http://schemas.openxmlformats.org/officeDocument/2006/relationships/diagramColors" Target="../diagrams/colors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tags" Target="../tags/tag207.xml"/><Relationship Id="rId7" Type="http://schemas.openxmlformats.org/officeDocument/2006/relationships/diagramQuickStyle" Target="../diagrams/quickStyle1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tags" Target="../tags/tag210.xml"/><Relationship Id="rId7" Type="http://schemas.openxmlformats.org/officeDocument/2006/relationships/diagramQuickStyle" Target="../diagrams/quickStyle1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tags" Target="../tags/tag213.xml"/><Relationship Id="rId7" Type="http://schemas.openxmlformats.org/officeDocument/2006/relationships/diagramQuickStyle" Target="../diagrams/quickStyle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4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diagramData" Target="../diagrams/data14.xml"/><Relationship Id="rId5" Type="http://schemas.openxmlformats.org/officeDocument/2006/relationships/chart" Target="../charts/chart5.xml"/><Relationship Id="rId10" Type="http://schemas.microsoft.com/office/2007/relationships/diagramDrawing" Target="../diagrams/drawing14.xml"/><Relationship Id="rId4" Type="http://schemas.openxmlformats.org/officeDocument/2006/relationships/chart" Target="../charts/chart4.xml"/><Relationship Id="rId9" Type="http://schemas.openxmlformats.org/officeDocument/2006/relationships/diagramColors" Target="../diagrams/colors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5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tags" Target="../tags/tag220.xml"/><Relationship Id="rId7" Type="http://schemas.openxmlformats.org/officeDocument/2006/relationships/diagramQuickStyle" Target="../diagrams/quickStyle16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tags" Target="../tags/tag223.xml"/><Relationship Id="rId7" Type="http://schemas.openxmlformats.org/officeDocument/2006/relationships/diagramLayout" Target="../diagrams/layout1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diagramData" Target="../diagrams/data17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7.xml"/><Relationship Id="rId4" Type="http://schemas.openxmlformats.org/officeDocument/2006/relationships/tags" Target="../tags/tag224.xml"/><Relationship Id="rId9" Type="http://schemas.openxmlformats.org/officeDocument/2006/relationships/diagramColors" Target="../diagrams/colors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tags" Target="../tags/tag227.xml"/><Relationship Id="rId7" Type="http://schemas.openxmlformats.org/officeDocument/2006/relationships/diagramData" Target="../diagrams/data18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../media/image13.jpeg"/><Relationship Id="rId11" Type="http://schemas.microsoft.com/office/2007/relationships/diagramDrawing" Target="../diagrams/drawing18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18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182.xml"/><Relationship Id="rId7" Type="http://schemas.openxmlformats.org/officeDocument/2006/relationships/diagramLayout" Target="../diagrams/layout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diagramData" Target="../diagrams/data2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2.xml"/><Relationship Id="rId4" Type="http://schemas.openxmlformats.org/officeDocument/2006/relationships/tags" Target="../tags/tag183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tags" Target="../tags/tag186.xml"/><Relationship Id="rId7" Type="http://schemas.openxmlformats.org/officeDocument/2006/relationships/diagramLayout" Target="../diagrams/layout3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diagramData" Target="../diagrams/data3.xml"/><Relationship Id="rId5" Type="http://schemas.openxmlformats.org/officeDocument/2006/relationships/image" Target="../media/image7.gif"/><Relationship Id="rId10" Type="http://schemas.microsoft.com/office/2007/relationships/diagramDrawing" Target="../diagrams/drawing3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tags" Target="../tags/tag189.xml"/><Relationship Id="rId7" Type="http://schemas.openxmlformats.org/officeDocument/2006/relationships/diagramData" Target="../diagrams/data4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8.jpeg"/><Relationship Id="rId11" Type="http://schemas.microsoft.com/office/2007/relationships/diagramDrawing" Target="../diagrams/drawing4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4.xml"/><Relationship Id="rId4" Type="http://schemas.openxmlformats.org/officeDocument/2006/relationships/tags" Target="../tags/tag190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1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0" name="Descriptor"/>
          <p:cNvSpPr txBox="1"/>
          <p:nvPr>
            <p:custDataLst>
              <p:tags r:id="rId3"/>
            </p:custDataLst>
          </p:nvPr>
        </p:nvSpPr>
        <p:spPr bwMode="white">
          <a:xfrm>
            <a:off x="2057400" y="779691"/>
            <a:ext cx="1096454" cy="215444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74320" algn="l"/>
            <a:r>
              <a:rPr lang="en-GB" sz="1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Business Unit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smtClean="0"/>
              <a:t>India - Japan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GB" smtClean="0"/>
              <a:t>A winning partnership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2517648" y="1803975"/>
            <a:ext cx="5638799" cy="268083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4000" dirty="0" smtClean="0">
                <a:latin typeface="+mj-lt"/>
              </a:rPr>
              <a:t>India : The Investment Destination </a:t>
            </a:r>
          </a:p>
        </p:txBody>
      </p:sp>
      <p:pic>
        <p:nvPicPr>
          <p:cNvPr id="1026" name="Picture 2" descr="http://dipp.nic.in/English/Images/DIPP_n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68" y="5396661"/>
            <a:ext cx="4476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2" y="769960"/>
            <a:ext cx="8997696" cy="914400"/>
          </a:xfrm>
        </p:spPr>
        <p:txBody>
          <a:bodyPr/>
          <a:lstStyle/>
          <a:p>
            <a:pPr algn="just"/>
            <a:r>
              <a:rPr lang="en-GB" sz="1800" dirty="0" smtClean="0">
                <a:solidFill>
                  <a:schemeClr val="tx2"/>
                </a:solidFill>
              </a:rPr>
              <a:t>CBIC is the second corridor project under Japanese Government partnership; aimed at improving the industrial infrastructure and increasing investments across multiple sectors in the region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4" y="1828801"/>
            <a:ext cx="394613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18399702"/>
              </p:ext>
            </p:extLst>
          </p:nvPr>
        </p:nvGraphicFramePr>
        <p:xfrm>
          <a:off x="4572000" y="1889762"/>
          <a:ext cx="4563045" cy="2974985"/>
        </p:xfrm>
        <a:graphic>
          <a:graphicData uri="http://schemas.openxmlformats.org/drawingml/2006/table">
            <a:tbl>
              <a:tblPr firstRow="1" firstCol="1" bandRow="1">
                <a:tableStyleId>{74ED0A72-4B8E-423B-AE2F-120ADE3C16FB}</a:tableStyleId>
              </a:tblPr>
              <a:tblGrid>
                <a:gridCol w="3530796"/>
                <a:gridCol w="1032249"/>
              </a:tblGrid>
              <a:tr h="37554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Key nodes identified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State</a:t>
                      </a:r>
                      <a:endParaRPr lang="en-GB" sz="1200" dirty="0"/>
                    </a:p>
                  </a:txBody>
                  <a:tcPr/>
                </a:tc>
              </a:tr>
              <a:tr h="225324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Bidadi</a:t>
                      </a:r>
                      <a:r>
                        <a:rPr lang="en-GB" sz="1200" dirty="0" smtClean="0"/>
                        <a:t> Township Area, </a:t>
                      </a:r>
                      <a:r>
                        <a:rPr lang="en-GB" sz="1200" dirty="0" err="1" smtClean="0"/>
                        <a:t>Ramanagara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KAR</a:t>
                      </a:r>
                      <a:endParaRPr lang="en-GB" sz="1200" dirty="0"/>
                    </a:p>
                  </a:txBody>
                  <a:tcPr/>
                </a:tc>
              </a:tr>
              <a:tr h="225324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Vasanthnarasapura</a:t>
                      </a:r>
                      <a:r>
                        <a:rPr lang="en-GB" sz="1200" dirty="0" smtClean="0"/>
                        <a:t> area in </a:t>
                      </a:r>
                      <a:r>
                        <a:rPr lang="en-GB" sz="1200" dirty="0" err="1" smtClean="0"/>
                        <a:t>Tumkur</a:t>
                      </a:r>
                      <a:r>
                        <a:rPr lang="en-GB" sz="1200" dirty="0" smtClean="0"/>
                        <a:t>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KAR</a:t>
                      </a:r>
                      <a:endParaRPr lang="en-GB" sz="1200" dirty="0"/>
                    </a:p>
                  </a:txBody>
                  <a:tcPr/>
                </a:tc>
              </a:tr>
              <a:tr h="272454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Mulbagal</a:t>
                      </a:r>
                      <a:r>
                        <a:rPr lang="en-GB" sz="1200" dirty="0" smtClean="0"/>
                        <a:t> in </a:t>
                      </a:r>
                      <a:r>
                        <a:rPr lang="en-GB" sz="1200" dirty="0" err="1" smtClean="0"/>
                        <a:t>Kolkar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KAR</a:t>
                      </a:r>
                      <a:endParaRPr lang="en-GB" sz="1200" dirty="0"/>
                    </a:p>
                  </a:txBody>
                  <a:tcPr/>
                </a:tc>
              </a:tr>
              <a:tr h="375541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Ponneri</a:t>
                      </a:r>
                      <a:r>
                        <a:rPr lang="en-GB" sz="1200" baseline="0" dirty="0" smtClean="0"/>
                        <a:t> Industrial Area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TN</a:t>
                      </a:r>
                      <a:endParaRPr lang="en-GB" sz="1200" dirty="0"/>
                    </a:p>
                  </a:txBody>
                  <a:tcPr/>
                </a:tc>
              </a:tr>
              <a:tr h="375541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Hosur</a:t>
                      </a:r>
                      <a:r>
                        <a:rPr lang="en-GB" sz="1200" dirty="0" smtClean="0"/>
                        <a:t> Industrial Area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TN</a:t>
                      </a:r>
                      <a:endParaRPr lang="en-GB" sz="1200" dirty="0"/>
                    </a:p>
                  </a:txBody>
                  <a:tcPr/>
                </a:tc>
              </a:tr>
              <a:tr h="225324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Hindupur</a:t>
                      </a:r>
                      <a:r>
                        <a:rPr lang="en-GB" sz="1200" dirty="0" smtClean="0"/>
                        <a:t> Industrial</a:t>
                      </a:r>
                      <a:r>
                        <a:rPr lang="en-GB" sz="1200" baseline="0" dirty="0" smtClean="0"/>
                        <a:t> Area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AP</a:t>
                      </a:r>
                    </a:p>
                  </a:txBody>
                  <a:tcPr/>
                </a:tc>
              </a:tr>
              <a:tr h="375541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Chittoor</a:t>
                      </a:r>
                      <a:r>
                        <a:rPr lang="en-GB" sz="1200" dirty="0" smtClean="0"/>
                        <a:t> NIMZ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AP</a:t>
                      </a:r>
                    </a:p>
                  </a:txBody>
                  <a:tcPr/>
                </a:tc>
              </a:tr>
              <a:tr h="375541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Krishnapatnam</a:t>
                      </a:r>
                      <a:r>
                        <a:rPr lang="en-GB" sz="1200" baseline="0" dirty="0" smtClean="0"/>
                        <a:t> Industrial Area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31977" y="4746008"/>
            <a:ext cx="37352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The corridor between Chennai – Bengaluru – 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Chitradurga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 (around 560 km) would have an Influence Area spread across the states of Karnataka, Andhra Pradesh and Tamil Nadu. </a:t>
            </a:r>
            <a:endParaRPr lang="en-GB" dirty="0" smtClean="0">
              <a:latin typeface="+mj-lt"/>
              <a:cs typeface="Arial" pitchFamily="34" charset="0"/>
            </a:endParaRPr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5827716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10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2" y="769960"/>
            <a:ext cx="8997696" cy="914400"/>
          </a:xfrm>
        </p:spPr>
        <p:txBody>
          <a:bodyPr/>
          <a:lstStyle/>
          <a:p>
            <a:pPr algn="just"/>
            <a:r>
              <a:rPr lang="en-GB" sz="1800" dirty="0" smtClean="0">
                <a:solidFill>
                  <a:schemeClr val="tx2"/>
                </a:solidFill>
              </a:rPr>
              <a:t>The Vizag Chennai Industrial Corridor is </a:t>
            </a:r>
            <a:r>
              <a:rPr lang="en-US" sz="1800" dirty="0">
                <a:solidFill>
                  <a:schemeClr val="tx2"/>
                </a:solidFill>
              </a:rPr>
              <a:t>a part of the East Coast Economic Corridor, aligned to the Golden Quadrilateral and is envisaged to play a key role in India’s Look East Policy </a:t>
            </a: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pSp>
        <p:nvGrpSpPr>
          <p:cNvPr id="54" name="Group 79"/>
          <p:cNvGrpSpPr>
            <a:grpSpLocks/>
          </p:cNvGrpSpPr>
          <p:nvPr/>
        </p:nvGrpSpPr>
        <p:grpSpPr bwMode="auto">
          <a:xfrm>
            <a:off x="609600" y="1752600"/>
            <a:ext cx="3352800" cy="2677043"/>
            <a:chOff x="228600" y="2258483"/>
            <a:chExt cx="4177022" cy="3608917"/>
          </a:xfrm>
        </p:grpSpPr>
        <p:grpSp>
          <p:nvGrpSpPr>
            <p:cNvPr id="55" name="Group 96"/>
            <p:cNvGrpSpPr>
              <a:grpSpLocks/>
            </p:cNvGrpSpPr>
            <p:nvPr/>
          </p:nvGrpSpPr>
          <p:grpSpPr bwMode="auto">
            <a:xfrm>
              <a:off x="228600" y="2258483"/>
              <a:ext cx="4177022" cy="3608917"/>
              <a:chOff x="3789496" y="2072640"/>
              <a:chExt cx="4739022" cy="4251960"/>
            </a:xfrm>
          </p:grpSpPr>
          <p:grpSp>
            <p:nvGrpSpPr>
              <p:cNvPr id="67" name="Group 80"/>
              <p:cNvGrpSpPr>
                <a:grpSpLocks/>
              </p:cNvGrpSpPr>
              <p:nvPr/>
            </p:nvGrpSpPr>
            <p:grpSpPr bwMode="auto">
              <a:xfrm>
                <a:off x="3789496" y="2072640"/>
                <a:ext cx="4739022" cy="4251960"/>
                <a:chOff x="3789496" y="2072640"/>
                <a:chExt cx="4739022" cy="4251960"/>
              </a:xfrm>
            </p:grpSpPr>
            <p:grpSp>
              <p:nvGrpSpPr>
                <p:cNvPr id="74" name="Group 291"/>
                <p:cNvGrpSpPr>
                  <a:grpSpLocks/>
                </p:cNvGrpSpPr>
                <p:nvPr/>
              </p:nvGrpSpPr>
              <p:grpSpPr bwMode="auto">
                <a:xfrm>
                  <a:off x="4646437" y="2458831"/>
                  <a:ext cx="3203933" cy="3725249"/>
                  <a:chOff x="1438240" y="1998230"/>
                  <a:chExt cx="3524325" cy="4097774"/>
                </a:xfrm>
              </p:grpSpPr>
              <p:grpSp>
                <p:nvGrpSpPr>
                  <p:cNvPr id="7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438240" y="1998230"/>
                    <a:ext cx="3524325" cy="4097774"/>
                    <a:chOff x="2903529" y="2216154"/>
                    <a:chExt cx="4610083" cy="5000635"/>
                  </a:xfrm>
                </p:grpSpPr>
                <p:grpSp>
                  <p:nvGrpSpPr>
                    <p:cNvPr id="90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3529" y="2216154"/>
                      <a:ext cx="4610083" cy="5000635"/>
                      <a:chOff x="2903538" y="2216150"/>
                      <a:chExt cx="4610100" cy="5000625"/>
                    </a:xfrm>
                  </p:grpSpPr>
                  <p:sp>
                    <p:nvSpPr>
                      <p:cNvPr id="93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05425" y="3105150"/>
                        <a:ext cx="833438" cy="996950"/>
                      </a:xfrm>
                      <a:custGeom>
                        <a:avLst/>
                        <a:gdLst>
                          <a:gd name="T0" fmla="*/ 0 w 2098"/>
                          <a:gd name="T1" fmla="*/ 761 h 2510"/>
                          <a:gd name="T2" fmla="*/ 89 w 2098"/>
                          <a:gd name="T3" fmla="*/ 683 h 2510"/>
                          <a:gd name="T4" fmla="*/ 114 w 2098"/>
                          <a:gd name="T5" fmla="*/ 549 h 2510"/>
                          <a:gd name="T6" fmla="*/ 223 w 2098"/>
                          <a:gd name="T7" fmla="*/ 601 h 2510"/>
                          <a:gd name="T8" fmla="*/ 303 w 2098"/>
                          <a:gd name="T9" fmla="*/ 585 h 2510"/>
                          <a:gd name="T10" fmla="*/ 381 w 2098"/>
                          <a:gd name="T11" fmla="*/ 547 h 2510"/>
                          <a:gd name="T12" fmla="*/ 495 w 2098"/>
                          <a:gd name="T13" fmla="*/ 550 h 2510"/>
                          <a:gd name="T14" fmla="*/ 639 w 2098"/>
                          <a:gd name="T15" fmla="*/ 482 h 2510"/>
                          <a:gd name="T16" fmla="*/ 651 w 2098"/>
                          <a:gd name="T17" fmla="*/ 342 h 2510"/>
                          <a:gd name="T18" fmla="*/ 727 w 2098"/>
                          <a:gd name="T19" fmla="*/ 310 h 2510"/>
                          <a:gd name="T20" fmla="*/ 855 w 2098"/>
                          <a:gd name="T21" fmla="*/ 285 h 2510"/>
                          <a:gd name="T22" fmla="*/ 938 w 2098"/>
                          <a:gd name="T23" fmla="*/ 161 h 2510"/>
                          <a:gd name="T24" fmla="*/ 997 w 2098"/>
                          <a:gd name="T25" fmla="*/ 207 h 2510"/>
                          <a:gd name="T26" fmla="*/ 1096 w 2098"/>
                          <a:gd name="T27" fmla="*/ 219 h 2510"/>
                          <a:gd name="T28" fmla="*/ 1224 w 2098"/>
                          <a:gd name="T29" fmla="*/ 105 h 2510"/>
                          <a:gd name="T30" fmla="*/ 1484 w 2098"/>
                          <a:gd name="T31" fmla="*/ 112 h 2510"/>
                          <a:gd name="T32" fmla="*/ 1540 w 2098"/>
                          <a:gd name="T33" fmla="*/ 225 h 2510"/>
                          <a:gd name="T34" fmla="*/ 1607 w 2098"/>
                          <a:gd name="T35" fmla="*/ 329 h 2510"/>
                          <a:gd name="T36" fmla="*/ 1626 w 2098"/>
                          <a:gd name="T37" fmla="*/ 451 h 2510"/>
                          <a:gd name="T38" fmla="*/ 1647 w 2098"/>
                          <a:gd name="T39" fmla="*/ 664 h 2510"/>
                          <a:gd name="T40" fmla="*/ 1715 w 2098"/>
                          <a:gd name="T41" fmla="*/ 859 h 2510"/>
                          <a:gd name="T42" fmla="*/ 1810 w 2098"/>
                          <a:gd name="T43" fmla="*/ 963 h 2510"/>
                          <a:gd name="T44" fmla="*/ 1808 w 2098"/>
                          <a:gd name="T45" fmla="*/ 1135 h 2510"/>
                          <a:gd name="T46" fmla="*/ 1814 w 2098"/>
                          <a:gd name="T47" fmla="*/ 1254 h 2510"/>
                          <a:gd name="T48" fmla="*/ 1838 w 2098"/>
                          <a:gd name="T49" fmla="*/ 1413 h 2510"/>
                          <a:gd name="T50" fmla="*/ 1891 w 2098"/>
                          <a:gd name="T51" fmla="*/ 1514 h 2510"/>
                          <a:gd name="T52" fmla="*/ 1939 w 2098"/>
                          <a:gd name="T53" fmla="*/ 1600 h 2510"/>
                          <a:gd name="T54" fmla="*/ 2012 w 2098"/>
                          <a:gd name="T55" fmla="*/ 1740 h 2510"/>
                          <a:gd name="T56" fmla="*/ 2097 w 2098"/>
                          <a:gd name="T57" fmla="*/ 1892 h 2510"/>
                          <a:gd name="T58" fmla="*/ 2064 w 2098"/>
                          <a:gd name="T59" fmla="*/ 2060 h 2510"/>
                          <a:gd name="T60" fmla="*/ 1979 w 2098"/>
                          <a:gd name="T61" fmla="*/ 2113 h 2510"/>
                          <a:gd name="T62" fmla="*/ 1900 w 2098"/>
                          <a:gd name="T63" fmla="*/ 2228 h 2510"/>
                          <a:gd name="T64" fmla="*/ 1808 w 2098"/>
                          <a:gd name="T65" fmla="*/ 2232 h 2510"/>
                          <a:gd name="T66" fmla="*/ 1753 w 2098"/>
                          <a:gd name="T67" fmla="*/ 2210 h 2510"/>
                          <a:gd name="T68" fmla="*/ 1763 w 2098"/>
                          <a:gd name="T69" fmla="*/ 2404 h 2510"/>
                          <a:gd name="T70" fmla="*/ 1624 w 2098"/>
                          <a:gd name="T71" fmla="*/ 2486 h 2510"/>
                          <a:gd name="T72" fmla="*/ 1116 w 2098"/>
                          <a:gd name="T73" fmla="*/ 2252 h 2510"/>
                          <a:gd name="T74" fmla="*/ 1074 w 2098"/>
                          <a:gd name="T75" fmla="*/ 2133 h 2510"/>
                          <a:gd name="T76" fmla="*/ 1012 w 2098"/>
                          <a:gd name="T77" fmla="*/ 2072 h 2510"/>
                          <a:gd name="T78" fmla="*/ 1018 w 2098"/>
                          <a:gd name="T79" fmla="*/ 1912 h 2510"/>
                          <a:gd name="T80" fmla="*/ 987 w 2098"/>
                          <a:gd name="T81" fmla="*/ 1851 h 2510"/>
                          <a:gd name="T82" fmla="*/ 971 w 2098"/>
                          <a:gd name="T83" fmla="*/ 1724 h 2510"/>
                          <a:gd name="T84" fmla="*/ 896 w 2098"/>
                          <a:gd name="T85" fmla="*/ 1682 h 2510"/>
                          <a:gd name="T86" fmla="*/ 798 w 2098"/>
                          <a:gd name="T87" fmla="*/ 1865 h 2510"/>
                          <a:gd name="T88" fmla="*/ 732 w 2098"/>
                          <a:gd name="T89" fmla="*/ 1879 h 2510"/>
                          <a:gd name="T90" fmla="*/ 665 w 2098"/>
                          <a:gd name="T91" fmla="*/ 1819 h 2510"/>
                          <a:gd name="T92" fmla="*/ 603 w 2098"/>
                          <a:gd name="T93" fmla="*/ 1853 h 2510"/>
                          <a:gd name="T94" fmla="*/ 393 w 2098"/>
                          <a:gd name="T95" fmla="*/ 1934 h 2510"/>
                          <a:gd name="T96" fmla="*/ 286 w 2098"/>
                          <a:gd name="T97" fmla="*/ 1917 h 2510"/>
                          <a:gd name="T98" fmla="*/ 214 w 2098"/>
                          <a:gd name="T99" fmla="*/ 1780 h 2510"/>
                          <a:gd name="T100" fmla="*/ 187 w 2098"/>
                          <a:gd name="T101" fmla="*/ 1725 h 2510"/>
                          <a:gd name="T102" fmla="*/ 288 w 2098"/>
                          <a:gd name="T103" fmla="*/ 1810 h 2510"/>
                          <a:gd name="T104" fmla="*/ 331 w 2098"/>
                          <a:gd name="T105" fmla="*/ 1790 h 2510"/>
                          <a:gd name="T106" fmla="*/ 310 w 2098"/>
                          <a:gd name="T107" fmla="*/ 1734 h 2510"/>
                          <a:gd name="T108" fmla="*/ 280 w 2098"/>
                          <a:gd name="T109" fmla="*/ 1590 h 2510"/>
                          <a:gd name="T110" fmla="*/ 337 w 2098"/>
                          <a:gd name="T111" fmla="*/ 1514 h 2510"/>
                          <a:gd name="T112" fmla="*/ 314 w 2098"/>
                          <a:gd name="T113" fmla="*/ 1404 h 2510"/>
                          <a:gd name="T114" fmla="*/ 235 w 2098"/>
                          <a:gd name="T115" fmla="*/ 1272 h 2510"/>
                          <a:gd name="T116" fmla="*/ 173 w 2098"/>
                          <a:gd name="T117" fmla="*/ 1116 h 2510"/>
                          <a:gd name="T118" fmla="*/ 211 w 2098"/>
                          <a:gd name="T119" fmla="*/ 997 h 2510"/>
                          <a:gd name="T120" fmla="*/ 180 w 2098"/>
                          <a:gd name="T121" fmla="*/ 897 h 2510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098"/>
                          <a:gd name="T184" fmla="*/ 0 h 2510"/>
                          <a:gd name="T185" fmla="*/ 2098 w 2098"/>
                          <a:gd name="T186" fmla="*/ 2510 h 2510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098" h="2510">
                            <a:moveTo>
                              <a:pt x="26" y="866"/>
                            </a:moveTo>
                            <a:lnTo>
                              <a:pt x="26" y="855"/>
                            </a:lnTo>
                            <a:lnTo>
                              <a:pt x="25" y="844"/>
                            </a:lnTo>
                            <a:lnTo>
                              <a:pt x="22" y="834"/>
                            </a:lnTo>
                            <a:lnTo>
                              <a:pt x="20" y="825"/>
                            </a:lnTo>
                            <a:lnTo>
                              <a:pt x="12" y="806"/>
                            </a:lnTo>
                            <a:lnTo>
                              <a:pt x="6" y="788"/>
                            </a:lnTo>
                            <a:lnTo>
                              <a:pt x="4" y="779"/>
                            </a:lnTo>
                            <a:lnTo>
                              <a:pt x="1" y="770"/>
                            </a:lnTo>
                            <a:lnTo>
                              <a:pt x="0" y="761"/>
                            </a:lnTo>
                            <a:lnTo>
                              <a:pt x="1" y="751"/>
                            </a:lnTo>
                            <a:lnTo>
                              <a:pt x="4" y="740"/>
                            </a:lnTo>
                            <a:lnTo>
                              <a:pt x="7" y="730"/>
                            </a:lnTo>
                            <a:lnTo>
                              <a:pt x="12" y="718"/>
                            </a:lnTo>
                            <a:lnTo>
                              <a:pt x="20" y="706"/>
                            </a:lnTo>
                            <a:lnTo>
                              <a:pt x="42" y="700"/>
                            </a:lnTo>
                            <a:lnTo>
                              <a:pt x="65" y="696"/>
                            </a:lnTo>
                            <a:lnTo>
                              <a:pt x="76" y="692"/>
                            </a:lnTo>
                            <a:lnTo>
                              <a:pt x="85" y="687"/>
                            </a:lnTo>
                            <a:lnTo>
                              <a:pt x="89" y="683"/>
                            </a:lnTo>
                            <a:lnTo>
                              <a:pt x="94" y="679"/>
                            </a:lnTo>
                            <a:lnTo>
                              <a:pt x="97" y="673"/>
                            </a:lnTo>
                            <a:lnTo>
                              <a:pt x="100" y="668"/>
                            </a:lnTo>
                            <a:lnTo>
                              <a:pt x="105" y="657"/>
                            </a:lnTo>
                            <a:lnTo>
                              <a:pt x="107" y="643"/>
                            </a:lnTo>
                            <a:lnTo>
                              <a:pt x="108" y="629"/>
                            </a:lnTo>
                            <a:lnTo>
                              <a:pt x="108" y="613"/>
                            </a:lnTo>
                            <a:lnTo>
                              <a:pt x="107" y="581"/>
                            </a:lnTo>
                            <a:lnTo>
                              <a:pt x="107" y="554"/>
                            </a:lnTo>
                            <a:lnTo>
                              <a:pt x="114" y="549"/>
                            </a:lnTo>
                            <a:lnTo>
                              <a:pt x="119" y="544"/>
                            </a:lnTo>
                            <a:lnTo>
                              <a:pt x="126" y="543"/>
                            </a:lnTo>
                            <a:lnTo>
                              <a:pt x="133" y="543"/>
                            </a:lnTo>
                            <a:lnTo>
                              <a:pt x="139" y="544"/>
                            </a:lnTo>
                            <a:lnTo>
                              <a:pt x="147" y="548"/>
                            </a:lnTo>
                            <a:lnTo>
                              <a:pt x="154" y="551"/>
                            </a:lnTo>
                            <a:lnTo>
                              <a:pt x="162" y="555"/>
                            </a:lnTo>
                            <a:lnTo>
                              <a:pt x="189" y="579"/>
                            </a:lnTo>
                            <a:lnTo>
                              <a:pt x="214" y="598"/>
                            </a:lnTo>
                            <a:lnTo>
                              <a:pt x="223" y="601"/>
                            </a:lnTo>
                            <a:lnTo>
                              <a:pt x="229" y="603"/>
                            </a:lnTo>
                            <a:lnTo>
                              <a:pt x="237" y="606"/>
                            </a:lnTo>
                            <a:lnTo>
                              <a:pt x="244" y="606"/>
                            </a:lnTo>
                            <a:lnTo>
                              <a:pt x="251" y="607"/>
                            </a:lnTo>
                            <a:lnTo>
                              <a:pt x="257" y="606"/>
                            </a:lnTo>
                            <a:lnTo>
                              <a:pt x="264" y="604"/>
                            </a:lnTo>
                            <a:lnTo>
                              <a:pt x="269" y="603"/>
                            </a:lnTo>
                            <a:lnTo>
                              <a:pt x="282" y="599"/>
                            </a:lnTo>
                            <a:lnTo>
                              <a:pt x="293" y="592"/>
                            </a:lnTo>
                            <a:lnTo>
                              <a:pt x="303" y="585"/>
                            </a:lnTo>
                            <a:lnTo>
                              <a:pt x="313" y="578"/>
                            </a:lnTo>
                            <a:lnTo>
                              <a:pt x="323" y="570"/>
                            </a:lnTo>
                            <a:lnTo>
                              <a:pt x="333" y="562"/>
                            </a:lnTo>
                            <a:lnTo>
                              <a:pt x="343" y="555"/>
                            </a:lnTo>
                            <a:lnTo>
                              <a:pt x="353" y="551"/>
                            </a:lnTo>
                            <a:lnTo>
                              <a:pt x="359" y="549"/>
                            </a:lnTo>
                            <a:lnTo>
                              <a:pt x="364" y="547"/>
                            </a:lnTo>
                            <a:lnTo>
                              <a:pt x="370" y="547"/>
                            </a:lnTo>
                            <a:lnTo>
                              <a:pt x="375" y="547"/>
                            </a:lnTo>
                            <a:lnTo>
                              <a:pt x="381" y="547"/>
                            </a:lnTo>
                            <a:lnTo>
                              <a:pt x="387" y="548"/>
                            </a:lnTo>
                            <a:lnTo>
                              <a:pt x="394" y="550"/>
                            </a:lnTo>
                            <a:lnTo>
                              <a:pt x="400" y="552"/>
                            </a:lnTo>
                            <a:lnTo>
                              <a:pt x="410" y="555"/>
                            </a:lnTo>
                            <a:lnTo>
                              <a:pt x="421" y="558"/>
                            </a:lnTo>
                            <a:lnTo>
                              <a:pt x="433" y="559"/>
                            </a:lnTo>
                            <a:lnTo>
                              <a:pt x="448" y="558"/>
                            </a:lnTo>
                            <a:lnTo>
                              <a:pt x="462" y="555"/>
                            </a:lnTo>
                            <a:lnTo>
                              <a:pt x="479" y="553"/>
                            </a:lnTo>
                            <a:lnTo>
                              <a:pt x="495" y="550"/>
                            </a:lnTo>
                            <a:lnTo>
                              <a:pt x="512" y="545"/>
                            </a:lnTo>
                            <a:lnTo>
                              <a:pt x="545" y="535"/>
                            </a:lnTo>
                            <a:lnTo>
                              <a:pt x="576" y="524"/>
                            </a:lnTo>
                            <a:lnTo>
                              <a:pt x="590" y="519"/>
                            </a:lnTo>
                            <a:lnTo>
                              <a:pt x="602" y="513"/>
                            </a:lnTo>
                            <a:lnTo>
                              <a:pt x="612" y="507"/>
                            </a:lnTo>
                            <a:lnTo>
                              <a:pt x="621" y="501"/>
                            </a:lnTo>
                            <a:lnTo>
                              <a:pt x="628" y="495"/>
                            </a:lnTo>
                            <a:lnTo>
                              <a:pt x="633" y="489"/>
                            </a:lnTo>
                            <a:lnTo>
                              <a:pt x="639" y="482"/>
                            </a:lnTo>
                            <a:lnTo>
                              <a:pt x="642" y="475"/>
                            </a:lnTo>
                            <a:lnTo>
                              <a:pt x="646" y="468"/>
                            </a:lnTo>
                            <a:lnTo>
                              <a:pt x="648" y="460"/>
                            </a:lnTo>
                            <a:lnTo>
                              <a:pt x="649" y="452"/>
                            </a:lnTo>
                            <a:lnTo>
                              <a:pt x="650" y="443"/>
                            </a:lnTo>
                            <a:lnTo>
                              <a:pt x="650" y="410"/>
                            </a:lnTo>
                            <a:lnTo>
                              <a:pt x="648" y="377"/>
                            </a:lnTo>
                            <a:lnTo>
                              <a:pt x="648" y="362"/>
                            </a:lnTo>
                            <a:lnTo>
                              <a:pt x="649" y="349"/>
                            </a:lnTo>
                            <a:lnTo>
                              <a:pt x="651" y="342"/>
                            </a:lnTo>
                            <a:lnTo>
                              <a:pt x="653" y="335"/>
                            </a:lnTo>
                            <a:lnTo>
                              <a:pt x="657" y="330"/>
                            </a:lnTo>
                            <a:lnTo>
                              <a:pt x="661" y="325"/>
                            </a:lnTo>
                            <a:lnTo>
                              <a:pt x="667" y="321"/>
                            </a:lnTo>
                            <a:lnTo>
                              <a:pt x="673" y="317"/>
                            </a:lnTo>
                            <a:lnTo>
                              <a:pt x="681" y="314"/>
                            </a:lnTo>
                            <a:lnTo>
                              <a:pt x="690" y="312"/>
                            </a:lnTo>
                            <a:lnTo>
                              <a:pt x="701" y="311"/>
                            </a:lnTo>
                            <a:lnTo>
                              <a:pt x="713" y="310"/>
                            </a:lnTo>
                            <a:lnTo>
                              <a:pt x="727" y="310"/>
                            </a:lnTo>
                            <a:lnTo>
                              <a:pt x="742" y="311"/>
                            </a:lnTo>
                            <a:lnTo>
                              <a:pt x="762" y="312"/>
                            </a:lnTo>
                            <a:lnTo>
                              <a:pt x="781" y="312"/>
                            </a:lnTo>
                            <a:lnTo>
                              <a:pt x="799" y="310"/>
                            </a:lnTo>
                            <a:lnTo>
                              <a:pt x="816" y="306"/>
                            </a:lnTo>
                            <a:lnTo>
                              <a:pt x="825" y="303"/>
                            </a:lnTo>
                            <a:lnTo>
                              <a:pt x="833" y="300"/>
                            </a:lnTo>
                            <a:lnTo>
                              <a:pt x="840" y="296"/>
                            </a:lnTo>
                            <a:lnTo>
                              <a:pt x="848" y="291"/>
                            </a:lnTo>
                            <a:lnTo>
                              <a:pt x="855" y="285"/>
                            </a:lnTo>
                            <a:lnTo>
                              <a:pt x="863" y="280"/>
                            </a:lnTo>
                            <a:lnTo>
                              <a:pt x="869" y="272"/>
                            </a:lnTo>
                            <a:lnTo>
                              <a:pt x="877" y="264"/>
                            </a:lnTo>
                            <a:lnTo>
                              <a:pt x="885" y="253"/>
                            </a:lnTo>
                            <a:lnTo>
                              <a:pt x="893" y="236"/>
                            </a:lnTo>
                            <a:lnTo>
                              <a:pt x="903" y="218"/>
                            </a:lnTo>
                            <a:lnTo>
                              <a:pt x="913" y="199"/>
                            </a:lnTo>
                            <a:lnTo>
                              <a:pt x="923" y="182"/>
                            </a:lnTo>
                            <a:lnTo>
                              <a:pt x="934" y="166"/>
                            </a:lnTo>
                            <a:lnTo>
                              <a:pt x="938" y="161"/>
                            </a:lnTo>
                            <a:lnTo>
                              <a:pt x="944" y="156"/>
                            </a:lnTo>
                            <a:lnTo>
                              <a:pt x="949" y="153"/>
                            </a:lnTo>
                            <a:lnTo>
                              <a:pt x="955" y="153"/>
                            </a:lnTo>
                            <a:lnTo>
                              <a:pt x="962" y="159"/>
                            </a:lnTo>
                            <a:lnTo>
                              <a:pt x="967" y="167"/>
                            </a:lnTo>
                            <a:lnTo>
                              <a:pt x="973" y="176"/>
                            </a:lnTo>
                            <a:lnTo>
                              <a:pt x="978" y="185"/>
                            </a:lnTo>
                            <a:lnTo>
                              <a:pt x="984" y="193"/>
                            </a:lnTo>
                            <a:lnTo>
                              <a:pt x="991" y="201"/>
                            </a:lnTo>
                            <a:lnTo>
                              <a:pt x="997" y="207"/>
                            </a:lnTo>
                            <a:lnTo>
                              <a:pt x="1005" y="213"/>
                            </a:lnTo>
                            <a:lnTo>
                              <a:pt x="1016" y="216"/>
                            </a:lnTo>
                            <a:lnTo>
                              <a:pt x="1026" y="219"/>
                            </a:lnTo>
                            <a:lnTo>
                              <a:pt x="1037" y="223"/>
                            </a:lnTo>
                            <a:lnTo>
                              <a:pt x="1047" y="224"/>
                            </a:lnTo>
                            <a:lnTo>
                              <a:pt x="1057" y="224"/>
                            </a:lnTo>
                            <a:lnTo>
                              <a:pt x="1067" y="224"/>
                            </a:lnTo>
                            <a:lnTo>
                              <a:pt x="1077" y="223"/>
                            </a:lnTo>
                            <a:lnTo>
                              <a:pt x="1087" y="222"/>
                            </a:lnTo>
                            <a:lnTo>
                              <a:pt x="1096" y="219"/>
                            </a:lnTo>
                            <a:lnTo>
                              <a:pt x="1106" y="216"/>
                            </a:lnTo>
                            <a:lnTo>
                              <a:pt x="1115" y="213"/>
                            </a:lnTo>
                            <a:lnTo>
                              <a:pt x="1124" y="208"/>
                            </a:lnTo>
                            <a:lnTo>
                              <a:pt x="1141" y="198"/>
                            </a:lnTo>
                            <a:lnTo>
                              <a:pt x="1157" y="186"/>
                            </a:lnTo>
                            <a:lnTo>
                              <a:pt x="1173" y="173"/>
                            </a:lnTo>
                            <a:lnTo>
                              <a:pt x="1188" y="157"/>
                            </a:lnTo>
                            <a:lnTo>
                              <a:pt x="1201" y="141"/>
                            </a:lnTo>
                            <a:lnTo>
                              <a:pt x="1213" y="124"/>
                            </a:lnTo>
                            <a:lnTo>
                              <a:pt x="1224" y="105"/>
                            </a:lnTo>
                            <a:lnTo>
                              <a:pt x="1234" y="87"/>
                            </a:lnTo>
                            <a:lnTo>
                              <a:pt x="1243" y="69"/>
                            </a:lnTo>
                            <a:lnTo>
                              <a:pt x="1251" y="50"/>
                            </a:lnTo>
                            <a:lnTo>
                              <a:pt x="1307" y="0"/>
                            </a:lnTo>
                            <a:lnTo>
                              <a:pt x="1376" y="53"/>
                            </a:lnTo>
                            <a:lnTo>
                              <a:pt x="1393" y="65"/>
                            </a:lnTo>
                            <a:lnTo>
                              <a:pt x="1415" y="76"/>
                            </a:lnTo>
                            <a:lnTo>
                              <a:pt x="1437" y="88"/>
                            </a:lnTo>
                            <a:lnTo>
                              <a:pt x="1460" y="99"/>
                            </a:lnTo>
                            <a:lnTo>
                              <a:pt x="1484" y="112"/>
                            </a:lnTo>
                            <a:lnTo>
                              <a:pt x="1504" y="125"/>
                            </a:lnTo>
                            <a:lnTo>
                              <a:pt x="1511" y="133"/>
                            </a:lnTo>
                            <a:lnTo>
                              <a:pt x="1519" y="141"/>
                            </a:lnTo>
                            <a:lnTo>
                              <a:pt x="1525" y="148"/>
                            </a:lnTo>
                            <a:lnTo>
                              <a:pt x="1529" y="157"/>
                            </a:lnTo>
                            <a:lnTo>
                              <a:pt x="1534" y="168"/>
                            </a:lnTo>
                            <a:lnTo>
                              <a:pt x="1537" y="181"/>
                            </a:lnTo>
                            <a:lnTo>
                              <a:pt x="1538" y="192"/>
                            </a:lnTo>
                            <a:lnTo>
                              <a:pt x="1539" y="203"/>
                            </a:lnTo>
                            <a:lnTo>
                              <a:pt x="1540" y="225"/>
                            </a:lnTo>
                            <a:lnTo>
                              <a:pt x="1542" y="247"/>
                            </a:lnTo>
                            <a:lnTo>
                              <a:pt x="1544" y="257"/>
                            </a:lnTo>
                            <a:lnTo>
                              <a:pt x="1546" y="267"/>
                            </a:lnTo>
                            <a:lnTo>
                              <a:pt x="1550" y="277"/>
                            </a:lnTo>
                            <a:lnTo>
                              <a:pt x="1555" y="286"/>
                            </a:lnTo>
                            <a:lnTo>
                              <a:pt x="1561" y="295"/>
                            </a:lnTo>
                            <a:lnTo>
                              <a:pt x="1569" y="304"/>
                            </a:lnTo>
                            <a:lnTo>
                              <a:pt x="1579" y="312"/>
                            </a:lnTo>
                            <a:lnTo>
                              <a:pt x="1591" y="320"/>
                            </a:lnTo>
                            <a:lnTo>
                              <a:pt x="1607" y="329"/>
                            </a:lnTo>
                            <a:lnTo>
                              <a:pt x="1618" y="337"/>
                            </a:lnTo>
                            <a:lnTo>
                              <a:pt x="1621" y="342"/>
                            </a:lnTo>
                            <a:lnTo>
                              <a:pt x="1626" y="346"/>
                            </a:lnTo>
                            <a:lnTo>
                              <a:pt x="1628" y="352"/>
                            </a:lnTo>
                            <a:lnTo>
                              <a:pt x="1630" y="357"/>
                            </a:lnTo>
                            <a:lnTo>
                              <a:pt x="1634" y="369"/>
                            </a:lnTo>
                            <a:lnTo>
                              <a:pt x="1635" y="382"/>
                            </a:lnTo>
                            <a:lnTo>
                              <a:pt x="1634" y="396"/>
                            </a:lnTo>
                            <a:lnTo>
                              <a:pt x="1632" y="413"/>
                            </a:lnTo>
                            <a:lnTo>
                              <a:pt x="1626" y="451"/>
                            </a:lnTo>
                            <a:lnTo>
                              <a:pt x="1620" y="493"/>
                            </a:lnTo>
                            <a:lnTo>
                              <a:pt x="1618" y="515"/>
                            </a:lnTo>
                            <a:lnTo>
                              <a:pt x="1616" y="535"/>
                            </a:lnTo>
                            <a:lnTo>
                              <a:pt x="1616" y="555"/>
                            </a:lnTo>
                            <a:lnTo>
                              <a:pt x="1617" y="573"/>
                            </a:lnTo>
                            <a:lnTo>
                              <a:pt x="1621" y="592"/>
                            </a:lnTo>
                            <a:lnTo>
                              <a:pt x="1627" y="612"/>
                            </a:lnTo>
                            <a:lnTo>
                              <a:pt x="1633" y="631"/>
                            </a:lnTo>
                            <a:lnTo>
                              <a:pt x="1636" y="650"/>
                            </a:lnTo>
                            <a:lnTo>
                              <a:pt x="1647" y="664"/>
                            </a:lnTo>
                            <a:lnTo>
                              <a:pt x="1655" y="681"/>
                            </a:lnTo>
                            <a:lnTo>
                              <a:pt x="1662" y="698"/>
                            </a:lnTo>
                            <a:lnTo>
                              <a:pt x="1667" y="715"/>
                            </a:lnTo>
                            <a:lnTo>
                              <a:pt x="1675" y="750"/>
                            </a:lnTo>
                            <a:lnTo>
                              <a:pt x="1683" y="786"/>
                            </a:lnTo>
                            <a:lnTo>
                              <a:pt x="1687" y="802"/>
                            </a:lnTo>
                            <a:lnTo>
                              <a:pt x="1693" y="819"/>
                            </a:lnTo>
                            <a:lnTo>
                              <a:pt x="1700" y="836"/>
                            </a:lnTo>
                            <a:lnTo>
                              <a:pt x="1709" y="851"/>
                            </a:lnTo>
                            <a:lnTo>
                              <a:pt x="1715" y="859"/>
                            </a:lnTo>
                            <a:lnTo>
                              <a:pt x="1721" y="866"/>
                            </a:lnTo>
                            <a:lnTo>
                              <a:pt x="1727" y="873"/>
                            </a:lnTo>
                            <a:lnTo>
                              <a:pt x="1735" y="879"/>
                            </a:lnTo>
                            <a:lnTo>
                              <a:pt x="1743" y="886"/>
                            </a:lnTo>
                            <a:lnTo>
                              <a:pt x="1752" y="891"/>
                            </a:lnTo>
                            <a:lnTo>
                              <a:pt x="1762" y="897"/>
                            </a:lnTo>
                            <a:lnTo>
                              <a:pt x="1773" y="903"/>
                            </a:lnTo>
                            <a:lnTo>
                              <a:pt x="1787" y="926"/>
                            </a:lnTo>
                            <a:lnTo>
                              <a:pt x="1800" y="946"/>
                            </a:lnTo>
                            <a:lnTo>
                              <a:pt x="1810" y="963"/>
                            </a:lnTo>
                            <a:lnTo>
                              <a:pt x="1817" y="979"/>
                            </a:lnTo>
                            <a:lnTo>
                              <a:pt x="1820" y="988"/>
                            </a:lnTo>
                            <a:lnTo>
                              <a:pt x="1822" y="997"/>
                            </a:lnTo>
                            <a:lnTo>
                              <a:pt x="1823" y="1007"/>
                            </a:lnTo>
                            <a:lnTo>
                              <a:pt x="1824" y="1018"/>
                            </a:lnTo>
                            <a:lnTo>
                              <a:pt x="1824" y="1043"/>
                            </a:lnTo>
                            <a:lnTo>
                              <a:pt x="1822" y="1074"/>
                            </a:lnTo>
                            <a:lnTo>
                              <a:pt x="1818" y="1092"/>
                            </a:lnTo>
                            <a:lnTo>
                              <a:pt x="1814" y="1113"/>
                            </a:lnTo>
                            <a:lnTo>
                              <a:pt x="1808" y="1135"/>
                            </a:lnTo>
                            <a:lnTo>
                              <a:pt x="1803" y="1158"/>
                            </a:lnTo>
                            <a:lnTo>
                              <a:pt x="1801" y="1171"/>
                            </a:lnTo>
                            <a:lnTo>
                              <a:pt x="1800" y="1182"/>
                            </a:lnTo>
                            <a:lnTo>
                              <a:pt x="1798" y="1193"/>
                            </a:lnTo>
                            <a:lnTo>
                              <a:pt x="1798" y="1204"/>
                            </a:lnTo>
                            <a:lnTo>
                              <a:pt x="1798" y="1214"/>
                            </a:lnTo>
                            <a:lnTo>
                              <a:pt x="1801" y="1224"/>
                            </a:lnTo>
                            <a:lnTo>
                              <a:pt x="1803" y="1233"/>
                            </a:lnTo>
                            <a:lnTo>
                              <a:pt x="1807" y="1242"/>
                            </a:lnTo>
                            <a:lnTo>
                              <a:pt x="1814" y="1254"/>
                            </a:lnTo>
                            <a:lnTo>
                              <a:pt x="1820" y="1267"/>
                            </a:lnTo>
                            <a:lnTo>
                              <a:pt x="1825" y="1281"/>
                            </a:lnTo>
                            <a:lnTo>
                              <a:pt x="1831" y="1295"/>
                            </a:lnTo>
                            <a:lnTo>
                              <a:pt x="1835" y="1310"/>
                            </a:lnTo>
                            <a:lnTo>
                              <a:pt x="1838" y="1325"/>
                            </a:lnTo>
                            <a:lnTo>
                              <a:pt x="1840" y="1340"/>
                            </a:lnTo>
                            <a:lnTo>
                              <a:pt x="1841" y="1353"/>
                            </a:lnTo>
                            <a:lnTo>
                              <a:pt x="1840" y="1373"/>
                            </a:lnTo>
                            <a:lnTo>
                              <a:pt x="1838" y="1393"/>
                            </a:lnTo>
                            <a:lnTo>
                              <a:pt x="1838" y="1413"/>
                            </a:lnTo>
                            <a:lnTo>
                              <a:pt x="1840" y="1432"/>
                            </a:lnTo>
                            <a:lnTo>
                              <a:pt x="1841" y="1442"/>
                            </a:lnTo>
                            <a:lnTo>
                              <a:pt x="1843" y="1452"/>
                            </a:lnTo>
                            <a:lnTo>
                              <a:pt x="1846" y="1461"/>
                            </a:lnTo>
                            <a:lnTo>
                              <a:pt x="1850" y="1470"/>
                            </a:lnTo>
                            <a:lnTo>
                              <a:pt x="1854" y="1478"/>
                            </a:lnTo>
                            <a:lnTo>
                              <a:pt x="1860" y="1485"/>
                            </a:lnTo>
                            <a:lnTo>
                              <a:pt x="1866" y="1493"/>
                            </a:lnTo>
                            <a:lnTo>
                              <a:pt x="1874" y="1501"/>
                            </a:lnTo>
                            <a:lnTo>
                              <a:pt x="1891" y="1514"/>
                            </a:lnTo>
                            <a:lnTo>
                              <a:pt x="1906" y="1528"/>
                            </a:lnTo>
                            <a:lnTo>
                              <a:pt x="1915" y="1536"/>
                            </a:lnTo>
                            <a:lnTo>
                              <a:pt x="1922" y="1542"/>
                            </a:lnTo>
                            <a:lnTo>
                              <a:pt x="1929" y="1551"/>
                            </a:lnTo>
                            <a:lnTo>
                              <a:pt x="1935" y="1560"/>
                            </a:lnTo>
                            <a:lnTo>
                              <a:pt x="1938" y="1567"/>
                            </a:lnTo>
                            <a:lnTo>
                              <a:pt x="1940" y="1574"/>
                            </a:lnTo>
                            <a:lnTo>
                              <a:pt x="1940" y="1582"/>
                            </a:lnTo>
                            <a:lnTo>
                              <a:pt x="1940" y="1591"/>
                            </a:lnTo>
                            <a:lnTo>
                              <a:pt x="1939" y="1600"/>
                            </a:lnTo>
                            <a:lnTo>
                              <a:pt x="1939" y="1609"/>
                            </a:lnTo>
                            <a:lnTo>
                              <a:pt x="1940" y="1618"/>
                            </a:lnTo>
                            <a:lnTo>
                              <a:pt x="1942" y="1626"/>
                            </a:lnTo>
                            <a:lnTo>
                              <a:pt x="1949" y="1643"/>
                            </a:lnTo>
                            <a:lnTo>
                              <a:pt x="1959" y="1661"/>
                            </a:lnTo>
                            <a:lnTo>
                              <a:pt x="1969" y="1677"/>
                            </a:lnTo>
                            <a:lnTo>
                              <a:pt x="1980" y="1692"/>
                            </a:lnTo>
                            <a:lnTo>
                              <a:pt x="1991" y="1708"/>
                            </a:lnTo>
                            <a:lnTo>
                              <a:pt x="2002" y="1724"/>
                            </a:lnTo>
                            <a:lnTo>
                              <a:pt x="2012" y="1740"/>
                            </a:lnTo>
                            <a:lnTo>
                              <a:pt x="2021" y="1757"/>
                            </a:lnTo>
                            <a:lnTo>
                              <a:pt x="2030" y="1777"/>
                            </a:lnTo>
                            <a:lnTo>
                              <a:pt x="2039" y="1794"/>
                            </a:lnTo>
                            <a:lnTo>
                              <a:pt x="2048" y="1808"/>
                            </a:lnTo>
                            <a:lnTo>
                              <a:pt x="2055" y="1820"/>
                            </a:lnTo>
                            <a:lnTo>
                              <a:pt x="2072" y="1841"/>
                            </a:lnTo>
                            <a:lnTo>
                              <a:pt x="2084" y="1860"/>
                            </a:lnTo>
                            <a:lnTo>
                              <a:pt x="2090" y="1870"/>
                            </a:lnTo>
                            <a:lnTo>
                              <a:pt x="2093" y="1880"/>
                            </a:lnTo>
                            <a:lnTo>
                              <a:pt x="2097" y="1892"/>
                            </a:lnTo>
                            <a:lnTo>
                              <a:pt x="2098" y="1905"/>
                            </a:lnTo>
                            <a:lnTo>
                              <a:pt x="2098" y="1919"/>
                            </a:lnTo>
                            <a:lnTo>
                              <a:pt x="2097" y="1936"/>
                            </a:lnTo>
                            <a:lnTo>
                              <a:pt x="2093" y="1956"/>
                            </a:lnTo>
                            <a:lnTo>
                              <a:pt x="2088" y="1979"/>
                            </a:lnTo>
                            <a:lnTo>
                              <a:pt x="2081" y="2006"/>
                            </a:lnTo>
                            <a:lnTo>
                              <a:pt x="2074" y="2029"/>
                            </a:lnTo>
                            <a:lnTo>
                              <a:pt x="2072" y="2041"/>
                            </a:lnTo>
                            <a:lnTo>
                              <a:pt x="2069" y="2051"/>
                            </a:lnTo>
                            <a:lnTo>
                              <a:pt x="2064" y="2060"/>
                            </a:lnTo>
                            <a:lnTo>
                              <a:pt x="2060" y="2067"/>
                            </a:lnTo>
                            <a:lnTo>
                              <a:pt x="2055" y="2075"/>
                            </a:lnTo>
                            <a:lnTo>
                              <a:pt x="2049" y="2082"/>
                            </a:lnTo>
                            <a:lnTo>
                              <a:pt x="2042" y="2088"/>
                            </a:lnTo>
                            <a:lnTo>
                              <a:pt x="2033" y="2094"/>
                            </a:lnTo>
                            <a:lnTo>
                              <a:pt x="2023" y="2100"/>
                            </a:lnTo>
                            <a:lnTo>
                              <a:pt x="2012" y="2104"/>
                            </a:lnTo>
                            <a:lnTo>
                              <a:pt x="1999" y="2108"/>
                            </a:lnTo>
                            <a:lnTo>
                              <a:pt x="1984" y="2112"/>
                            </a:lnTo>
                            <a:lnTo>
                              <a:pt x="1979" y="2113"/>
                            </a:lnTo>
                            <a:lnTo>
                              <a:pt x="1973" y="2116"/>
                            </a:lnTo>
                            <a:lnTo>
                              <a:pt x="1969" y="2118"/>
                            </a:lnTo>
                            <a:lnTo>
                              <a:pt x="1964" y="2122"/>
                            </a:lnTo>
                            <a:lnTo>
                              <a:pt x="1958" y="2131"/>
                            </a:lnTo>
                            <a:lnTo>
                              <a:pt x="1951" y="2140"/>
                            </a:lnTo>
                            <a:lnTo>
                              <a:pt x="1941" y="2161"/>
                            </a:lnTo>
                            <a:lnTo>
                              <a:pt x="1932" y="2181"/>
                            </a:lnTo>
                            <a:lnTo>
                              <a:pt x="1921" y="2200"/>
                            </a:lnTo>
                            <a:lnTo>
                              <a:pt x="1910" y="2215"/>
                            </a:lnTo>
                            <a:lnTo>
                              <a:pt x="1900" y="2228"/>
                            </a:lnTo>
                            <a:lnTo>
                              <a:pt x="1890" y="2236"/>
                            </a:lnTo>
                            <a:lnTo>
                              <a:pt x="1880" y="2244"/>
                            </a:lnTo>
                            <a:lnTo>
                              <a:pt x="1871" y="2249"/>
                            </a:lnTo>
                            <a:lnTo>
                              <a:pt x="1862" y="2252"/>
                            </a:lnTo>
                            <a:lnTo>
                              <a:pt x="1853" y="2253"/>
                            </a:lnTo>
                            <a:lnTo>
                              <a:pt x="1845" y="2252"/>
                            </a:lnTo>
                            <a:lnTo>
                              <a:pt x="1836" y="2250"/>
                            </a:lnTo>
                            <a:lnTo>
                              <a:pt x="1830" y="2246"/>
                            </a:lnTo>
                            <a:lnTo>
                              <a:pt x="1822" y="2243"/>
                            </a:lnTo>
                            <a:lnTo>
                              <a:pt x="1808" y="2232"/>
                            </a:lnTo>
                            <a:lnTo>
                              <a:pt x="1796" y="2220"/>
                            </a:lnTo>
                            <a:lnTo>
                              <a:pt x="1785" y="2209"/>
                            </a:lnTo>
                            <a:lnTo>
                              <a:pt x="1775" y="2200"/>
                            </a:lnTo>
                            <a:lnTo>
                              <a:pt x="1771" y="2196"/>
                            </a:lnTo>
                            <a:lnTo>
                              <a:pt x="1767" y="2194"/>
                            </a:lnTo>
                            <a:lnTo>
                              <a:pt x="1764" y="2194"/>
                            </a:lnTo>
                            <a:lnTo>
                              <a:pt x="1761" y="2194"/>
                            </a:lnTo>
                            <a:lnTo>
                              <a:pt x="1757" y="2197"/>
                            </a:lnTo>
                            <a:lnTo>
                              <a:pt x="1755" y="2202"/>
                            </a:lnTo>
                            <a:lnTo>
                              <a:pt x="1753" y="2210"/>
                            </a:lnTo>
                            <a:lnTo>
                              <a:pt x="1751" y="2220"/>
                            </a:lnTo>
                            <a:lnTo>
                              <a:pt x="1748" y="2248"/>
                            </a:lnTo>
                            <a:lnTo>
                              <a:pt x="1747" y="2288"/>
                            </a:lnTo>
                            <a:lnTo>
                              <a:pt x="1747" y="2304"/>
                            </a:lnTo>
                            <a:lnTo>
                              <a:pt x="1749" y="2321"/>
                            </a:lnTo>
                            <a:lnTo>
                              <a:pt x="1753" y="2338"/>
                            </a:lnTo>
                            <a:lnTo>
                              <a:pt x="1756" y="2355"/>
                            </a:lnTo>
                            <a:lnTo>
                              <a:pt x="1759" y="2373"/>
                            </a:lnTo>
                            <a:lnTo>
                              <a:pt x="1762" y="2389"/>
                            </a:lnTo>
                            <a:lnTo>
                              <a:pt x="1763" y="2404"/>
                            </a:lnTo>
                            <a:lnTo>
                              <a:pt x="1762" y="2419"/>
                            </a:lnTo>
                            <a:lnTo>
                              <a:pt x="1800" y="2503"/>
                            </a:lnTo>
                            <a:lnTo>
                              <a:pt x="1782" y="2508"/>
                            </a:lnTo>
                            <a:lnTo>
                              <a:pt x="1766" y="2510"/>
                            </a:lnTo>
                            <a:lnTo>
                              <a:pt x="1751" y="2510"/>
                            </a:lnTo>
                            <a:lnTo>
                              <a:pt x="1736" y="2508"/>
                            </a:lnTo>
                            <a:lnTo>
                              <a:pt x="1708" y="2502"/>
                            </a:lnTo>
                            <a:lnTo>
                              <a:pt x="1676" y="2496"/>
                            </a:lnTo>
                            <a:lnTo>
                              <a:pt x="1650" y="2490"/>
                            </a:lnTo>
                            <a:lnTo>
                              <a:pt x="1624" y="2486"/>
                            </a:lnTo>
                            <a:lnTo>
                              <a:pt x="1597" y="2480"/>
                            </a:lnTo>
                            <a:lnTo>
                              <a:pt x="1569" y="2474"/>
                            </a:lnTo>
                            <a:lnTo>
                              <a:pt x="1542" y="2470"/>
                            </a:lnTo>
                            <a:lnTo>
                              <a:pt x="1515" y="2466"/>
                            </a:lnTo>
                            <a:lnTo>
                              <a:pt x="1487" y="2461"/>
                            </a:lnTo>
                            <a:lnTo>
                              <a:pt x="1459" y="2457"/>
                            </a:lnTo>
                            <a:lnTo>
                              <a:pt x="1394" y="2411"/>
                            </a:lnTo>
                            <a:lnTo>
                              <a:pt x="1161" y="2280"/>
                            </a:lnTo>
                            <a:lnTo>
                              <a:pt x="1135" y="2265"/>
                            </a:lnTo>
                            <a:lnTo>
                              <a:pt x="1116" y="2252"/>
                            </a:lnTo>
                            <a:lnTo>
                              <a:pt x="1109" y="2245"/>
                            </a:lnTo>
                            <a:lnTo>
                              <a:pt x="1102" y="2239"/>
                            </a:lnTo>
                            <a:lnTo>
                              <a:pt x="1096" y="2231"/>
                            </a:lnTo>
                            <a:lnTo>
                              <a:pt x="1091" y="2223"/>
                            </a:lnTo>
                            <a:lnTo>
                              <a:pt x="1087" y="2215"/>
                            </a:lnTo>
                            <a:lnTo>
                              <a:pt x="1084" y="2206"/>
                            </a:lnTo>
                            <a:lnTo>
                              <a:pt x="1081" y="2197"/>
                            </a:lnTo>
                            <a:lnTo>
                              <a:pt x="1080" y="2186"/>
                            </a:lnTo>
                            <a:lnTo>
                              <a:pt x="1076" y="2163"/>
                            </a:lnTo>
                            <a:lnTo>
                              <a:pt x="1074" y="2133"/>
                            </a:lnTo>
                            <a:lnTo>
                              <a:pt x="1073" y="2126"/>
                            </a:lnTo>
                            <a:lnTo>
                              <a:pt x="1071" y="2121"/>
                            </a:lnTo>
                            <a:lnTo>
                              <a:pt x="1066" y="2115"/>
                            </a:lnTo>
                            <a:lnTo>
                              <a:pt x="1062" y="2111"/>
                            </a:lnTo>
                            <a:lnTo>
                              <a:pt x="1050" y="2102"/>
                            </a:lnTo>
                            <a:lnTo>
                              <a:pt x="1036" y="2093"/>
                            </a:lnTo>
                            <a:lnTo>
                              <a:pt x="1030" y="2088"/>
                            </a:lnTo>
                            <a:lnTo>
                              <a:pt x="1023" y="2084"/>
                            </a:lnTo>
                            <a:lnTo>
                              <a:pt x="1017" y="2078"/>
                            </a:lnTo>
                            <a:lnTo>
                              <a:pt x="1012" y="2072"/>
                            </a:lnTo>
                            <a:lnTo>
                              <a:pt x="1007" y="2065"/>
                            </a:lnTo>
                            <a:lnTo>
                              <a:pt x="1004" y="2057"/>
                            </a:lnTo>
                            <a:lnTo>
                              <a:pt x="1002" y="2050"/>
                            </a:lnTo>
                            <a:lnTo>
                              <a:pt x="1001" y="2039"/>
                            </a:lnTo>
                            <a:lnTo>
                              <a:pt x="1003" y="2019"/>
                            </a:lnTo>
                            <a:lnTo>
                              <a:pt x="1006" y="1995"/>
                            </a:lnTo>
                            <a:lnTo>
                              <a:pt x="1012" y="1967"/>
                            </a:lnTo>
                            <a:lnTo>
                              <a:pt x="1016" y="1939"/>
                            </a:lnTo>
                            <a:lnTo>
                              <a:pt x="1017" y="1925"/>
                            </a:lnTo>
                            <a:lnTo>
                              <a:pt x="1018" y="1912"/>
                            </a:lnTo>
                            <a:lnTo>
                              <a:pt x="1018" y="1899"/>
                            </a:lnTo>
                            <a:lnTo>
                              <a:pt x="1017" y="1888"/>
                            </a:lnTo>
                            <a:lnTo>
                              <a:pt x="1014" y="1877"/>
                            </a:lnTo>
                            <a:lnTo>
                              <a:pt x="1011" y="1868"/>
                            </a:lnTo>
                            <a:lnTo>
                              <a:pt x="1007" y="1865"/>
                            </a:lnTo>
                            <a:lnTo>
                              <a:pt x="1004" y="1861"/>
                            </a:lnTo>
                            <a:lnTo>
                              <a:pt x="1001" y="1858"/>
                            </a:lnTo>
                            <a:lnTo>
                              <a:pt x="996" y="1856"/>
                            </a:lnTo>
                            <a:lnTo>
                              <a:pt x="992" y="1854"/>
                            </a:lnTo>
                            <a:lnTo>
                              <a:pt x="987" y="1851"/>
                            </a:lnTo>
                            <a:lnTo>
                              <a:pt x="984" y="1848"/>
                            </a:lnTo>
                            <a:lnTo>
                              <a:pt x="981" y="1844"/>
                            </a:lnTo>
                            <a:lnTo>
                              <a:pt x="975" y="1836"/>
                            </a:lnTo>
                            <a:lnTo>
                              <a:pt x="971" y="1826"/>
                            </a:lnTo>
                            <a:lnTo>
                              <a:pt x="968" y="1815"/>
                            </a:lnTo>
                            <a:lnTo>
                              <a:pt x="966" y="1803"/>
                            </a:lnTo>
                            <a:lnTo>
                              <a:pt x="966" y="1790"/>
                            </a:lnTo>
                            <a:lnTo>
                              <a:pt x="966" y="1777"/>
                            </a:lnTo>
                            <a:lnTo>
                              <a:pt x="968" y="1750"/>
                            </a:lnTo>
                            <a:lnTo>
                              <a:pt x="971" y="1724"/>
                            </a:lnTo>
                            <a:lnTo>
                              <a:pt x="974" y="1699"/>
                            </a:lnTo>
                            <a:lnTo>
                              <a:pt x="975" y="1679"/>
                            </a:lnTo>
                            <a:lnTo>
                              <a:pt x="954" y="1676"/>
                            </a:lnTo>
                            <a:lnTo>
                              <a:pt x="930" y="1671"/>
                            </a:lnTo>
                            <a:lnTo>
                              <a:pt x="919" y="1670"/>
                            </a:lnTo>
                            <a:lnTo>
                              <a:pt x="909" y="1671"/>
                            </a:lnTo>
                            <a:lnTo>
                              <a:pt x="905" y="1672"/>
                            </a:lnTo>
                            <a:lnTo>
                              <a:pt x="902" y="1675"/>
                            </a:lnTo>
                            <a:lnTo>
                              <a:pt x="898" y="1678"/>
                            </a:lnTo>
                            <a:lnTo>
                              <a:pt x="896" y="1682"/>
                            </a:lnTo>
                            <a:lnTo>
                              <a:pt x="885" y="1708"/>
                            </a:lnTo>
                            <a:lnTo>
                              <a:pt x="875" y="1736"/>
                            </a:lnTo>
                            <a:lnTo>
                              <a:pt x="863" y="1764"/>
                            </a:lnTo>
                            <a:lnTo>
                              <a:pt x="849" y="1793"/>
                            </a:lnTo>
                            <a:lnTo>
                              <a:pt x="843" y="1806"/>
                            </a:lnTo>
                            <a:lnTo>
                              <a:pt x="835" y="1819"/>
                            </a:lnTo>
                            <a:lnTo>
                              <a:pt x="827" y="1833"/>
                            </a:lnTo>
                            <a:lnTo>
                              <a:pt x="818" y="1844"/>
                            </a:lnTo>
                            <a:lnTo>
                              <a:pt x="808" y="1855"/>
                            </a:lnTo>
                            <a:lnTo>
                              <a:pt x="798" y="1865"/>
                            </a:lnTo>
                            <a:lnTo>
                              <a:pt x="787" y="1873"/>
                            </a:lnTo>
                            <a:lnTo>
                              <a:pt x="775" y="1879"/>
                            </a:lnTo>
                            <a:lnTo>
                              <a:pt x="768" y="1883"/>
                            </a:lnTo>
                            <a:lnTo>
                              <a:pt x="762" y="1884"/>
                            </a:lnTo>
                            <a:lnTo>
                              <a:pt x="757" y="1885"/>
                            </a:lnTo>
                            <a:lnTo>
                              <a:pt x="751" y="1885"/>
                            </a:lnTo>
                            <a:lnTo>
                              <a:pt x="746" y="1885"/>
                            </a:lnTo>
                            <a:lnTo>
                              <a:pt x="741" y="1884"/>
                            </a:lnTo>
                            <a:lnTo>
                              <a:pt x="737" y="1882"/>
                            </a:lnTo>
                            <a:lnTo>
                              <a:pt x="732" y="1879"/>
                            </a:lnTo>
                            <a:lnTo>
                              <a:pt x="723" y="1873"/>
                            </a:lnTo>
                            <a:lnTo>
                              <a:pt x="716" y="1866"/>
                            </a:lnTo>
                            <a:lnTo>
                              <a:pt x="708" y="1857"/>
                            </a:lnTo>
                            <a:lnTo>
                              <a:pt x="701" y="1848"/>
                            </a:lnTo>
                            <a:lnTo>
                              <a:pt x="695" y="1840"/>
                            </a:lnTo>
                            <a:lnTo>
                              <a:pt x="687" y="1833"/>
                            </a:lnTo>
                            <a:lnTo>
                              <a:pt x="680" y="1826"/>
                            </a:lnTo>
                            <a:lnTo>
                              <a:pt x="672" y="1821"/>
                            </a:lnTo>
                            <a:lnTo>
                              <a:pt x="668" y="1820"/>
                            </a:lnTo>
                            <a:lnTo>
                              <a:pt x="665" y="1819"/>
                            </a:lnTo>
                            <a:lnTo>
                              <a:pt x="660" y="1819"/>
                            </a:lnTo>
                            <a:lnTo>
                              <a:pt x="656" y="1820"/>
                            </a:lnTo>
                            <a:lnTo>
                              <a:pt x="651" y="1821"/>
                            </a:lnTo>
                            <a:lnTo>
                              <a:pt x="647" y="1824"/>
                            </a:lnTo>
                            <a:lnTo>
                              <a:pt x="641" y="1827"/>
                            </a:lnTo>
                            <a:lnTo>
                              <a:pt x="637" y="1831"/>
                            </a:lnTo>
                            <a:lnTo>
                              <a:pt x="630" y="1837"/>
                            </a:lnTo>
                            <a:lnTo>
                              <a:pt x="621" y="1843"/>
                            </a:lnTo>
                            <a:lnTo>
                              <a:pt x="612" y="1848"/>
                            </a:lnTo>
                            <a:lnTo>
                              <a:pt x="603" y="1853"/>
                            </a:lnTo>
                            <a:lnTo>
                              <a:pt x="581" y="1861"/>
                            </a:lnTo>
                            <a:lnTo>
                              <a:pt x="558" y="1870"/>
                            </a:lnTo>
                            <a:lnTo>
                              <a:pt x="533" y="1878"/>
                            </a:lnTo>
                            <a:lnTo>
                              <a:pt x="510" y="1886"/>
                            </a:lnTo>
                            <a:lnTo>
                              <a:pt x="488" y="1894"/>
                            </a:lnTo>
                            <a:lnTo>
                              <a:pt x="469" y="1900"/>
                            </a:lnTo>
                            <a:lnTo>
                              <a:pt x="450" y="1909"/>
                            </a:lnTo>
                            <a:lnTo>
                              <a:pt x="432" y="1918"/>
                            </a:lnTo>
                            <a:lnTo>
                              <a:pt x="412" y="1926"/>
                            </a:lnTo>
                            <a:lnTo>
                              <a:pt x="393" y="1934"/>
                            </a:lnTo>
                            <a:lnTo>
                              <a:pt x="383" y="1936"/>
                            </a:lnTo>
                            <a:lnTo>
                              <a:pt x="373" y="1938"/>
                            </a:lnTo>
                            <a:lnTo>
                              <a:pt x="363" y="1939"/>
                            </a:lnTo>
                            <a:lnTo>
                              <a:pt x="353" y="1940"/>
                            </a:lnTo>
                            <a:lnTo>
                              <a:pt x="342" y="1939"/>
                            </a:lnTo>
                            <a:lnTo>
                              <a:pt x="332" y="1938"/>
                            </a:lnTo>
                            <a:lnTo>
                              <a:pt x="322" y="1936"/>
                            </a:lnTo>
                            <a:lnTo>
                              <a:pt x="312" y="1933"/>
                            </a:lnTo>
                            <a:lnTo>
                              <a:pt x="298" y="1925"/>
                            </a:lnTo>
                            <a:lnTo>
                              <a:pt x="286" y="1917"/>
                            </a:lnTo>
                            <a:lnTo>
                              <a:pt x="276" y="1907"/>
                            </a:lnTo>
                            <a:lnTo>
                              <a:pt x="267" y="1897"/>
                            </a:lnTo>
                            <a:lnTo>
                              <a:pt x="261" y="1887"/>
                            </a:lnTo>
                            <a:lnTo>
                              <a:pt x="254" y="1875"/>
                            </a:lnTo>
                            <a:lnTo>
                              <a:pt x="248" y="1864"/>
                            </a:lnTo>
                            <a:lnTo>
                              <a:pt x="243" y="1851"/>
                            </a:lnTo>
                            <a:lnTo>
                              <a:pt x="234" y="1827"/>
                            </a:lnTo>
                            <a:lnTo>
                              <a:pt x="225" y="1803"/>
                            </a:lnTo>
                            <a:lnTo>
                              <a:pt x="219" y="1791"/>
                            </a:lnTo>
                            <a:lnTo>
                              <a:pt x="214" y="1780"/>
                            </a:lnTo>
                            <a:lnTo>
                              <a:pt x="207" y="1770"/>
                            </a:lnTo>
                            <a:lnTo>
                              <a:pt x="198" y="1760"/>
                            </a:lnTo>
                            <a:lnTo>
                              <a:pt x="192" y="1751"/>
                            </a:lnTo>
                            <a:lnTo>
                              <a:pt x="186" y="1742"/>
                            </a:lnTo>
                            <a:lnTo>
                              <a:pt x="185" y="1739"/>
                            </a:lnTo>
                            <a:lnTo>
                              <a:pt x="184" y="1735"/>
                            </a:lnTo>
                            <a:lnTo>
                              <a:pt x="184" y="1731"/>
                            </a:lnTo>
                            <a:lnTo>
                              <a:pt x="184" y="1729"/>
                            </a:lnTo>
                            <a:lnTo>
                              <a:pt x="185" y="1727"/>
                            </a:lnTo>
                            <a:lnTo>
                              <a:pt x="187" y="1725"/>
                            </a:lnTo>
                            <a:lnTo>
                              <a:pt x="189" y="1724"/>
                            </a:lnTo>
                            <a:lnTo>
                              <a:pt x="193" y="1724"/>
                            </a:lnTo>
                            <a:lnTo>
                              <a:pt x="197" y="1725"/>
                            </a:lnTo>
                            <a:lnTo>
                              <a:pt x="202" y="1726"/>
                            </a:lnTo>
                            <a:lnTo>
                              <a:pt x="207" y="1729"/>
                            </a:lnTo>
                            <a:lnTo>
                              <a:pt x="214" y="1732"/>
                            </a:lnTo>
                            <a:lnTo>
                              <a:pt x="233" y="1751"/>
                            </a:lnTo>
                            <a:lnTo>
                              <a:pt x="259" y="1783"/>
                            </a:lnTo>
                            <a:lnTo>
                              <a:pt x="274" y="1798"/>
                            </a:lnTo>
                            <a:lnTo>
                              <a:pt x="288" y="1810"/>
                            </a:lnTo>
                            <a:lnTo>
                              <a:pt x="295" y="1815"/>
                            </a:lnTo>
                            <a:lnTo>
                              <a:pt x="302" y="1818"/>
                            </a:lnTo>
                            <a:lnTo>
                              <a:pt x="307" y="1819"/>
                            </a:lnTo>
                            <a:lnTo>
                              <a:pt x="313" y="1818"/>
                            </a:lnTo>
                            <a:lnTo>
                              <a:pt x="318" y="1816"/>
                            </a:lnTo>
                            <a:lnTo>
                              <a:pt x="323" y="1813"/>
                            </a:lnTo>
                            <a:lnTo>
                              <a:pt x="326" y="1808"/>
                            </a:lnTo>
                            <a:lnTo>
                              <a:pt x="328" y="1803"/>
                            </a:lnTo>
                            <a:lnTo>
                              <a:pt x="330" y="1797"/>
                            </a:lnTo>
                            <a:lnTo>
                              <a:pt x="331" y="1790"/>
                            </a:lnTo>
                            <a:lnTo>
                              <a:pt x="332" y="1784"/>
                            </a:lnTo>
                            <a:lnTo>
                              <a:pt x="332" y="1777"/>
                            </a:lnTo>
                            <a:lnTo>
                              <a:pt x="331" y="1770"/>
                            </a:lnTo>
                            <a:lnTo>
                              <a:pt x="330" y="1764"/>
                            </a:lnTo>
                            <a:lnTo>
                              <a:pt x="327" y="1757"/>
                            </a:lnTo>
                            <a:lnTo>
                              <a:pt x="325" y="1751"/>
                            </a:lnTo>
                            <a:lnTo>
                              <a:pt x="322" y="1746"/>
                            </a:lnTo>
                            <a:lnTo>
                              <a:pt x="318" y="1740"/>
                            </a:lnTo>
                            <a:lnTo>
                              <a:pt x="314" y="1737"/>
                            </a:lnTo>
                            <a:lnTo>
                              <a:pt x="310" y="1734"/>
                            </a:lnTo>
                            <a:lnTo>
                              <a:pt x="301" y="1728"/>
                            </a:lnTo>
                            <a:lnTo>
                              <a:pt x="293" y="1721"/>
                            </a:lnTo>
                            <a:lnTo>
                              <a:pt x="286" y="1714"/>
                            </a:lnTo>
                            <a:lnTo>
                              <a:pt x="282" y="1706"/>
                            </a:lnTo>
                            <a:lnTo>
                              <a:pt x="278" y="1698"/>
                            </a:lnTo>
                            <a:lnTo>
                              <a:pt x="276" y="1689"/>
                            </a:lnTo>
                            <a:lnTo>
                              <a:pt x="275" y="1679"/>
                            </a:lnTo>
                            <a:lnTo>
                              <a:pt x="275" y="1670"/>
                            </a:lnTo>
                            <a:lnTo>
                              <a:pt x="277" y="1630"/>
                            </a:lnTo>
                            <a:lnTo>
                              <a:pt x="280" y="1590"/>
                            </a:lnTo>
                            <a:lnTo>
                              <a:pt x="281" y="1578"/>
                            </a:lnTo>
                            <a:lnTo>
                              <a:pt x="283" y="1567"/>
                            </a:lnTo>
                            <a:lnTo>
                              <a:pt x="286" y="1558"/>
                            </a:lnTo>
                            <a:lnTo>
                              <a:pt x="292" y="1551"/>
                            </a:lnTo>
                            <a:lnTo>
                              <a:pt x="298" y="1543"/>
                            </a:lnTo>
                            <a:lnTo>
                              <a:pt x="306" y="1538"/>
                            </a:lnTo>
                            <a:lnTo>
                              <a:pt x="314" y="1532"/>
                            </a:lnTo>
                            <a:lnTo>
                              <a:pt x="322" y="1527"/>
                            </a:lnTo>
                            <a:lnTo>
                              <a:pt x="330" y="1521"/>
                            </a:lnTo>
                            <a:lnTo>
                              <a:pt x="337" y="1514"/>
                            </a:lnTo>
                            <a:lnTo>
                              <a:pt x="345" y="1508"/>
                            </a:lnTo>
                            <a:lnTo>
                              <a:pt x="352" y="1499"/>
                            </a:lnTo>
                            <a:lnTo>
                              <a:pt x="357" y="1490"/>
                            </a:lnTo>
                            <a:lnTo>
                              <a:pt x="362" y="1479"/>
                            </a:lnTo>
                            <a:lnTo>
                              <a:pt x="365" y="1467"/>
                            </a:lnTo>
                            <a:lnTo>
                              <a:pt x="365" y="1451"/>
                            </a:lnTo>
                            <a:lnTo>
                              <a:pt x="347" y="1438"/>
                            </a:lnTo>
                            <a:lnTo>
                              <a:pt x="328" y="1422"/>
                            </a:lnTo>
                            <a:lnTo>
                              <a:pt x="321" y="1414"/>
                            </a:lnTo>
                            <a:lnTo>
                              <a:pt x="314" y="1404"/>
                            </a:lnTo>
                            <a:lnTo>
                              <a:pt x="308" y="1394"/>
                            </a:lnTo>
                            <a:lnTo>
                              <a:pt x="304" y="1383"/>
                            </a:lnTo>
                            <a:lnTo>
                              <a:pt x="297" y="1378"/>
                            </a:lnTo>
                            <a:lnTo>
                              <a:pt x="292" y="1371"/>
                            </a:lnTo>
                            <a:lnTo>
                              <a:pt x="285" y="1364"/>
                            </a:lnTo>
                            <a:lnTo>
                              <a:pt x="280" y="1355"/>
                            </a:lnTo>
                            <a:lnTo>
                              <a:pt x="267" y="1335"/>
                            </a:lnTo>
                            <a:lnTo>
                              <a:pt x="256" y="1315"/>
                            </a:lnTo>
                            <a:lnTo>
                              <a:pt x="245" y="1293"/>
                            </a:lnTo>
                            <a:lnTo>
                              <a:pt x="235" y="1272"/>
                            </a:lnTo>
                            <a:lnTo>
                              <a:pt x="224" y="1253"/>
                            </a:lnTo>
                            <a:lnTo>
                              <a:pt x="214" y="1236"/>
                            </a:lnTo>
                            <a:lnTo>
                              <a:pt x="208" y="1225"/>
                            </a:lnTo>
                            <a:lnTo>
                              <a:pt x="201" y="1211"/>
                            </a:lnTo>
                            <a:lnTo>
                              <a:pt x="194" y="1192"/>
                            </a:lnTo>
                            <a:lnTo>
                              <a:pt x="186" y="1172"/>
                            </a:lnTo>
                            <a:lnTo>
                              <a:pt x="180" y="1152"/>
                            </a:lnTo>
                            <a:lnTo>
                              <a:pt x="176" y="1133"/>
                            </a:lnTo>
                            <a:lnTo>
                              <a:pt x="174" y="1124"/>
                            </a:lnTo>
                            <a:lnTo>
                              <a:pt x="173" y="1116"/>
                            </a:lnTo>
                            <a:lnTo>
                              <a:pt x="173" y="1109"/>
                            </a:lnTo>
                            <a:lnTo>
                              <a:pt x="173" y="1104"/>
                            </a:lnTo>
                            <a:lnTo>
                              <a:pt x="175" y="1093"/>
                            </a:lnTo>
                            <a:lnTo>
                              <a:pt x="178" y="1083"/>
                            </a:lnTo>
                            <a:lnTo>
                              <a:pt x="182" y="1072"/>
                            </a:lnTo>
                            <a:lnTo>
                              <a:pt x="185" y="1062"/>
                            </a:lnTo>
                            <a:lnTo>
                              <a:pt x="194" y="1040"/>
                            </a:lnTo>
                            <a:lnTo>
                              <a:pt x="203" y="1018"/>
                            </a:lnTo>
                            <a:lnTo>
                              <a:pt x="207" y="1008"/>
                            </a:lnTo>
                            <a:lnTo>
                              <a:pt x="211" y="997"/>
                            </a:lnTo>
                            <a:lnTo>
                              <a:pt x="213" y="986"/>
                            </a:lnTo>
                            <a:lnTo>
                              <a:pt x="215" y="975"/>
                            </a:lnTo>
                            <a:lnTo>
                              <a:pt x="216" y="964"/>
                            </a:lnTo>
                            <a:lnTo>
                              <a:pt x="215" y="954"/>
                            </a:lnTo>
                            <a:lnTo>
                              <a:pt x="214" y="943"/>
                            </a:lnTo>
                            <a:lnTo>
                              <a:pt x="211" y="931"/>
                            </a:lnTo>
                            <a:lnTo>
                              <a:pt x="206" y="921"/>
                            </a:lnTo>
                            <a:lnTo>
                              <a:pt x="199" y="913"/>
                            </a:lnTo>
                            <a:lnTo>
                              <a:pt x="190" y="905"/>
                            </a:lnTo>
                            <a:lnTo>
                              <a:pt x="180" y="897"/>
                            </a:lnTo>
                            <a:lnTo>
                              <a:pt x="169" y="891"/>
                            </a:lnTo>
                            <a:lnTo>
                              <a:pt x="157" y="886"/>
                            </a:lnTo>
                            <a:lnTo>
                              <a:pt x="145" y="881"/>
                            </a:lnTo>
                            <a:lnTo>
                              <a:pt x="130" y="877"/>
                            </a:lnTo>
                            <a:lnTo>
                              <a:pt x="103" y="871"/>
                            </a:lnTo>
                            <a:lnTo>
                              <a:pt x="75" y="868"/>
                            </a:lnTo>
                            <a:lnTo>
                              <a:pt x="48" y="867"/>
                            </a:lnTo>
                            <a:lnTo>
                              <a:pt x="26" y="86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94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04362" y="3104573"/>
                        <a:ext cx="834597" cy="9967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761"/>
                          </a:cxn>
                          <a:cxn ang="0">
                            <a:pos x="89" y="683"/>
                          </a:cxn>
                          <a:cxn ang="0">
                            <a:pos x="114" y="549"/>
                          </a:cxn>
                          <a:cxn ang="0">
                            <a:pos x="223" y="601"/>
                          </a:cxn>
                          <a:cxn ang="0">
                            <a:pos x="303" y="585"/>
                          </a:cxn>
                          <a:cxn ang="0">
                            <a:pos x="381" y="547"/>
                          </a:cxn>
                          <a:cxn ang="0">
                            <a:pos x="495" y="550"/>
                          </a:cxn>
                          <a:cxn ang="0">
                            <a:pos x="639" y="482"/>
                          </a:cxn>
                          <a:cxn ang="0">
                            <a:pos x="651" y="342"/>
                          </a:cxn>
                          <a:cxn ang="0">
                            <a:pos x="727" y="310"/>
                          </a:cxn>
                          <a:cxn ang="0">
                            <a:pos x="855" y="285"/>
                          </a:cxn>
                          <a:cxn ang="0">
                            <a:pos x="938" y="161"/>
                          </a:cxn>
                          <a:cxn ang="0">
                            <a:pos x="997" y="207"/>
                          </a:cxn>
                          <a:cxn ang="0">
                            <a:pos x="1096" y="219"/>
                          </a:cxn>
                          <a:cxn ang="0">
                            <a:pos x="1224" y="105"/>
                          </a:cxn>
                          <a:cxn ang="0">
                            <a:pos x="1460" y="99"/>
                          </a:cxn>
                          <a:cxn ang="0">
                            <a:pos x="1539" y="203"/>
                          </a:cxn>
                          <a:cxn ang="0">
                            <a:pos x="1591" y="320"/>
                          </a:cxn>
                          <a:cxn ang="0">
                            <a:pos x="1632" y="413"/>
                          </a:cxn>
                          <a:cxn ang="0">
                            <a:pos x="1636" y="650"/>
                          </a:cxn>
                          <a:cxn ang="0">
                            <a:pos x="1709" y="851"/>
                          </a:cxn>
                          <a:cxn ang="0">
                            <a:pos x="1800" y="946"/>
                          </a:cxn>
                          <a:cxn ang="0">
                            <a:pos x="1814" y="1113"/>
                          </a:cxn>
                          <a:cxn ang="0">
                            <a:pos x="1807" y="1242"/>
                          </a:cxn>
                          <a:cxn ang="0">
                            <a:pos x="1838" y="1393"/>
                          </a:cxn>
                          <a:cxn ang="0">
                            <a:pos x="1874" y="1501"/>
                          </a:cxn>
                          <a:cxn ang="0">
                            <a:pos x="1940" y="1591"/>
                          </a:cxn>
                          <a:cxn ang="0">
                            <a:pos x="2002" y="1724"/>
                          </a:cxn>
                          <a:cxn ang="0">
                            <a:pos x="2093" y="1880"/>
                          </a:cxn>
                          <a:cxn ang="0">
                            <a:pos x="2069" y="2051"/>
                          </a:cxn>
                          <a:cxn ang="0">
                            <a:pos x="1984" y="2112"/>
                          </a:cxn>
                          <a:cxn ang="0">
                            <a:pos x="1910" y="2215"/>
                          </a:cxn>
                          <a:cxn ang="0">
                            <a:pos x="1822" y="2243"/>
                          </a:cxn>
                          <a:cxn ang="0">
                            <a:pos x="1755" y="2202"/>
                          </a:cxn>
                          <a:cxn ang="0">
                            <a:pos x="1762" y="2389"/>
                          </a:cxn>
                          <a:cxn ang="0">
                            <a:pos x="1676" y="2496"/>
                          </a:cxn>
                          <a:cxn ang="0">
                            <a:pos x="1394" y="2411"/>
                          </a:cxn>
                          <a:cxn ang="0">
                            <a:pos x="1081" y="2197"/>
                          </a:cxn>
                          <a:cxn ang="0">
                            <a:pos x="1030" y="2088"/>
                          </a:cxn>
                          <a:cxn ang="0">
                            <a:pos x="1012" y="1967"/>
                          </a:cxn>
                          <a:cxn ang="0">
                            <a:pos x="1001" y="1858"/>
                          </a:cxn>
                          <a:cxn ang="0">
                            <a:pos x="966" y="1790"/>
                          </a:cxn>
                          <a:cxn ang="0">
                            <a:pos x="905" y="1672"/>
                          </a:cxn>
                          <a:cxn ang="0">
                            <a:pos x="827" y="1833"/>
                          </a:cxn>
                          <a:cxn ang="0">
                            <a:pos x="746" y="1885"/>
                          </a:cxn>
                          <a:cxn ang="0">
                            <a:pos x="680" y="1826"/>
                          </a:cxn>
                          <a:cxn ang="0">
                            <a:pos x="630" y="1837"/>
                          </a:cxn>
                          <a:cxn ang="0">
                            <a:pos x="450" y="1909"/>
                          </a:cxn>
                          <a:cxn ang="0">
                            <a:pos x="322" y="1936"/>
                          </a:cxn>
                          <a:cxn ang="0">
                            <a:pos x="234" y="1827"/>
                          </a:cxn>
                          <a:cxn ang="0">
                            <a:pos x="184" y="1731"/>
                          </a:cxn>
                          <a:cxn ang="0">
                            <a:pos x="233" y="1751"/>
                          </a:cxn>
                          <a:cxn ang="0">
                            <a:pos x="326" y="1808"/>
                          </a:cxn>
                          <a:cxn ang="0">
                            <a:pos x="322" y="1746"/>
                          </a:cxn>
                          <a:cxn ang="0">
                            <a:pos x="275" y="1679"/>
                          </a:cxn>
                          <a:cxn ang="0">
                            <a:pos x="314" y="1532"/>
                          </a:cxn>
                          <a:cxn ang="0">
                            <a:pos x="347" y="1438"/>
                          </a:cxn>
                          <a:cxn ang="0">
                            <a:pos x="267" y="1335"/>
                          </a:cxn>
                          <a:cxn ang="0">
                            <a:pos x="180" y="1152"/>
                          </a:cxn>
                          <a:cxn ang="0">
                            <a:pos x="194" y="1040"/>
                          </a:cxn>
                          <a:cxn ang="0">
                            <a:pos x="206" y="921"/>
                          </a:cxn>
                          <a:cxn ang="0">
                            <a:pos x="48" y="867"/>
                          </a:cxn>
                        </a:cxnLst>
                        <a:rect l="0" t="0" r="r" b="b"/>
                        <a:pathLst>
                          <a:path w="2098" h="2510">
                            <a:moveTo>
                              <a:pt x="26" y="866"/>
                            </a:moveTo>
                            <a:lnTo>
                              <a:pt x="26" y="855"/>
                            </a:lnTo>
                            <a:lnTo>
                              <a:pt x="25" y="844"/>
                            </a:lnTo>
                            <a:lnTo>
                              <a:pt x="22" y="834"/>
                            </a:lnTo>
                            <a:lnTo>
                              <a:pt x="20" y="825"/>
                            </a:lnTo>
                            <a:lnTo>
                              <a:pt x="12" y="806"/>
                            </a:lnTo>
                            <a:lnTo>
                              <a:pt x="6" y="788"/>
                            </a:lnTo>
                            <a:lnTo>
                              <a:pt x="4" y="779"/>
                            </a:lnTo>
                            <a:lnTo>
                              <a:pt x="1" y="770"/>
                            </a:lnTo>
                            <a:lnTo>
                              <a:pt x="0" y="761"/>
                            </a:lnTo>
                            <a:lnTo>
                              <a:pt x="1" y="751"/>
                            </a:lnTo>
                            <a:lnTo>
                              <a:pt x="4" y="740"/>
                            </a:lnTo>
                            <a:lnTo>
                              <a:pt x="7" y="730"/>
                            </a:lnTo>
                            <a:lnTo>
                              <a:pt x="12" y="718"/>
                            </a:lnTo>
                            <a:lnTo>
                              <a:pt x="20" y="706"/>
                            </a:lnTo>
                            <a:lnTo>
                              <a:pt x="42" y="700"/>
                            </a:lnTo>
                            <a:lnTo>
                              <a:pt x="65" y="696"/>
                            </a:lnTo>
                            <a:lnTo>
                              <a:pt x="76" y="692"/>
                            </a:lnTo>
                            <a:lnTo>
                              <a:pt x="85" y="687"/>
                            </a:lnTo>
                            <a:lnTo>
                              <a:pt x="89" y="683"/>
                            </a:lnTo>
                            <a:lnTo>
                              <a:pt x="94" y="679"/>
                            </a:lnTo>
                            <a:lnTo>
                              <a:pt x="97" y="673"/>
                            </a:lnTo>
                            <a:lnTo>
                              <a:pt x="100" y="668"/>
                            </a:lnTo>
                            <a:lnTo>
                              <a:pt x="105" y="657"/>
                            </a:lnTo>
                            <a:lnTo>
                              <a:pt x="107" y="643"/>
                            </a:lnTo>
                            <a:lnTo>
                              <a:pt x="108" y="629"/>
                            </a:lnTo>
                            <a:lnTo>
                              <a:pt x="108" y="613"/>
                            </a:lnTo>
                            <a:lnTo>
                              <a:pt x="107" y="581"/>
                            </a:lnTo>
                            <a:lnTo>
                              <a:pt x="107" y="554"/>
                            </a:lnTo>
                            <a:lnTo>
                              <a:pt x="114" y="549"/>
                            </a:lnTo>
                            <a:lnTo>
                              <a:pt x="119" y="544"/>
                            </a:lnTo>
                            <a:lnTo>
                              <a:pt x="126" y="543"/>
                            </a:lnTo>
                            <a:lnTo>
                              <a:pt x="133" y="543"/>
                            </a:lnTo>
                            <a:lnTo>
                              <a:pt x="139" y="544"/>
                            </a:lnTo>
                            <a:lnTo>
                              <a:pt x="147" y="548"/>
                            </a:lnTo>
                            <a:lnTo>
                              <a:pt x="154" y="551"/>
                            </a:lnTo>
                            <a:lnTo>
                              <a:pt x="162" y="555"/>
                            </a:lnTo>
                            <a:lnTo>
                              <a:pt x="189" y="579"/>
                            </a:lnTo>
                            <a:lnTo>
                              <a:pt x="214" y="598"/>
                            </a:lnTo>
                            <a:lnTo>
                              <a:pt x="223" y="601"/>
                            </a:lnTo>
                            <a:lnTo>
                              <a:pt x="229" y="603"/>
                            </a:lnTo>
                            <a:lnTo>
                              <a:pt x="237" y="606"/>
                            </a:lnTo>
                            <a:lnTo>
                              <a:pt x="244" y="606"/>
                            </a:lnTo>
                            <a:lnTo>
                              <a:pt x="251" y="607"/>
                            </a:lnTo>
                            <a:lnTo>
                              <a:pt x="257" y="606"/>
                            </a:lnTo>
                            <a:lnTo>
                              <a:pt x="264" y="604"/>
                            </a:lnTo>
                            <a:lnTo>
                              <a:pt x="269" y="603"/>
                            </a:lnTo>
                            <a:lnTo>
                              <a:pt x="282" y="599"/>
                            </a:lnTo>
                            <a:lnTo>
                              <a:pt x="293" y="592"/>
                            </a:lnTo>
                            <a:lnTo>
                              <a:pt x="303" y="585"/>
                            </a:lnTo>
                            <a:lnTo>
                              <a:pt x="313" y="578"/>
                            </a:lnTo>
                            <a:lnTo>
                              <a:pt x="323" y="570"/>
                            </a:lnTo>
                            <a:lnTo>
                              <a:pt x="333" y="562"/>
                            </a:lnTo>
                            <a:lnTo>
                              <a:pt x="343" y="555"/>
                            </a:lnTo>
                            <a:lnTo>
                              <a:pt x="353" y="551"/>
                            </a:lnTo>
                            <a:lnTo>
                              <a:pt x="359" y="549"/>
                            </a:lnTo>
                            <a:lnTo>
                              <a:pt x="364" y="547"/>
                            </a:lnTo>
                            <a:lnTo>
                              <a:pt x="370" y="547"/>
                            </a:lnTo>
                            <a:lnTo>
                              <a:pt x="375" y="547"/>
                            </a:lnTo>
                            <a:lnTo>
                              <a:pt x="381" y="547"/>
                            </a:lnTo>
                            <a:lnTo>
                              <a:pt x="387" y="548"/>
                            </a:lnTo>
                            <a:lnTo>
                              <a:pt x="394" y="550"/>
                            </a:lnTo>
                            <a:lnTo>
                              <a:pt x="400" y="552"/>
                            </a:lnTo>
                            <a:lnTo>
                              <a:pt x="410" y="555"/>
                            </a:lnTo>
                            <a:lnTo>
                              <a:pt x="421" y="558"/>
                            </a:lnTo>
                            <a:lnTo>
                              <a:pt x="433" y="559"/>
                            </a:lnTo>
                            <a:lnTo>
                              <a:pt x="448" y="558"/>
                            </a:lnTo>
                            <a:lnTo>
                              <a:pt x="462" y="555"/>
                            </a:lnTo>
                            <a:lnTo>
                              <a:pt x="479" y="553"/>
                            </a:lnTo>
                            <a:lnTo>
                              <a:pt x="495" y="550"/>
                            </a:lnTo>
                            <a:lnTo>
                              <a:pt x="512" y="545"/>
                            </a:lnTo>
                            <a:lnTo>
                              <a:pt x="545" y="535"/>
                            </a:lnTo>
                            <a:lnTo>
                              <a:pt x="576" y="524"/>
                            </a:lnTo>
                            <a:lnTo>
                              <a:pt x="590" y="519"/>
                            </a:lnTo>
                            <a:lnTo>
                              <a:pt x="602" y="513"/>
                            </a:lnTo>
                            <a:lnTo>
                              <a:pt x="612" y="507"/>
                            </a:lnTo>
                            <a:lnTo>
                              <a:pt x="621" y="501"/>
                            </a:lnTo>
                            <a:lnTo>
                              <a:pt x="628" y="495"/>
                            </a:lnTo>
                            <a:lnTo>
                              <a:pt x="633" y="489"/>
                            </a:lnTo>
                            <a:lnTo>
                              <a:pt x="639" y="482"/>
                            </a:lnTo>
                            <a:lnTo>
                              <a:pt x="642" y="475"/>
                            </a:lnTo>
                            <a:lnTo>
                              <a:pt x="646" y="468"/>
                            </a:lnTo>
                            <a:lnTo>
                              <a:pt x="648" y="460"/>
                            </a:lnTo>
                            <a:lnTo>
                              <a:pt x="649" y="452"/>
                            </a:lnTo>
                            <a:lnTo>
                              <a:pt x="650" y="443"/>
                            </a:lnTo>
                            <a:lnTo>
                              <a:pt x="650" y="410"/>
                            </a:lnTo>
                            <a:lnTo>
                              <a:pt x="648" y="377"/>
                            </a:lnTo>
                            <a:lnTo>
                              <a:pt x="648" y="362"/>
                            </a:lnTo>
                            <a:lnTo>
                              <a:pt x="649" y="349"/>
                            </a:lnTo>
                            <a:lnTo>
                              <a:pt x="651" y="342"/>
                            </a:lnTo>
                            <a:lnTo>
                              <a:pt x="653" y="335"/>
                            </a:lnTo>
                            <a:lnTo>
                              <a:pt x="657" y="330"/>
                            </a:lnTo>
                            <a:lnTo>
                              <a:pt x="661" y="325"/>
                            </a:lnTo>
                            <a:lnTo>
                              <a:pt x="667" y="321"/>
                            </a:lnTo>
                            <a:lnTo>
                              <a:pt x="673" y="317"/>
                            </a:lnTo>
                            <a:lnTo>
                              <a:pt x="681" y="314"/>
                            </a:lnTo>
                            <a:lnTo>
                              <a:pt x="690" y="312"/>
                            </a:lnTo>
                            <a:lnTo>
                              <a:pt x="701" y="311"/>
                            </a:lnTo>
                            <a:lnTo>
                              <a:pt x="713" y="310"/>
                            </a:lnTo>
                            <a:lnTo>
                              <a:pt x="727" y="310"/>
                            </a:lnTo>
                            <a:lnTo>
                              <a:pt x="742" y="311"/>
                            </a:lnTo>
                            <a:lnTo>
                              <a:pt x="762" y="312"/>
                            </a:lnTo>
                            <a:lnTo>
                              <a:pt x="781" y="312"/>
                            </a:lnTo>
                            <a:lnTo>
                              <a:pt x="799" y="310"/>
                            </a:lnTo>
                            <a:lnTo>
                              <a:pt x="816" y="306"/>
                            </a:lnTo>
                            <a:lnTo>
                              <a:pt x="825" y="303"/>
                            </a:lnTo>
                            <a:lnTo>
                              <a:pt x="833" y="300"/>
                            </a:lnTo>
                            <a:lnTo>
                              <a:pt x="840" y="296"/>
                            </a:lnTo>
                            <a:lnTo>
                              <a:pt x="848" y="291"/>
                            </a:lnTo>
                            <a:lnTo>
                              <a:pt x="855" y="285"/>
                            </a:lnTo>
                            <a:lnTo>
                              <a:pt x="863" y="280"/>
                            </a:lnTo>
                            <a:lnTo>
                              <a:pt x="869" y="272"/>
                            </a:lnTo>
                            <a:lnTo>
                              <a:pt x="877" y="264"/>
                            </a:lnTo>
                            <a:lnTo>
                              <a:pt x="885" y="253"/>
                            </a:lnTo>
                            <a:lnTo>
                              <a:pt x="893" y="236"/>
                            </a:lnTo>
                            <a:lnTo>
                              <a:pt x="903" y="218"/>
                            </a:lnTo>
                            <a:lnTo>
                              <a:pt x="913" y="199"/>
                            </a:lnTo>
                            <a:lnTo>
                              <a:pt x="923" y="182"/>
                            </a:lnTo>
                            <a:lnTo>
                              <a:pt x="934" y="166"/>
                            </a:lnTo>
                            <a:lnTo>
                              <a:pt x="938" y="161"/>
                            </a:lnTo>
                            <a:lnTo>
                              <a:pt x="944" y="156"/>
                            </a:lnTo>
                            <a:lnTo>
                              <a:pt x="949" y="153"/>
                            </a:lnTo>
                            <a:lnTo>
                              <a:pt x="955" y="153"/>
                            </a:lnTo>
                            <a:lnTo>
                              <a:pt x="962" y="159"/>
                            </a:lnTo>
                            <a:lnTo>
                              <a:pt x="967" y="167"/>
                            </a:lnTo>
                            <a:lnTo>
                              <a:pt x="973" y="176"/>
                            </a:lnTo>
                            <a:lnTo>
                              <a:pt x="978" y="185"/>
                            </a:lnTo>
                            <a:lnTo>
                              <a:pt x="984" y="193"/>
                            </a:lnTo>
                            <a:lnTo>
                              <a:pt x="991" y="201"/>
                            </a:lnTo>
                            <a:lnTo>
                              <a:pt x="997" y="207"/>
                            </a:lnTo>
                            <a:lnTo>
                              <a:pt x="1005" y="213"/>
                            </a:lnTo>
                            <a:lnTo>
                              <a:pt x="1016" y="216"/>
                            </a:lnTo>
                            <a:lnTo>
                              <a:pt x="1026" y="219"/>
                            </a:lnTo>
                            <a:lnTo>
                              <a:pt x="1037" y="223"/>
                            </a:lnTo>
                            <a:lnTo>
                              <a:pt x="1047" y="224"/>
                            </a:lnTo>
                            <a:lnTo>
                              <a:pt x="1057" y="224"/>
                            </a:lnTo>
                            <a:lnTo>
                              <a:pt x="1067" y="224"/>
                            </a:lnTo>
                            <a:lnTo>
                              <a:pt x="1077" y="223"/>
                            </a:lnTo>
                            <a:lnTo>
                              <a:pt x="1087" y="222"/>
                            </a:lnTo>
                            <a:lnTo>
                              <a:pt x="1096" y="219"/>
                            </a:lnTo>
                            <a:lnTo>
                              <a:pt x="1106" y="216"/>
                            </a:lnTo>
                            <a:lnTo>
                              <a:pt x="1115" y="213"/>
                            </a:lnTo>
                            <a:lnTo>
                              <a:pt x="1124" y="208"/>
                            </a:lnTo>
                            <a:lnTo>
                              <a:pt x="1141" y="198"/>
                            </a:lnTo>
                            <a:lnTo>
                              <a:pt x="1157" y="186"/>
                            </a:lnTo>
                            <a:lnTo>
                              <a:pt x="1173" y="173"/>
                            </a:lnTo>
                            <a:lnTo>
                              <a:pt x="1188" y="157"/>
                            </a:lnTo>
                            <a:lnTo>
                              <a:pt x="1201" y="141"/>
                            </a:lnTo>
                            <a:lnTo>
                              <a:pt x="1213" y="124"/>
                            </a:lnTo>
                            <a:lnTo>
                              <a:pt x="1224" y="105"/>
                            </a:lnTo>
                            <a:lnTo>
                              <a:pt x="1234" y="87"/>
                            </a:lnTo>
                            <a:lnTo>
                              <a:pt x="1243" y="69"/>
                            </a:lnTo>
                            <a:lnTo>
                              <a:pt x="1251" y="50"/>
                            </a:lnTo>
                            <a:lnTo>
                              <a:pt x="1307" y="0"/>
                            </a:lnTo>
                            <a:lnTo>
                              <a:pt x="1307" y="0"/>
                            </a:lnTo>
                            <a:lnTo>
                              <a:pt x="1376" y="53"/>
                            </a:lnTo>
                            <a:lnTo>
                              <a:pt x="1393" y="65"/>
                            </a:lnTo>
                            <a:lnTo>
                              <a:pt x="1415" y="76"/>
                            </a:lnTo>
                            <a:lnTo>
                              <a:pt x="1437" y="88"/>
                            </a:lnTo>
                            <a:lnTo>
                              <a:pt x="1460" y="99"/>
                            </a:lnTo>
                            <a:lnTo>
                              <a:pt x="1484" y="112"/>
                            </a:lnTo>
                            <a:lnTo>
                              <a:pt x="1504" y="125"/>
                            </a:lnTo>
                            <a:lnTo>
                              <a:pt x="1511" y="133"/>
                            </a:lnTo>
                            <a:lnTo>
                              <a:pt x="1519" y="141"/>
                            </a:lnTo>
                            <a:lnTo>
                              <a:pt x="1525" y="148"/>
                            </a:lnTo>
                            <a:lnTo>
                              <a:pt x="1529" y="157"/>
                            </a:lnTo>
                            <a:lnTo>
                              <a:pt x="1534" y="168"/>
                            </a:lnTo>
                            <a:lnTo>
                              <a:pt x="1537" y="181"/>
                            </a:lnTo>
                            <a:lnTo>
                              <a:pt x="1538" y="192"/>
                            </a:lnTo>
                            <a:lnTo>
                              <a:pt x="1539" y="203"/>
                            </a:lnTo>
                            <a:lnTo>
                              <a:pt x="1540" y="225"/>
                            </a:lnTo>
                            <a:lnTo>
                              <a:pt x="1542" y="247"/>
                            </a:lnTo>
                            <a:lnTo>
                              <a:pt x="1544" y="257"/>
                            </a:lnTo>
                            <a:lnTo>
                              <a:pt x="1546" y="267"/>
                            </a:lnTo>
                            <a:lnTo>
                              <a:pt x="1550" y="277"/>
                            </a:lnTo>
                            <a:lnTo>
                              <a:pt x="1555" y="286"/>
                            </a:lnTo>
                            <a:lnTo>
                              <a:pt x="1561" y="295"/>
                            </a:lnTo>
                            <a:lnTo>
                              <a:pt x="1569" y="304"/>
                            </a:lnTo>
                            <a:lnTo>
                              <a:pt x="1579" y="312"/>
                            </a:lnTo>
                            <a:lnTo>
                              <a:pt x="1591" y="320"/>
                            </a:lnTo>
                            <a:lnTo>
                              <a:pt x="1607" y="329"/>
                            </a:lnTo>
                            <a:lnTo>
                              <a:pt x="1618" y="337"/>
                            </a:lnTo>
                            <a:lnTo>
                              <a:pt x="1621" y="342"/>
                            </a:lnTo>
                            <a:lnTo>
                              <a:pt x="1626" y="346"/>
                            </a:lnTo>
                            <a:lnTo>
                              <a:pt x="1628" y="352"/>
                            </a:lnTo>
                            <a:lnTo>
                              <a:pt x="1630" y="357"/>
                            </a:lnTo>
                            <a:lnTo>
                              <a:pt x="1634" y="369"/>
                            </a:lnTo>
                            <a:lnTo>
                              <a:pt x="1635" y="382"/>
                            </a:lnTo>
                            <a:lnTo>
                              <a:pt x="1634" y="396"/>
                            </a:lnTo>
                            <a:lnTo>
                              <a:pt x="1632" y="413"/>
                            </a:lnTo>
                            <a:lnTo>
                              <a:pt x="1626" y="451"/>
                            </a:lnTo>
                            <a:lnTo>
                              <a:pt x="1620" y="493"/>
                            </a:lnTo>
                            <a:lnTo>
                              <a:pt x="1618" y="515"/>
                            </a:lnTo>
                            <a:lnTo>
                              <a:pt x="1616" y="535"/>
                            </a:lnTo>
                            <a:lnTo>
                              <a:pt x="1616" y="555"/>
                            </a:lnTo>
                            <a:lnTo>
                              <a:pt x="1617" y="573"/>
                            </a:lnTo>
                            <a:lnTo>
                              <a:pt x="1621" y="592"/>
                            </a:lnTo>
                            <a:lnTo>
                              <a:pt x="1627" y="612"/>
                            </a:lnTo>
                            <a:lnTo>
                              <a:pt x="1633" y="631"/>
                            </a:lnTo>
                            <a:lnTo>
                              <a:pt x="1636" y="650"/>
                            </a:lnTo>
                            <a:lnTo>
                              <a:pt x="1647" y="664"/>
                            </a:lnTo>
                            <a:lnTo>
                              <a:pt x="1655" y="681"/>
                            </a:lnTo>
                            <a:lnTo>
                              <a:pt x="1662" y="698"/>
                            </a:lnTo>
                            <a:lnTo>
                              <a:pt x="1667" y="715"/>
                            </a:lnTo>
                            <a:lnTo>
                              <a:pt x="1675" y="750"/>
                            </a:lnTo>
                            <a:lnTo>
                              <a:pt x="1683" y="786"/>
                            </a:lnTo>
                            <a:lnTo>
                              <a:pt x="1687" y="802"/>
                            </a:lnTo>
                            <a:lnTo>
                              <a:pt x="1693" y="819"/>
                            </a:lnTo>
                            <a:lnTo>
                              <a:pt x="1700" y="836"/>
                            </a:lnTo>
                            <a:lnTo>
                              <a:pt x="1709" y="851"/>
                            </a:lnTo>
                            <a:lnTo>
                              <a:pt x="1715" y="859"/>
                            </a:lnTo>
                            <a:lnTo>
                              <a:pt x="1721" y="866"/>
                            </a:lnTo>
                            <a:lnTo>
                              <a:pt x="1727" y="873"/>
                            </a:lnTo>
                            <a:lnTo>
                              <a:pt x="1735" y="879"/>
                            </a:lnTo>
                            <a:lnTo>
                              <a:pt x="1743" y="886"/>
                            </a:lnTo>
                            <a:lnTo>
                              <a:pt x="1752" y="891"/>
                            </a:lnTo>
                            <a:lnTo>
                              <a:pt x="1762" y="897"/>
                            </a:lnTo>
                            <a:lnTo>
                              <a:pt x="1773" y="903"/>
                            </a:lnTo>
                            <a:lnTo>
                              <a:pt x="1787" y="926"/>
                            </a:lnTo>
                            <a:lnTo>
                              <a:pt x="1800" y="946"/>
                            </a:lnTo>
                            <a:lnTo>
                              <a:pt x="1810" y="963"/>
                            </a:lnTo>
                            <a:lnTo>
                              <a:pt x="1817" y="979"/>
                            </a:lnTo>
                            <a:lnTo>
                              <a:pt x="1820" y="988"/>
                            </a:lnTo>
                            <a:lnTo>
                              <a:pt x="1822" y="997"/>
                            </a:lnTo>
                            <a:lnTo>
                              <a:pt x="1823" y="1007"/>
                            </a:lnTo>
                            <a:lnTo>
                              <a:pt x="1824" y="1018"/>
                            </a:lnTo>
                            <a:lnTo>
                              <a:pt x="1824" y="1043"/>
                            </a:lnTo>
                            <a:lnTo>
                              <a:pt x="1822" y="1074"/>
                            </a:lnTo>
                            <a:lnTo>
                              <a:pt x="1818" y="1092"/>
                            </a:lnTo>
                            <a:lnTo>
                              <a:pt x="1814" y="1113"/>
                            </a:lnTo>
                            <a:lnTo>
                              <a:pt x="1808" y="1135"/>
                            </a:lnTo>
                            <a:lnTo>
                              <a:pt x="1803" y="1158"/>
                            </a:lnTo>
                            <a:lnTo>
                              <a:pt x="1801" y="1171"/>
                            </a:lnTo>
                            <a:lnTo>
                              <a:pt x="1800" y="1182"/>
                            </a:lnTo>
                            <a:lnTo>
                              <a:pt x="1798" y="1193"/>
                            </a:lnTo>
                            <a:lnTo>
                              <a:pt x="1798" y="1204"/>
                            </a:lnTo>
                            <a:lnTo>
                              <a:pt x="1798" y="1214"/>
                            </a:lnTo>
                            <a:lnTo>
                              <a:pt x="1801" y="1224"/>
                            </a:lnTo>
                            <a:lnTo>
                              <a:pt x="1803" y="1233"/>
                            </a:lnTo>
                            <a:lnTo>
                              <a:pt x="1807" y="1242"/>
                            </a:lnTo>
                            <a:lnTo>
                              <a:pt x="1814" y="1254"/>
                            </a:lnTo>
                            <a:lnTo>
                              <a:pt x="1820" y="1267"/>
                            </a:lnTo>
                            <a:lnTo>
                              <a:pt x="1825" y="1281"/>
                            </a:lnTo>
                            <a:lnTo>
                              <a:pt x="1831" y="1295"/>
                            </a:lnTo>
                            <a:lnTo>
                              <a:pt x="1835" y="1310"/>
                            </a:lnTo>
                            <a:lnTo>
                              <a:pt x="1838" y="1325"/>
                            </a:lnTo>
                            <a:lnTo>
                              <a:pt x="1840" y="1340"/>
                            </a:lnTo>
                            <a:lnTo>
                              <a:pt x="1841" y="1353"/>
                            </a:lnTo>
                            <a:lnTo>
                              <a:pt x="1840" y="1373"/>
                            </a:lnTo>
                            <a:lnTo>
                              <a:pt x="1838" y="1393"/>
                            </a:lnTo>
                            <a:lnTo>
                              <a:pt x="1838" y="1413"/>
                            </a:lnTo>
                            <a:lnTo>
                              <a:pt x="1840" y="1432"/>
                            </a:lnTo>
                            <a:lnTo>
                              <a:pt x="1841" y="1442"/>
                            </a:lnTo>
                            <a:lnTo>
                              <a:pt x="1843" y="1452"/>
                            </a:lnTo>
                            <a:lnTo>
                              <a:pt x="1846" y="1461"/>
                            </a:lnTo>
                            <a:lnTo>
                              <a:pt x="1850" y="1470"/>
                            </a:lnTo>
                            <a:lnTo>
                              <a:pt x="1854" y="1478"/>
                            </a:lnTo>
                            <a:lnTo>
                              <a:pt x="1860" y="1485"/>
                            </a:lnTo>
                            <a:lnTo>
                              <a:pt x="1866" y="1493"/>
                            </a:lnTo>
                            <a:lnTo>
                              <a:pt x="1874" y="1501"/>
                            </a:lnTo>
                            <a:lnTo>
                              <a:pt x="1891" y="1514"/>
                            </a:lnTo>
                            <a:lnTo>
                              <a:pt x="1906" y="1528"/>
                            </a:lnTo>
                            <a:lnTo>
                              <a:pt x="1915" y="1536"/>
                            </a:lnTo>
                            <a:lnTo>
                              <a:pt x="1922" y="1542"/>
                            </a:lnTo>
                            <a:lnTo>
                              <a:pt x="1929" y="1551"/>
                            </a:lnTo>
                            <a:lnTo>
                              <a:pt x="1935" y="1560"/>
                            </a:lnTo>
                            <a:lnTo>
                              <a:pt x="1938" y="1567"/>
                            </a:lnTo>
                            <a:lnTo>
                              <a:pt x="1940" y="1574"/>
                            </a:lnTo>
                            <a:lnTo>
                              <a:pt x="1940" y="1582"/>
                            </a:lnTo>
                            <a:lnTo>
                              <a:pt x="1940" y="1591"/>
                            </a:lnTo>
                            <a:lnTo>
                              <a:pt x="1939" y="1600"/>
                            </a:lnTo>
                            <a:lnTo>
                              <a:pt x="1939" y="1609"/>
                            </a:lnTo>
                            <a:lnTo>
                              <a:pt x="1940" y="1618"/>
                            </a:lnTo>
                            <a:lnTo>
                              <a:pt x="1942" y="1626"/>
                            </a:lnTo>
                            <a:lnTo>
                              <a:pt x="1949" y="1643"/>
                            </a:lnTo>
                            <a:lnTo>
                              <a:pt x="1959" y="1661"/>
                            </a:lnTo>
                            <a:lnTo>
                              <a:pt x="1969" y="1677"/>
                            </a:lnTo>
                            <a:lnTo>
                              <a:pt x="1980" y="1692"/>
                            </a:lnTo>
                            <a:lnTo>
                              <a:pt x="1991" y="1708"/>
                            </a:lnTo>
                            <a:lnTo>
                              <a:pt x="2002" y="1724"/>
                            </a:lnTo>
                            <a:lnTo>
                              <a:pt x="2012" y="1740"/>
                            </a:lnTo>
                            <a:lnTo>
                              <a:pt x="2021" y="1757"/>
                            </a:lnTo>
                            <a:lnTo>
                              <a:pt x="2030" y="1777"/>
                            </a:lnTo>
                            <a:lnTo>
                              <a:pt x="2039" y="1794"/>
                            </a:lnTo>
                            <a:lnTo>
                              <a:pt x="2048" y="1808"/>
                            </a:lnTo>
                            <a:lnTo>
                              <a:pt x="2055" y="1820"/>
                            </a:lnTo>
                            <a:lnTo>
                              <a:pt x="2072" y="1841"/>
                            </a:lnTo>
                            <a:lnTo>
                              <a:pt x="2084" y="1860"/>
                            </a:lnTo>
                            <a:lnTo>
                              <a:pt x="2090" y="1870"/>
                            </a:lnTo>
                            <a:lnTo>
                              <a:pt x="2093" y="1880"/>
                            </a:lnTo>
                            <a:lnTo>
                              <a:pt x="2097" y="1892"/>
                            </a:lnTo>
                            <a:lnTo>
                              <a:pt x="2098" y="1905"/>
                            </a:lnTo>
                            <a:lnTo>
                              <a:pt x="2098" y="1919"/>
                            </a:lnTo>
                            <a:lnTo>
                              <a:pt x="2097" y="1936"/>
                            </a:lnTo>
                            <a:lnTo>
                              <a:pt x="2093" y="1956"/>
                            </a:lnTo>
                            <a:lnTo>
                              <a:pt x="2088" y="1979"/>
                            </a:lnTo>
                            <a:lnTo>
                              <a:pt x="2081" y="2006"/>
                            </a:lnTo>
                            <a:lnTo>
                              <a:pt x="2074" y="2029"/>
                            </a:lnTo>
                            <a:lnTo>
                              <a:pt x="2072" y="2041"/>
                            </a:lnTo>
                            <a:lnTo>
                              <a:pt x="2069" y="2051"/>
                            </a:lnTo>
                            <a:lnTo>
                              <a:pt x="2064" y="2060"/>
                            </a:lnTo>
                            <a:lnTo>
                              <a:pt x="2060" y="2067"/>
                            </a:lnTo>
                            <a:lnTo>
                              <a:pt x="2055" y="2075"/>
                            </a:lnTo>
                            <a:lnTo>
                              <a:pt x="2049" y="2082"/>
                            </a:lnTo>
                            <a:lnTo>
                              <a:pt x="2042" y="2088"/>
                            </a:lnTo>
                            <a:lnTo>
                              <a:pt x="2033" y="2094"/>
                            </a:lnTo>
                            <a:lnTo>
                              <a:pt x="2023" y="2100"/>
                            </a:lnTo>
                            <a:lnTo>
                              <a:pt x="2012" y="2104"/>
                            </a:lnTo>
                            <a:lnTo>
                              <a:pt x="1999" y="2108"/>
                            </a:lnTo>
                            <a:lnTo>
                              <a:pt x="1984" y="2112"/>
                            </a:lnTo>
                            <a:lnTo>
                              <a:pt x="1979" y="2113"/>
                            </a:lnTo>
                            <a:lnTo>
                              <a:pt x="1973" y="2116"/>
                            </a:lnTo>
                            <a:lnTo>
                              <a:pt x="1969" y="2118"/>
                            </a:lnTo>
                            <a:lnTo>
                              <a:pt x="1964" y="2122"/>
                            </a:lnTo>
                            <a:lnTo>
                              <a:pt x="1958" y="2131"/>
                            </a:lnTo>
                            <a:lnTo>
                              <a:pt x="1951" y="2140"/>
                            </a:lnTo>
                            <a:lnTo>
                              <a:pt x="1941" y="2161"/>
                            </a:lnTo>
                            <a:lnTo>
                              <a:pt x="1932" y="2181"/>
                            </a:lnTo>
                            <a:lnTo>
                              <a:pt x="1921" y="2200"/>
                            </a:lnTo>
                            <a:lnTo>
                              <a:pt x="1910" y="2215"/>
                            </a:lnTo>
                            <a:lnTo>
                              <a:pt x="1900" y="2228"/>
                            </a:lnTo>
                            <a:lnTo>
                              <a:pt x="1890" y="2236"/>
                            </a:lnTo>
                            <a:lnTo>
                              <a:pt x="1880" y="2244"/>
                            </a:lnTo>
                            <a:lnTo>
                              <a:pt x="1871" y="2249"/>
                            </a:lnTo>
                            <a:lnTo>
                              <a:pt x="1862" y="2252"/>
                            </a:lnTo>
                            <a:lnTo>
                              <a:pt x="1853" y="2253"/>
                            </a:lnTo>
                            <a:lnTo>
                              <a:pt x="1845" y="2252"/>
                            </a:lnTo>
                            <a:lnTo>
                              <a:pt x="1836" y="2250"/>
                            </a:lnTo>
                            <a:lnTo>
                              <a:pt x="1830" y="2246"/>
                            </a:lnTo>
                            <a:lnTo>
                              <a:pt x="1822" y="2243"/>
                            </a:lnTo>
                            <a:lnTo>
                              <a:pt x="1808" y="2232"/>
                            </a:lnTo>
                            <a:lnTo>
                              <a:pt x="1796" y="2220"/>
                            </a:lnTo>
                            <a:lnTo>
                              <a:pt x="1785" y="2209"/>
                            </a:lnTo>
                            <a:lnTo>
                              <a:pt x="1775" y="2200"/>
                            </a:lnTo>
                            <a:lnTo>
                              <a:pt x="1771" y="2196"/>
                            </a:lnTo>
                            <a:lnTo>
                              <a:pt x="1767" y="2194"/>
                            </a:lnTo>
                            <a:lnTo>
                              <a:pt x="1764" y="2194"/>
                            </a:lnTo>
                            <a:lnTo>
                              <a:pt x="1761" y="2194"/>
                            </a:lnTo>
                            <a:lnTo>
                              <a:pt x="1757" y="2197"/>
                            </a:lnTo>
                            <a:lnTo>
                              <a:pt x="1755" y="2202"/>
                            </a:lnTo>
                            <a:lnTo>
                              <a:pt x="1753" y="2210"/>
                            </a:lnTo>
                            <a:lnTo>
                              <a:pt x="1751" y="2220"/>
                            </a:lnTo>
                            <a:lnTo>
                              <a:pt x="1748" y="2248"/>
                            </a:lnTo>
                            <a:lnTo>
                              <a:pt x="1747" y="2288"/>
                            </a:lnTo>
                            <a:lnTo>
                              <a:pt x="1747" y="2304"/>
                            </a:lnTo>
                            <a:lnTo>
                              <a:pt x="1749" y="2321"/>
                            </a:lnTo>
                            <a:lnTo>
                              <a:pt x="1753" y="2338"/>
                            </a:lnTo>
                            <a:lnTo>
                              <a:pt x="1756" y="2355"/>
                            </a:lnTo>
                            <a:lnTo>
                              <a:pt x="1759" y="2373"/>
                            </a:lnTo>
                            <a:lnTo>
                              <a:pt x="1762" y="2389"/>
                            </a:lnTo>
                            <a:lnTo>
                              <a:pt x="1763" y="2404"/>
                            </a:lnTo>
                            <a:lnTo>
                              <a:pt x="1762" y="2419"/>
                            </a:lnTo>
                            <a:lnTo>
                              <a:pt x="1800" y="2503"/>
                            </a:lnTo>
                            <a:lnTo>
                              <a:pt x="1800" y="2503"/>
                            </a:lnTo>
                            <a:lnTo>
                              <a:pt x="1782" y="2508"/>
                            </a:lnTo>
                            <a:lnTo>
                              <a:pt x="1766" y="2510"/>
                            </a:lnTo>
                            <a:lnTo>
                              <a:pt x="1751" y="2510"/>
                            </a:lnTo>
                            <a:lnTo>
                              <a:pt x="1736" y="2508"/>
                            </a:lnTo>
                            <a:lnTo>
                              <a:pt x="1708" y="2502"/>
                            </a:lnTo>
                            <a:lnTo>
                              <a:pt x="1676" y="2496"/>
                            </a:lnTo>
                            <a:lnTo>
                              <a:pt x="1650" y="2490"/>
                            </a:lnTo>
                            <a:lnTo>
                              <a:pt x="1624" y="2486"/>
                            </a:lnTo>
                            <a:lnTo>
                              <a:pt x="1597" y="2480"/>
                            </a:lnTo>
                            <a:lnTo>
                              <a:pt x="1569" y="2474"/>
                            </a:lnTo>
                            <a:lnTo>
                              <a:pt x="1542" y="2470"/>
                            </a:lnTo>
                            <a:lnTo>
                              <a:pt x="1515" y="2466"/>
                            </a:lnTo>
                            <a:lnTo>
                              <a:pt x="1487" y="2461"/>
                            </a:lnTo>
                            <a:lnTo>
                              <a:pt x="1459" y="2457"/>
                            </a:lnTo>
                            <a:lnTo>
                              <a:pt x="1459" y="2457"/>
                            </a:lnTo>
                            <a:lnTo>
                              <a:pt x="1394" y="2411"/>
                            </a:lnTo>
                            <a:lnTo>
                              <a:pt x="1161" y="2280"/>
                            </a:lnTo>
                            <a:lnTo>
                              <a:pt x="1135" y="2265"/>
                            </a:lnTo>
                            <a:lnTo>
                              <a:pt x="1116" y="2252"/>
                            </a:lnTo>
                            <a:lnTo>
                              <a:pt x="1109" y="2245"/>
                            </a:lnTo>
                            <a:lnTo>
                              <a:pt x="1102" y="2239"/>
                            </a:lnTo>
                            <a:lnTo>
                              <a:pt x="1096" y="2231"/>
                            </a:lnTo>
                            <a:lnTo>
                              <a:pt x="1091" y="2223"/>
                            </a:lnTo>
                            <a:lnTo>
                              <a:pt x="1087" y="2215"/>
                            </a:lnTo>
                            <a:lnTo>
                              <a:pt x="1084" y="2206"/>
                            </a:lnTo>
                            <a:lnTo>
                              <a:pt x="1081" y="2197"/>
                            </a:lnTo>
                            <a:lnTo>
                              <a:pt x="1080" y="2186"/>
                            </a:lnTo>
                            <a:lnTo>
                              <a:pt x="1076" y="2163"/>
                            </a:lnTo>
                            <a:lnTo>
                              <a:pt x="1074" y="2133"/>
                            </a:lnTo>
                            <a:lnTo>
                              <a:pt x="1073" y="2126"/>
                            </a:lnTo>
                            <a:lnTo>
                              <a:pt x="1071" y="2121"/>
                            </a:lnTo>
                            <a:lnTo>
                              <a:pt x="1066" y="2115"/>
                            </a:lnTo>
                            <a:lnTo>
                              <a:pt x="1062" y="2111"/>
                            </a:lnTo>
                            <a:lnTo>
                              <a:pt x="1050" y="2102"/>
                            </a:lnTo>
                            <a:lnTo>
                              <a:pt x="1036" y="2093"/>
                            </a:lnTo>
                            <a:lnTo>
                              <a:pt x="1030" y="2088"/>
                            </a:lnTo>
                            <a:lnTo>
                              <a:pt x="1023" y="2084"/>
                            </a:lnTo>
                            <a:lnTo>
                              <a:pt x="1017" y="2078"/>
                            </a:lnTo>
                            <a:lnTo>
                              <a:pt x="1012" y="2072"/>
                            </a:lnTo>
                            <a:lnTo>
                              <a:pt x="1007" y="2065"/>
                            </a:lnTo>
                            <a:lnTo>
                              <a:pt x="1004" y="2057"/>
                            </a:lnTo>
                            <a:lnTo>
                              <a:pt x="1002" y="2050"/>
                            </a:lnTo>
                            <a:lnTo>
                              <a:pt x="1001" y="2039"/>
                            </a:lnTo>
                            <a:lnTo>
                              <a:pt x="1003" y="2019"/>
                            </a:lnTo>
                            <a:lnTo>
                              <a:pt x="1006" y="1995"/>
                            </a:lnTo>
                            <a:lnTo>
                              <a:pt x="1012" y="1967"/>
                            </a:lnTo>
                            <a:lnTo>
                              <a:pt x="1016" y="1939"/>
                            </a:lnTo>
                            <a:lnTo>
                              <a:pt x="1017" y="1925"/>
                            </a:lnTo>
                            <a:lnTo>
                              <a:pt x="1018" y="1912"/>
                            </a:lnTo>
                            <a:lnTo>
                              <a:pt x="1018" y="1899"/>
                            </a:lnTo>
                            <a:lnTo>
                              <a:pt x="1017" y="1888"/>
                            </a:lnTo>
                            <a:lnTo>
                              <a:pt x="1014" y="1877"/>
                            </a:lnTo>
                            <a:lnTo>
                              <a:pt x="1011" y="1868"/>
                            </a:lnTo>
                            <a:lnTo>
                              <a:pt x="1007" y="1865"/>
                            </a:lnTo>
                            <a:lnTo>
                              <a:pt x="1004" y="1861"/>
                            </a:lnTo>
                            <a:lnTo>
                              <a:pt x="1001" y="1858"/>
                            </a:lnTo>
                            <a:lnTo>
                              <a:pt x="996" y="1856"/>
                            </a:lnTo>
                            <a:lnTo>
                              <a:pt x="992" y="1854"/>
                            </a:lnTo>
                            <a:lnTo>
                              <a:pt x="987" y="1851"/>
                            </a:lnTo>
                            <a:lnTo>
                              <a:pt x="984" y="1848"/>
                            </a:lnTo>
                            <a:lnTo>
                              <a:pt x="981" y="1844"/>
                            </a:lnTo>
                            <a:lnTo>
                              <a:pt x="975" y="1836"/>
                            </a:lnTo>
                            <a:lnTo>
                              <a:pt x="971" y="1826"/>
                            </a:lnTo>
                            <a:lnTo>
                              <a:pt x="968" y="1815"/>
                            </a:lnTo>
                            <a:lnTo>
                              <a:pt x="966" y="1803"/>
                            </a:lnTo>
                            <a:lnTo>
                              <a:pt x="966" y="1790"/>
                            </a:lnTo>
                            <a:lnTo>
                              <a:pt x="966" y="1777"/>
                            </a:lnTo>
                            <a:lnTo>
                              <a:pt x="968" y="1750"/>
                            </a:lnTo>
                            <a:lnTo>
                              <a:pt x="971" y="1724"/>
                            </a:lnTo>
                            <a:lnTo>
                              <a:pt x="974" y="1699"/>
                            </a:lnTo>
                            <a:lnTo>
                              <a:pt x="975" y="1679"/>
                            </a:lnTo>
                            <a:lnTo>
                              <a:pt x="954" y="1676"/>
                            </a:lnTo>
                            <a:lnTo>
                              <a:pt x="930" y="1671"/>
                            </a:lnTo>
                            <a:lnTo>
                              <a:pt x="919" y="1670"/>
                            </a:lnTo>
                            <a:lnTo>
                              <a:pt x="909" y="1671"/>
                            </a:lnTo>
                            <a:lnTo>
                              <a:pt x="905" y="1672"/>
                            </a:lnTo>
                            <a:lnTo>
                              <a:pt x="902" y="1675"/>
                            </a:lnTo>
                            <a:lnTo>
                              <a:pt x="898" y="1678"/>
                            </a:lnTo>
                            <a:lnTo>
                              <a:pt x="896" y="1682"/>
                            </a:lnTo>
                            <a:lnTo>
                              <a:pt x="885" y="1708"/>
                            </a:lnTo>
                            <a:lnTo>
                              <a:pt x="875" y="1736"/>
                            </a:lnTo>
                            <a:lnTo>
                              <a:pt x="863" y="1764"/>
                            </a:lnTo>
                            <a:lnTo>
                              <a:pt x="849" y="1793"/>
                            </a:lnTo>
                            <a:lnTo>
                              <a:pt x="843" y="1806"/>
                            </a:lnTo>
                            <a:lnTo>
                              <a:pt x="835" y="1819"/>
                            </a:lnTo>
                            <a:lnTo>
                              <a:pt x="827" y="1833"/>
                            </a:lnTo>
                            <a:lnTo>
                              <a:pt x="818" y="1844"/>
                            </a:lnTo>
                            <a:lnTo>
                              <a:pt x="808" y="1855"/>
                            </a:lnTo>
                            <a:lnTo>
                              <a:pt x="798" y="1865"/>
                            </a:lnTo>
                            <a:lnTo>
                              <a:pt x="787" y="1873"/>
                            </a:lnTo>
                            <a:lnTo>
                              <a:pt x="775" y="1879"/>
                            </a:lnTo>
                            <a:lnTo>
                              <a:pt x="768" y="1883"/>
                            </a:lnTo>
                            <a:lnTo>
                              <a:pt x="762" y="1884"/>
                            </a:lnTo>
                            <a:lnTo>
                              <a:pt x="757" y="1885"/>
                            </a:lnTo>
                            <a:lnTo>
                              <a:pt x="751" y="1885"/>
                            </a:lnTo>
                            <a:lnTo>
                              <a:pt x="746" y="1885"/>
                            </a:lnTo>
                            <a:lnTo>
                              <a:pt x="741" y="1884"/>
                            </a:lnTo>
                            <a:lnTo>
                              <a:pt x="737" y="1882"/>
                            </a:lnTo>
                            <a:lnTo>
                              <a:pt x="732" y="1879"/>
                            </a:lnTo>
                            <a:lnTo>
                              <a:pt x="723" y="1873"/>
                            </a:lnTo>
                            <a:lnTo>
                              <a:pt x="716" y="1866"/>
                            </a:lnTo>
                            <a:lnTo>
                              <a:pt x="708" y="1857"/>
                            </a:lnTo>
                            <a:lnTo>
                              <a:pt x="701" y="1848"/>
                            </a:lnTo>
                            <a:lnTo>
                              <a:pt x="695" y="1840"/>
                            </a:lnTo>
                            <a:lnTo>
                              <a:pt x="687" y="1833"/>
                            </a:lnTo>
                            <a:lnTo>
                              <a:pt x="680" y="1826"/>
                            </a:lnTo>
                            <a:lnTo>
                              <a:pt x="672" y="1821"/>
                            </a:lnTo>
                            <a:lnTo>
                              <a:pt x="668" y="1820"/>
                            </a:lnTo>
                            <a:lnTo>
                              <a:pt x="665" y="1819"/>
                            </a:lnTo>
                            <a:lnTo>
                              <a:pt x="660" y="1819"/>
                            </a:lnTo>
                            <a:lnTo>
                              <a:pt x="656" y="1820"/>
                            </a:lnTo>
                            <a:lnTo>
                              <a:pt x="651" y="1821"/>
                            </a:lnTo>
                            <a:lnTo>
                              <a:pt x="647" y="1824"/>
                            </a:lnTo>
                            <a:lnTo>
                              <a:pt x="641" y="1827"/>
                            </a:lnTo>
                            <a:lnTo>
                              <a:pt x="637" y="1831"/>
                            </a:lnTo>
                            <a:lnTo>
                              <a:pt x="630" y="1837"/>
                            </a:lnTo>
                            <a:lnTo>
                              <a:pt x="621" y="1843"/>
                            </a:lnTo>
                            <a:lnTo>
                              <a:pt x="612" y="1848"/>
                            </a:lnTo>
                            <a:lnTo>
                              <a:pt x="603" y="1853"/>
                            </a:lnTo>
                            <a:lnTo>
                              <a:pt x="581" y="1861"/>
                            </a:lnTo>
                            <a:lnTo>
                              <a:pt x="558" y="1870"/>
                            </a:lnTo>
                            <a:lnTo>
                              <a:pt x="533" y="1878"/>
                            </a:lnTo>
                            <a:lnTo>
                              <a:pt x="510" y="1886"/>
                            </a:lnTo>
                            <a:lnTo>
                              <a:pt x="488" y="1894"/>
                            </a:lnTo>
                            <a:lnTo>
                              <a:pt x="469" y="1900"/>
                            </a:lnTo>
                            <a:lnTo>
                              <a:pt x="450" y="1909"/>
                            </a:lnTo>
                            <a:lnTo>
                              <a:pt x="432" y="1918"/>
                            </a:lnTo>
                            <a:lnTo>
                              <a:pt x="412" y="1926"/>
                            </a:lnTo>
                            <a:lnTo>
                              <a:pt x="393" y="1934"/>
                            </a:lnTo>
                            <a:lnTo>
                              <a:pt x="383" y="1936"/>
                            </a:lnTo>
                            <a:lnTo>
                              <a:pt x="373" y="1938"/>
                            </a:lnTo>
                            <a:lnTo>
                              <a:pt x="363" y="1939"/>
                            </a:lnTo>
                            <a:lnTo>
                              <a:pt x="353" y="1940"/>
                            </a:lnTo>
                            <a:lnTo>
                              <a:pt x="342" y="1939"/>
                            </a:lnTo>
                            <a:lnTo>
                              <a:pt x="332" y="1938"/>
                            </a:lnTo>
                            <a:lnTo>
                              <a:pt x="322" y="1936"/>
                            </a:lnTo>
                            <a:lnTo>
                              <a:pt x="312" y="1933"/>
                            </a:lnTo>
                            <a:lnTo>
                              <a:pt x="298" y="1925"/>
                            </a:lnTo>
                            <a:lnTo>
                              <a:pt x="286" y="1917"/>
                            </a:lnTo>
                            <a:lnTo>
                              <a:pt x="276" y="1907"/>
                            </a:lnTo>
                            <a:lnTo>
                              <a:pt x="267" y="1897"/>
                            </a:lnTo>
                            <a:lnTo>
                              <a:pt x="261" y="1887"/>
                            </a:lnTo>
                            <a:lnTo>
                              <a:pt x="254" y="1875"/>
                            </a:lnTo>
                            <a:lnTo>
                              <a:pt x="248" y="1864"/>
                            </a:lnTo>
                            <a:lnTo>
                              <a:pt x="243" y="1851"/>
                            </a:lnTo>
                            <a:lnTo>
                              <a:pt x="234" y="1827"/>
                            </a:lnTo>
                            <a:lnTo>
                              <a:pt x="225" y="1803"/>
                            </a:lnTo>
                            <a:lnTo>
                              <a:pt x="219" y="1791"/>
                            </a:lnTo>
                            <a:lnTo>
                              <a:pt x="214" y="1780"/>
                            </a:lnTo>
                            <a:lnTo>
                              <a:pt x="207" y="1770"/>
                            </a:lnTo>
                            <a:lnTo>
                              <a:pt x="198" y="1760"/>
                            </a:lnTo>
                            <a:lnTo>
                              <a:pt x="192" y="1751"/>
                            </a:lnTo>
                            <a:lnTo>
                              <a:pt x="186" y="1742"/>
                            </a:lnTo>
                            <a:lnTo>
                              <a:pt x="185" y="1739"/>
                            </a:lnTo>
                            <a:lnTo>
                              <a:pt x="184" y="1735"/>
                            </a:lnTo>
                            <a:lnTo>
                              <a:pt x="184" y="1731"/>
                            </a:lnTo>
                            <a:lnTo>
                              <a:pt x="184" y="1729"/>
                            </a:lnTo>
                            <a:lnTo>
                              <a:pt x="185" y="1727"/>
                            </a:lnTo>
                            <a:lnTo>
                              <a:pt x="187" y="1725"/>
                            </a:lnTo>
                            <a:lnTo>
                              <a:pt x="189" y="1724"/>
                            </a:lnTo>
                            <a:lnTo>
                              <a:pt x="193" y="1724"/>
                            </a:lnTo>
                            <a:lnTo>
                              <a:pt x="197" y="1725"/>
                            </a:lnTo>
                            <a:lnTo>
                              <a:pt x="202" y="1726"/>
                            </a:lnTo>
                            <a:lnTo>
                              <a:pt x="207" y="1729"/>
                            </a:lnTo>
                            <a:lnTo>
                              <a:pt x="214" y="1732"/>
                            </a:lnTo>
                            <a:lnTo>
                              <a:pt x="233" y="1751"/>
                            </a:lnTo>
                            <a:lnTo>
                              <a:pt x="259" y="1783"/>
                            </a:lnTo>
                            <a:lnTo>
                              <a:pt x="274" y="1798"/>
                            </a:lnTo>
                            <a:lnTo>
                              <a:pt x="288" y="1810"/>
                            </a:lnTo>
                            <a:lnTo>
                              <a:pt x="295" y="1815"/>
                            </a:lnTo>
                            <a:lnTo>
                              <a:pt x="302" y="1818"/>
                            </a:lnTo>
                            <a:lnTo>
                              <a:pt x="307" y="1819"/>
                            </a:lnTo>
                            <a:lnTo>
                              <a:pt x="313" y="1818"/>
                            </a:lnTo>
                            <a:lnTo>
                              <a:pt x="318" y="1816"/>
                            </a:lnTo>
                            <a:lnTo>
                              <a:pt x="323" y="1813"/>
                            </a:lnTo>
                            <a:lnTo>
                              <a:pt x="326" y="1808"/>
                            </a:lnTo>
                            <a:lnTo>
                              <a:pt x="328" y="1803"/>
                            </a:lnTo>
                            <a:lnTo>
                              <a:pt x="330" y="1797"/>
                            </a:lnTo>
                            <a:lnTo>
                              <a:pt x="331" y="1790"/>
                            </a:lnTo>
                            <a:lnTo>
                              <a:pt x="332" y="1784"/>
                            </a:lnTo>
                            <a:lnTo>
                              <a:pt x="332" y="1777"/>
                            </a:lnTo>
                            <a:lnTo>
                              <a:pt x="331" y="1770"/>
                            </a:lnTo>
                            <a:lnTo>
                              <a:pt x="330" y="1764"/>
                            </a:lnTo>
                            <a:lnTo>
                              <a:pt x="327" y="1757"/>
                            </a:lnTo>
                            <a:lnTo>
                              <a:pt x="325" y="1751"/>
                            </a:lnTo>
                            <a:lnTo>
                              <a:pt x="322" y="1746"/>
                            </a:lnTo>
                            <a:lnTo>
                              <a:pt x="318" y="1740"/>
                            </a:lnTo>
                            <a:lnTo>
                              <a:pt x="314" y="1737"/>
                            </a:lnTo>
                            <a:lnTo>
                              <a:pt x="310" y="1734"/>
                            </a:lnTo>
                            <a:lnTo>
                              <a:pt x="301" y="1728"/>
                            </a:lnTo>
                            <a:lnTo>
                              <a:pt x="293" y="1721"/>
                            </a:lnTo>
                            <a:lnTo>
                              <a:pt x="286" y="1714"/>
                            </a:lnTo>
                            <a:lnTo>
                              <a:pt x="282" y="1706"/>
                            </a:lnTo>
                            <a:lnTo>
                              <a:pt x="278" y="1698"/>
                            </a:lnTo>
                            <a:lnTo>
                              <a:pt x="276" y="1689"/>
                            </a:lnTo>
                            <a:lnTo>
                              <a:pt x="275" y="1679"/>
                            </a:lnTo>
                            <a:lnTo>
                              <a:pt x="275" y="1670"/>
                            </a:lnTo>
                            <a:lnTo>
                              <a:pt x="277" y="1630"/>
                            </a:lnTo>
                            <a:lnTo>
                              <a:pt x="280" y="1590"/>
                            </a:lnTo>
                            <a:lnTo>
                              <a:pt x="281" y="1578"/>
                            </a:lnTo>
                            <a:lnTo>
                              <a:pt x="283" y="1567"/>
                            </a:lnTo>
                            <a:lnTo>
                              <a:pt x="286" y="1558"/>
                            </a:lnTo>
                            <a:lnTo>
                              <a:pt x="292" y="1551"/>
                            </a:lnTo>
                            <a:lnTo>
                              <a:pt x="298" y="1543"/>
                            </a:lnTo>
                            <a:lnTo>
                              <a:pt x="306" y="1538"/>
                            </a:lnTo>
                            <a:lnTo>
                              <a:pt x="314" y="1532"/>
                            </a:lnTo>
                            <a:lnTo>
                              <a:pt x="322" y="1527"/>
                            </a:lnTo>
                            <a:lnTo>
                              <a:pt x="330" y="1521"/>
                            </a:lnTo>
                            <a:lnTo>
                              <a:pt x="337" y="1514"/>
                            </a:lnTo>
                            <a:lnTo>
                              <a:pt x="345" y="1508"/>
                            </a:lnTo>
                            <a:lnTo>
                              <a:pt x="352" y="1499"/>
                            </a:lnTo>
                            <a:lnTo>
                              <a:pt x="357" y="1490"/>
                            </a:lnTo>
                            <a:lnTo>
                              <a:pt x="362" y="1479"/>
                            </a:lnTo>
                            <a:lnTo>
                              <a:pt x="365" y="1467"/>
                            </a:lnTo>
                            <a:lnTo>
                              <a:pt x="365" y="1451"/>
                            </a:lnTo>
                            <a:lnTo>
                              <a:pt x="347" y="1438"/>
                            </a:lnTo>
                            <a:lnTo>
                              <a:pt x="328" y="1422"/>
                            </a:lnTo>
                            <a:lnTo>
                              <a:pt x="321" y="1414"/>
                            </a:lnTo>
                            <a:lnTo>
                              <a:pt x="314" y="1404"/>
                            </a:lnTo>
                            <a:lnTo>
                              <a:pt x="308" y="1394"/>
                            </a:lnTo>
                            <a:lnTo>
                              <a:pt x="304" y="1383"/>
                            </a:lnTo>
                            <a:lnTo>
                              <a:pt x="297" y="1378"/>
                            </a:lnTo>
                            <a:lnTo>
                              <a:pt x="292" y="1371"/>
                            </a:lnTo>
                            <a:lnTo>
                              <a:pt x="285" y="1364"/>
                            </a:lnTo>
                            <a:lnTo>
                              <a:pt x="280" y="1355"/>
                            </a:lnTo>
                            <a:lnTo>
                              <a:pt x="267" y="1335"/>
                            </a:lnTo>
                            <a:lnTo>
                              <a:pt x="256" y="1315"/>
                            </a:lnTo>
                            <a:lnTo>
                              <a:pt x="245" y="1293"/>
                            </a:lnTo>
                            <a:lnTo>
                              <a:pt x="235" y="1272"/>
                            </a:lnTo>
                            <a:lnTo>
                              <a:pt x="224" y="1253"/>
                            </a:lnTo>
                            <a:lnTo>
                              <a:pt x="214" y="1236"/>
                            </a:lnTo>
                            <a:lnTo>
                              <a:pt x="208" y="1225"/>
                            </a:lnTo>
                            <a:lnTo>
                              <a:pt x="201" y="1211"/>
                            </a:lnTo>
                            <a:lnTo>
                              <a:pt x="194" y="1192"/>
                            </a:lnTo>
                            <a:lnTo>
                              <a:pt x="186" y="1172"/>
                            </a:lnTo>
                            <a:lnTo>
                              <a:pt x="180" y="1152"/>
                            </a:lnTo>
                            <a:lnTo>
                              <a:pt x="176" y="1133"/>
                            </a:lnTo>
                            <a:lnTo>
                              <a:pt x="174" y="1124"/>
                            </a:lnTo>
                            <a:lnTo>
                              <a:pt x="173" y="1116"/>
                            </a:lnTo>
                            <a:lnTo>
                              <a:pt x="173" y="1109"/>
                            </a:lnTo>
                            <a:lnTo>
                              <a:pt x="173" y="1104"/>
                            </a:lnTo>
                            <a:lnTo>
                              <a:pt x="175" y="1093"/>
                            </a:lnTo>
                            <a:lnTo>
                              <a:pt x="178" y="1083"/>
                            </a:lnTo>
                            <a:lnTo>
                              <a:pt x="182" y="1072"/>
                            </a:lnTo>
                            <a:lnTo>
                              <a:pt x="185" y="1062"/>
                            </a:lnTo>
                            <a:lnTo>
                              <a:pt x="194" y="1040"/>
                            </a:lnTo>
                            <a:lnTo>
                              <a:pt x="203" y="1018"/>
                            </a:lnTo>
                            <a:lnTo>
                              <a:pt x="207" y="1008"/>
                            </a:lnTo>
                            <a:lnTo>
                              <a:pt x="211" y="997"/>
                            </a:lnTo>
                            <a:lnTo>
                              <a:pt x="213" y="986"/>
                            </a:lnTo>
                            <a:lnTo>
                              <a:pt x="215" y="975"/>
                            </a:lnTo>
                            <a:lnTo>
                              <a:pt x="216" y="964"/>
                            </a:lnTo>
                            <a:lnTo>
                              <a:pt x="215" y="954"/>
                            </a:lnTo>
                            <a:lnTo>
                              <a:pt x="214" y="943"/>
                            </a:lnTo>
                            <a:lnTo>
                              <a:pt x="211" y="931"/>
                            </a:lnTo>
                            <a:lnTo>
                              <a:pt x="206" y="921"/>
                            </a:lnTo>
                            <a:lnTo>
                              <a:pt x="199" y="913"/>
                            </a:lnTo>
                            <a:lnTo>
                              <a:pt x="190" y="905"/>
                            </a:lnTo>
                            <a:lnTo>
                              <a:pt x="180" y="897"/>
                            </a:lnTo>
                            <a:lnTo>
                              <a:pt x="169" y="891"/>
                            </a:lnTo>
                            <a:lnTo>
                              <a:pt x="157" y="886"/>
                            </a:lnTo>
                            <a:lnTo>
                              <a:pt x="145" y="881"/>
                            </a:lnTo>
                            <a:lnTo>
                              <a:pt x="130" y="877"/>
                            </a:lnTo>
                            <a:lnTo>
                              <a:pt x="103" y="871"/>
                            </a:lnTo>
                            <a:lnTo>
                              <a:pt x="75" y="868"/>
                            </a:lnTo>
                            <a:lnTo>
                              <a:pt x="48" y="867"/>
                            </a:lnTo>
                            <a:lnTo>
                              <a:pt x="26" y="866"/>
                            </a:lnTo>
                            <a:lnTo>
                              <a:pt x="26" y="866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95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8791" y="3656927"/>
                        <a:ext cx="1378899" cy="9615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2" y="1104"/>
                          </a:cxn>
                          <a:cxn ang="0">
                            <a:pos x="8" y="1256"/>
                          </a:cxn>
                          <a:cxn ang="0">
                            <a:pos x="19" y="1390"/>
                          </a:cxn>
                          <a:cxn ang="0">
                            <a:pos x="245" y="1258"/>
                          </a:cxn>
                          <a:cxn ang="0">
                            <a:pos x="488" y="1130"/>
                          </a:cxn>
                          <a:cxn ang="0">
                            <a:pos x="617" y="1132"/>
                          </a:cxn>
                          <a:cxn ang="0">
                            <a:pos x="725" y="1115"/>
                          </a:cxn>
                          <a:cxn ang="0">
                            <a:pos x="739" y="1264"/>
                          </a:cxn>
                          <a:cxn ang="0">
                            <a:pos x="764" y="1393"/>
                          </a:cxn>
                          <a:cxn ang="0">
                            <a:pos x="720" y="1509"/>
                          </a:cxn>
                          <a:cxn ang="0">
                            <a:pos x="785" y="1714"/>
                          </a:cxn>
                          <a:cxn ang="0">
                            <a:pos x="720" y="1785"/>
                          </a:cxn>
                          <a:cxn ang="0">
                            <a:pos x="783" y="1875"/>
                          </a:cxn>
                          <a:cxn ang="0">
                            <a:pos x="939" y="1943"/>
                          </a:cxn>
                          <a:cxn ang="0">
                            <a:pos x="1032" y="1978"/>
                          </a:cxn>
                          <a:cxn ang="0">
                            <a:pos x="1095" y="2084"/>
                          </a:cxn>
                          <a:cxn ang="0">
                            <a:pos x="1152" y="1953"/>
                          </a:cxn>
                          <a:cxn ang="0">
                            <a:pos x="1272" y="1877"/>
                          </a:cxn>
                          <a:cxn ang="0">
                            <a:pos x="1366" y="1947"/>
                          </a:cxn>
                          <a:cxn ang="0">
                            <a:pos x="1434" y="1935"/>
                          </a:cxn>
                          <a:cxn ang="0">
                            <a:pos x="1468" y="1808"/>
                          </a:cxn>
                          <a:cxn ang="0">
                            <a:pos x="1380" y="1718"/>
                          </a:cxn>
                          <a:cxn ang="0">
                            <a:pos x="1478" y="1605"/>
                          </a:cxn>
                          <a:cxn ang="0">
                            <a:pos x="1383" y="1502"/>
                          </a:cxn>
                          <a:cxn ang="0">
                            <a:pos x="1387" y="1435"/>
                          </a:cxn>
                          <a:cxn ang="0">
                            <a:pos x="1776" y="1496"/>
                          </a:cxn>
                          <a:cxn ang="0">
                            <a:pos x="1817" y="1609"/>
                          </a:cxn>
                          <a:cxn ang="0">
                            <a:pos x="1894" y="1720"/>
                          </a:cxn>
                          <a:cxn ang="0">
                            <a:pos x="1964" y="1642"/>
                          </a:cxn>
                          <a:cxn ang="0">
                            <a:pos x="2078" y="1686"/>
                          </a:cxn>
                          <a:cxn ang="0">
                            <a:pos x="2259" y="1652"/>
                          </a:cxn>
                          <a:cxn ang="0">
                            <a:pos x="2479" y="1731"/>
                          </a:cxn>
                          <a:cxn ang="0">
                            <a:pos x="2541" y="1838"/>
                          </a:cxn>
                          <a:cxn ang="0">
                            <a:pos x="2471" y="1810"/>
                          </a:cxn>
                          <a:cxn ang="0">
                            <a:pos x="2471" y="1969"/>
                          </a:cxn>
                          <a:cxn ang="0">
                            <a:pos x="2568" y="2030"/>
                          </a:cxn>
                          <a:cxn ang="0">
                            <a:pos x="2642" y="2082"/>
                          </a:cxn>
                          <a:cxn ang="0">
                            <a:pos x="2914" y="2077"/>
                          </a:cxn>
                          <a:cxn ang="0">
                            <a:pos x="3137" y="2075"/>
                          </a:cxn>
                          <a:cxn ang="0">
                            <a:pos x="3226" y="2226"/>
                          </a:cxn>
                          <a:cxn ang="0">
                            <a:pos x="3245" y="2340"/>
                          </a:cxn>
                          <a:cxn ang="0">
                            <a:pos x="3386" y="2420"/>
                          </a:cxn>
                          <a:cxn ang="0">
                            <a:pos x="3464" y="2135"/>
                          </a:cxn>
                          <a:cxn ang="0">
                            <a:pos x="3420" y="1579"/>
                          </a:cxn>
                          <a:cxn ang="0">
                            <a:pos x="3140" y="995"/>
                          </a:cxn>
                          <a:cxn ang="0">
                            <a:pos x="2932" y="703"/>
                          </a:cxn>
                          <a:cxn ang="0">
                            <a:pos x="2600" y="512"/>
                          </a:cxn>
                          <a:cxn ang="0">
                            <a:pos x="2425" y="483"/>
                          </a:cxn>
                          <a:cxn ang="0">
                            <a:pos x="2260" y="473"/>
                          </a:cxn>
                          <a:cxn ang="0">
                            <a:pos x="2007" y="395"/>
                          </a:cxn>
                          <a:cxn ang="0">
                            <a:pos x="1947" y="263"/>
                          </a:cxn>
                          <a:cxn ang="0">
                            <a:pos x="1915" y="16"/>
                          </a:cxn>
                          <a:cxn ang="0">
                            <a:pos x="1786" y="108"/>
                          </a:cxn>
                          <a:cxn ang="0">
                            <a:pos x="1502" y="415"/>
                          </a:cxn>
                          <a:cxn ang="0">
                            <a:pos x="1348" y="276"/>
                          </a:cxn>
                          <a:cxn ang="0">
                            <a:pos x="1254" y="267"/>
                          </a:cxn>
                          <a:cxn ang="0">
                            <a:pos x="1135" y="230"/>
                          </a:cxn>
                          <a:cxn ang="0">
                            <a:pos x="878" y="362"/>
                          </a:cxn>
                          <a:cxn ang="0">
                            <a:pos x="753" y="422"/>
                          </a:cxn>
                          <a:cxn ang="0">
                            <a:pos x="553" y="485"/>
                          </a:cxn>
                          <a:cxn ang="0">
                            <a:pos x="334" y="531"/>
                          </a:cxn>
                          <a:cxn ang="0">
                            <a:pos x="88" y="582"/>
                          </a:cxn>
                          <a:cxn ang="0">
                            <a:pos x="7" y="768"/>
                          </a:cxn>
                        </a:cxnLst>
                        <a:rect l="0" t="0" r="r" b="b"/>
                        <a:pathLst>
                          <a:path w="3474" h="2423">
                            <a:moveTo>
                              <a:pt x="23" y="960"/>
                            </a:moveTo>
                            <a:lnTo>
                              <a:pt x="29" y="971"/>
                            </a:lnTo>
                            <a:lnTo>
                              <a:pt x="34" y="981"/>
                            </a:lnTo>
                            <a:lnTo>
                              <a:pt x="41" y="991"/>
                            </a:lnTo>
                            <a:lnTo>
                              <a:pt x="45" y="1001"/>
                            </a:lnTo>
                            <a:lnTo>
                              <a:pt x="51" y="1015"/>
                            </a:lnTo>
                            <a:lnTo>
                              <a:pt x="57" y="1029"/>
                            </a:lnTo>
                            <a:lnTo>
                              <a:pt x="60" y="1046"/>
                            </a:lnTo>
                            <a:lnTo>
                              <a:pt x="62" y="1063"/>
                            </a:lnTo>
                            <a:lnTo>
                              <a:pt x="63" y="1079"/>
                            </a:lnTo>
                            <a:lnTo>
                              <a:pt x="62" y="1096"/>
                            </a:lnTo>
                            <a:lnTo>
                              <a:pt x="62" y="1104"/>
                            </a:lnTo>
                            <a:lnTo>
                              <a:pt x="60" y="1110"/>
                            </a:lnTo>
                            <a:lnTo>
                              <a:pt x="58" y="1118"/>
                            </a:lnTo>
                            <a:lnTo>
                              <a:pt x="55" y="1125"/>
                            </a:lnTo>
                            <a:lnTo>
                              <a:pt x="49" y="1137"/>
                            </a:lnTo>
                            <a:lnTo>
                              <a:pt x="44" y="1147"/>
                            </a:lnTo>
                            <a:lnTo>
                              <a:pt x="39" y="1158"/>
                            </a:lnTo>
                            <a:lnTo>
                              <a:pt x="31" y="1169"/>
                            </a:lnTo>
                            <a:lnTo>
                              <a:pt x="23" y="1183"/>
                            </a:lnTo>
                            <a:lnTo>
                              <a:pt x="18" y="1197"/>
                            </a:lnTo>
                            <a:lnTo>
                              <a:pt x="13" y="1211"/>
                            </a:lnTo>
                            <a:lnTo>
                              <a:pt x="11" y="1226"/>
                            </a:lnTo>
                            <a:lnTo>
                              <a:pt x="8" y="1256"/>
                            </a:lnTo>
                            <a:lnTo>
                              <a:pt x="5" y="1286"/>
                            </a:lnTo>
                            <a:lnTo>
                              <a:pt x="9" y="1303"/>
                            </a:lnTo>
                            <a:lnTo>
                              <a:pt x="13" y="1318"/>
                            </a:lnTo>
                            <a:lnTo>
                              <a:pt x="14" y="1327"/>
                            </a:lnTo>
                            <a:lnTo>
                              <a:pt x="17" y="1336"/>
                            </a:lnTo>
                            <a:lnTo>
                              <a:pt x="18" y="1345"/>
                            </a:lnTo>
                            <a:lnTo>
                              <a:pt x="18" y="1354"/>
                            </a:lnTo>
                            <a:lnTo>
                              <a:pt x="18" y="1364"/>
                            </a:lnTo>
                            <a:lnTo>
                              <a:pt x="17" y="1375"/>
                            </a:lnTo>
                            <a:lnTo>
                              <a:pt x="17" y="1380"/>
                            </a:lnTo>
                            <a:lnTo>
                              <a:pt x="18" y="1385"/>
                            </a:lnTo>
                            <a:lnTo>
                              <a:pt x="19" y="1390"/>
                            </a:lnTo>
                            <a:lnTo>
                              <a:pt x="20" y="1393"/>
                            </a:lnTo>
                            <a:lnTo>
                              <a:pt x="24" y="1393"/>
                            </a:lnTo>
                            <a:lnTo>
                              <a:pt x="48" y="1377"/>
                            </a:lnTo>
                            <a:lnTo>
                              <a:pt x="71" y="1363"/>
                            </a:lnTo>
                            <a:lnTo>
                              <a:pt x="96" y="1350"/>
                            </a:lnTo>
                            <a:lnTo>
                              <a:pt x="121" y="1336"/>
                            </a:lnTo>
                            <a:lnTo>
                              <a:pt x="146" y="1322"/>
                            </a:lnTo>
                            <a:lnTo>
                              <a:pt x="170" y="1308"/>
                            </a:lnTo>
                            <a:lnTo>
                              <a:pt x="193" y="1293"/>
                            </a:lnTo>
                            <a:lnTo>
                              <a:pt x="217" y="1277"/>
                            </a:lnTo>
                            <a:lnTo>
                              <a:pt x="230" y="1267"/>
                            </a:lnTo>
                            <a:lnTo>
                              <a:pt x="245" y="1258"/>
                            </a:lnTo>
                            <a:lnTo>
                              <a:pt x="259" y="1251"/>
                            </a:lnTo>
                            <a:lnTo>
                              <a:pt x="275" y="1243"/>
                            </a:lnTo>
                            <a:lnTo>
                              <a:pt x="306" y="1228"/>
                            </a:lnTo>
                            <a:lnTo>
                              <a:pt x="338" y="1216"/>
                            </a:lnTo>
                            <a:lnTo>
                              <a:pt x="369" y="1203"/>
                            </a:lnTo>
                            <a:lnTo>
                              <a:pt x="402" y="1188"/>
                            </a:lnTo>
                            <a:lnTo>
                              <a:pt x="416" y="1180"/>
                            </a:lnTo>
                            <a:lnTo>
                              <a:pt x="432" y="1172"/>
                            </a:lnTo>
                            <a:lnTo>
                              <a:pt x="446" y="1162"/>
                            </a:lnTo>
                            <a:lnTo>
                              <a:pt x="461" y="1152"/>
                            </a:lnTo>
                            <a:lnTo>
                              <a:pt x="474" y="1142"/>
                            </a:lnTo>
                            <a:lnTo>
                              <a:pt x="488" y="1130"/>
                            </a:lnTo>
                            <a:lnTo>
                              <a:pt x="504" y="1122"/>
                            </a:lnTo>
                            <a:lnTo>
                              <a:pt x="521" y="1114"/>
                            </a:lnTo>
                            <a:lnTo>
                              <a:pt x="530" y="1112"/>
                            </a:lnTo>
                            <a:lnTo>
                              <a:pt x="537" y="1109"/>
                            </a:lnTo>
                            <a:lnTo>
                              <a:pt x="546" y="1107"/>
                            </a:lnTo>
                            <a:lnTo>
                              <a:pt x="555" y="1107"/>
                            </a:lnTo>
                            <a:lnTo>
                              <a:pt x="564" y="1107"/>
                            </a:lnTo>
                            <a:lnTo>
                              <a:pt x="572" y="1109"/>
                            </a:lnTo>
                            <a:lnTo>
                              <a:pt x="581" y="1112"/>
                            </a:lnTo>
                            <a:lnTo>
                              <a:pt x="590" y="1116"/>
                            </a:lnTo>
                            <a:lnTo>
                              <a:pt x="603" y="1124"/>
                            </a:lnTo>
                            <a:lnTo>
                              <a:pt x="617" y="1132"/>
                            </a:lnTo>
                            <a:lnTo>
                              <a:pt x="625" y="1135"/>
                            </a:lnTo>
                            <a:lnTo>
                              <a:pt x="633" y="1136"/>
                            </a:lnTo>
                            <a:lnTo>
                              <a:pt x="636" y="1136"/>
                            </a:lnTo>
                            <a:lnTo>
                              <a:pt x="641" y="1136"/>
                            </a:lnTo>
                            <a:lnTo>
                              <a:pt x="644" y="1135"/>
                            </a:lnTo>
                            <a:lnTo>
                              <a:pt x="647" y="1134"/>
                            </a:lnTo>
                            <a:lnTo>
                              <a:pt x="670" y="1120"/>
                            </a:lnTo>
                            <a:lnTo>
                              <a:pt x="684" y="1114"/>
                            </a:lnTo>
                            <a:lnTo>
                              <a:pt x="691" y="1112"/>
                            </a:lnTo>
                            <a:lnTo>
                              <a:pt x="700" y="1112"/>
                            </a:lnTo>
                            <a:lnTo>
                              <a:pt x="711" y="1113"/>
                            </a:lnTo>
                            <a:lnTo>
                              <a:pt x="725" y="1115"/>
                            </a:lnTo>
                            <a:lnTo>
                              <a:pt x="730" y="1122"/>
                            </a:lnTo>
                            <a:lnTo>
                              <a:pt x="734" y="1128"/>
                            </a:lnTo>
                            <a:lnTo>
                              <a:pt x="738" y="1136"/>
                            </a:lnTo>
                            <a:lnTo>
                              <a:pt x="740" y="1144"/>
                            </a:lnTo>
                            <a:lnTo>
                              <a:pt x="744" y="1160"/>
                            </a:lnTo>
                            <a:lnTo>
                              <a:pt x="746" y="1177"/>
                            </a:lnTo>
                            <a:lnTo>
                              <a:pt x="746" y="1194"/>
                            </a:lnTo>
                            <a:lnTo>
                              <a:pt x="745" y="1212"/>
                            </a:lnTo>
                            <a:lnTo>
                              <a:pt x="743" y="1228"/>
                            </a:lnTo>
                            <a:lnTo>
                              <a:pt x="740" y="1244"/>
                            </a:lnTo>
                            <a:lnTo>
                              <a:pt x="739" y="1254"/>
                            </a:lnTo>
                            <a:lnTo>
                              <a:pt x="739" y="1264"/>
                            </a:lnTo>
                            <a:lnTo>
                              <a:pt x="741" y="1275"/>
                            </a:lnTo>
                            <a:lnTo>
                              <a:pt x="744" y="1285"/>
                            </a:lnTo>
                            <a:lnTo>
                              <a:pt x="753" y="1305"/>
                            </a:lnTo>
                            <a:lnTo>
                              <a:pt x="762" y="1326"/>
                            </a:lnTo>
                            <a:lnTo>
                              <a:pt x="767" y="1336"/>
                            </a:lnTo>
                            <a:lnTo>
                              <a:pt x="770" y="1346"/>
                            </a:lnTo>
                            <a:lnTo>
                              <a:pt x="773" y="1355"/>
                            </a:lnTo>
                            <a:lnTo>
                              <a:pt x="773" y="1365"/>
                            </a:lnTo>
                            <a:lnTo>
                              <a:pt x="772" y="1375"/>
                            </a:lnTo>
                            <a:lnTo>
                              <a:pt x="770" y="1384"/>
                            </a:lnTo>
                            <a:lnTo>
                              <a:pt x="767" y="1389"/>
                            </a:lnTo>
                            <a:lnTo>
                              <a:pt x="764" y="1393"/>
                            </a:lnTo>
                            <a:lnTo>
                              <a:pt x="760" y="1397"/>
                            </a:lnTo>
                            <a:lnTo>
                              <a:pt x="755" y="1402"/>
                            </a:lnTo>
                            <a:lnTo>
                              <a:pt x="740" y="1417"/>
                            </a:lnTo>
                            <a:lnTo>
                              <a:pt x="729" y="1430"/>
                            </a:lnTo>
                            <a:lnTo>
                              <a:pt x="725" y="1434"/>
                            </a:lnTo>
                            <a:lnTo>
                              <a:pt x="722" y="1440"/>
                            </a:lnTo>
                            <a:lnTo>
                              <a:pt x="720" y="1445"/>
                            </a:lnTo>
                            <a:lnTo>
                              <a:pt x="719" y="1450"/>
                            </a:lnTo>
                            <a:lnTo>
                              <a:pt x="718" y="1461"/>
                            </a:lnTo>
                            <a:lnTo>
                              <a:pt x="718" y="1473"/>
                            </a:lnTo>
                            <a:lnTo>
                              <a:pt x="719" y="1489"/>
                            </a:lnTo>
                            <a:lnTo>
                              <a:pt x="720" y="1509"/>
                            </a:lnTo>
                            <a:lnTo>
                              <a:pt x="722" y="1529"/>
                            </a:lnTo>
                            <a:lnTo>
                              <a:pt x="725" y="1550"/>
                            </a:lnTo>
                            <a:lnTo>
                              <a:pt x="730" y="1571"/>
                            </a:lnTo>
                            <a:lnTo>
                              <a:pt x="736" y="1592"/>
                            </a:lnTo>
                            <a:lnTo>
                              <a:pt x="743" y="1613"/>
                            </a:lnTo>
                            <a:lnTo>
                              <a:pt x="752" y="1634"/>
                            </a:lnTo>
                            <a:lnTo>
                              <a:pt x="760" y="1653"/>
                            </a:lnTo>
                            <a:lnTo>
                              <a:pt x="769" y="1672"/>
                            </a:lnTo>
                            <a:lnTo>
                              <a:pt x="774" y="1684"/>
                            </a:lnTo>
                            <a:lnTo>
                              <a:pt x="779" y="1696"/>
                            </a:lnTo>
                            <a:lnTo>
                              <a:pt x="782" y="1706"/>
                            </a:lnTo>
                            <a:lnTo>
                              <a:pt x="785" y="1714"/>
                            </a:lnTo>
                            <a:lnTo>
                              <a:pt x="787" y="1723"/>
                            </a:lnTo>
                            <a:lnTo>
                              <a:pt x="788" y="1731"/>
                            </a:lnTo>
                            <a:lnTo>
                              <a:pt x="788" y="1738"/>
                            </a:lnTo>
                            <a:lnTo>
                              <a:pt x="787" y="1743"/>
                            </a:lnTo>
                            <a:lnTo>
                              <a:pt x="784" y="1749"/>
                            </a:lnTo>
                            <a:lnTo>
                              <a:pt x="782" y="1753"/>
                            </a:lnTo>
                            <a:lnTo>
                              <a:pt x="780" y="1757"/>
                            </a:lnTo>
                            <a:lnTo>
                              <a:pt x="777" y="1760"/>
                            </a:lnTo>
                            <a:lnTo>
                              <a:pt x="769" y="1767"/>
                            </a:lnTo>
                            <a:lnTo>
                              <a:pt x="760" y="1771"/>
                            </a:lnTo>
                            <a:lnTo>
                              <a:pt x="740" y="1778"/>
                            </a:lnTo>
                            <a:lnTo>
                              <a:pt x="720" y="1785"/>
                            </a:lnTo>
                            <a:lnTo>
                              <a:pt x="712" y="1789"/>
                            </a:lnTo>
                            <a:lnTo>
                              <a:pt x="705" y="1796"/>
                            </a:lnTo>
                            <a:lnTo>
                              <a:pt x="703" y="1799"/>
                            </a:lnTo>
                            <a:lnTo>
                              <a:pt x="701" y="1803"/>
                            </a:lnTo>
                            <a:lnTo>
                              <a:pt x="700" y="1808"/>
                            </a:lnTo>
                            <a:lnTo>
                              <a:pt x="700" y="1813"/>
                            </a:lnTo>
                            <a:lnTo>
                              <a:pt x="714" y="1828"/>
                            </a:lnTo>
                            <a:lnTo>
                              <a:pt x="728" y="1841"/>
                            </a:lnTo>
                            <a:lnTo>
                              <a:pt x="741" y="1851"/>
                            </a:lnTo>
                            <a:lnTo>
                              <a:pt x="753" y="1861"/>
                            </a:lnTo>
                            <a:lnTo>
                              <a:pt x="768" y="1869"/>
                            </a:lnTo>
                            <a:lnTo>
                              <a:pt x="783" y="1875"/>
                            </a:lnTo>
                            <a:lnTo>
                              <a:pt x="800" y="1880"/>
                            </a:lnTo>
                            <a:lnTo>
                              <a:pt x="821" y="1885"/>
                            </a:lnTo>
                            <a:lnTo>
                              <a:pt x="831" y="1886"/>
                            </a:lnTo>
                            <a:lnTo>
                              <a:pt x="841" y="1889"/>
                            </a:lnTo>
                            <a:lnTo>
                              <a:pt x="850" y="1894"/>
                            </a:lnTo>
                            <a:lnTo>
                              <a:pt x="859" y="1897"/>
                            </a:lnTo>
                            <a:lnTo>
                              <a:pt x="874" y="1907"/>
                            </a:lnTo>
                            <a:lnTo>
                              <a:pt x="890" y="1918"/>
                            </a:lnTo>
                            <a:lnTo>
                              <a:pt x="906" y="1928"/>
                            </a:lnTo>
                            <a:lnTo>
                              <a:pt x="921" y="1936"/>
                            </a:lnTo>
                            <a:lnTo>
                              <a:pt x="930" y="1939"/>
                            </a:lnTo>
                            <a:lnTo>
                              <a:pt x="939" y="1943"/>
                            </a:lnTo>
                            <a:lnTo>
                              <a:pt x="948" y="1944"/>
                            </a:lnTo>
                            <a:lnTo>
                              <a:pt x="958" y="1945"/>
                            </a:lnTo>
                            <a:lnTo>
                              <a:pt x="970" y="1945"/>
                            </a:lnTo>
                            <a:lnTo>
                              <a:pt x="980" y="1946"/>
                            </a:lnTo>
                            <a:lnTo>
                              <a:pt x="990" y="1948"/>
                            </a:lnTo>
                            <a:lnTo>
                              <a:pt x="999" y="1950"/>
                            </a:lnTo>
                            <a:lnTo>
                              <a:pt x="1006" y="1954"/>
                            </a:lnTo>
                            <a:lnTo>
                              <a:pt x="1014" y="1958"/>
                            </a:lnTo>
                            <a:lnTo>
                              <a:pt x="1019" y="1963"/>
                            </a:lnTo>
                            <a:lnTo>
                              <a:pt x="1025" y="1967"/>
                            </a:lnTo>
                            <a:lnTo>
                              <a:pt x="1029" y="1973"/>
                            </a:lnTo>
                            <a:lnTo>
                              <a:pt x="1032" y="1978"/>
                            </a:lnTo>
                            <a:lnTo>
                              <a:pt x="1037" y="1985"/>
                            </a:lnTo>
                            <a:lnTo>
                              <a:pt x="1040" y="1990"/>
                            </a:lnTo>
                            <a:lnTo>
                              <a:pt x="1045" y="2004"/>
                            </a:lnTo>
                            <a:lnTo>
                              <a:pt x="1050" y="2017"/>
                            </a:lnTo>
                            <a:lnTo>
                              <a:pt x="1055" y="2032"/>
                            </a:lnTo>
                            <a:lnTo>
                              <a:pt x="1059" y="2044"/>
                            </a:lnTo>
                            <a:lnTo>
                              <a:pt x="1065" y="2057"/>
                            </a:lnTo>
                            <a:lnTo>
                              <a:pt x="1073" y="2067"/>
                            </a:lnTo>
                            <a:lnTo>
                              <a:pt x="1077" y="2073"/>
                            </a:lnTo>
                            <a:lnTo>
                              <a:pt x="1083" y="2077"/>
                            </a:lnTo>
                            <a:lnTo>
                              <a:pt x="1088" y="2080"/>
                            </a:lnTo>
                            <a:lnTo>
                              <a:pt x="1095" y="2084"/>
                            </a:lnTo>
                            <a:lnTo>
                              <a:pt x="1103" y="2087"/>
                            </a:lnTo>
                            <a:lnTo>
                              <a:pt x="1111" y="2089"/>
                            </a:lnTo>
                            <a:lnTo>
                              <a:pt x="1120" y="2090"/>
                            </a:lnTo>
                            <a:lnTo>
                              <a:pt x="1130" y="2090"/>
                            </a:lnTo>
                            <a:lnTo>
                              <a:pt x="1133" y="2087"/>
                            </a:lnTo>
                            <a:lnTo>
                              <a:pt x="1135" y="2083"/>
                            </a:lnTo>
                            <a:lnTo>
                              <a:pt x="1137" y="2075"/>
                            </a:lnTo>
                            <a:lnTo>
                              <a:pt x="1138" y="2067"/>
                            </a:lnTo>
                            <a:lnTo>
                              <a:pt x="1142" y="2047"/>
                            </a:lnTo>
                            <a:lnTo>
                              <a:pt x="1145" y="2025"/>
                            </a:lnTo>
                            <a:lnTo>
                              <a:pt x="1149" y="1981"/>
                            </a:lnTo>
                            <a:lnTo>
                              <a:pt x="1152" y="1953"/>
                            </a:lnTo>
                            <a:lnTo>
                              <a:pt x="1163" y="1941"/>
                            </a:lnTo>
                            <a:lnTo>
                              <a:pt x="1172" y="1931"/>
                            </a:lnTo>
                            <a:lnTo>
                              <a:pt x="1178" y="1920"/>
                            </a:lnTo>
                            <a:lnTo>
                              <a:pt x="1185" y="1910"/>
                            </a:lnTo>
                            <a:lnTo>
                              <a:pt x="1193" y="1901"/>
                            </a:lnTo>
                            <a:lnTo>
                              <a:pt x="1202" y="1892"/>
                            </a:lnTo>
                            <a:lnTo>
                              <a:pt x="1207" y="1888"/>
                            </a:lnTo>
                            <a:lnTo>
                              <a:pt x="1214" y="1884"/>
                            </a:lnTo>
                            <a:lnTo>
                              <a:pt x="1222" y="1880"/>
                            </a:lnTo>
                            <a:lnTo>
                              <a:pt x="1229" y="1877"/>
                            </a:lnTo>
                            <a:lnTo>
                              <a:pt x="1252" y="1876"/>
                            </a:lnTo>
                            <a:lnTo>
                              <a:pt x="1272" y="1877"/>
                            </a:lnTo>
                            <a:lnTo>
                              <a:pt x="1288" y="1878"/>
                            </a:lnTo>
                            <a:lnTo>
                              <a:pt x="1304" y="1881"/>
                            </a:lnTo>
                            <a:lnTo>
                              <a:pt x="1312" y="1884"/>
                            </a:lnTo>
                            <a:lnTo>
                              <a:pt x="1318" y="1887"/>
                            </a:lnTo>
                            <a:lnTo>
                              <a:pt x="1325" y="1891"/>
                            </a:lnTo>
                            <a:lnTo>
                              <a:pt x="1332" y="1897"/>
                            </a:lnTo>
                            <a:lnTo>
                              <a:pt x="1337" y="1904"/>
                            </a:lnTo>
                            <a:lnTo>
                              <a:pt x="1344" y="1911"/>
                            </a:lnTo>
                            <a:lnTo>
                              <a:pt x="1350" y="1920"/>
                            </a:lnTo>
                            <a:lnTo>
                              <a:pt x="1356" y="1931"/>
                            </a:lnTo>
                            <a:lnTo>
                              <a:pt x="1361" y="1939"/>
                            </a:lnTo>
                            <a:lnTo>
                              <a:pt x="1366" y="1947"/>
                            </a:lnTo>
                            <a:lnTo>
                              <a:pt x="1373" y="1953"/>
                            </a:lnTo>
                            <a:lnTo>
                              <a:pt x="1380" y="1957"/>
                            </a:lnTo>
                            <a:lnTo>
                              <a:pt x="1386" y="1960"/>
                            </a:lnTo>
                            <a:lnTo>
                              <a:pt x="1393" y="1963"/>
                            </a:lnTo>
                            <a:lnTo>
                              <a:pt x="1401" y="1964"/>
                            </a:lnTo>
                            <a:lnTo>
                              <a:pt x="1407" y="1964"/>
                            </a:lnTo>
                            <a:lnTo>
                              <a:pt x="1413" y="1961"/>
                            </a:lnTo>
                            <a:lnTo>
                              <a:pt x="1419" y="1958"/>
                            </a:lnTo>
                            <a:lnTo>
                              <a:pt x="1424" y="1955"/>
                            </a:lnTo>
                            <a:lnTo>
                              <a:pt x="1429" y="1949"/>
                            </a:lnTo>
                            <a:lnTo>
                              <a:pt x="1432" y="1943"/>
                            </a:lnTo>
                            <a:lnTo>
                              <a:pt x="1434" y="1935"/>
                            </a:lnTo>
                            <a:lnTo>
                              <a:pt x="1436" y="1926"/>
                            </a:lnTo>
                            <a:lnTo>
                              <a:pt x="1436" y="1916"/>
                            </a:lnTo>
                            <a:lnTo>
                              <a:pt x="1435" y="1904"/>
                            </a:lnTo>
                            <a:lnTo>
                              <a:pt x="1435" y="1894"/>
                            </a:lnTo>
                            <a:lnTo>
                              <a:pt x="1436" y="1884"/>
                            </a:lnTo>
                            <a:lnTo>
                              <a:pt x="1438" y="1875"/>
                            </a:lnTo>
                            <a:lnTo>
                              <a:pt x="1442" y="1860"/>
                            </a:lnTo>
                            <a:lnTo>
                              <a:pt x="1446" y="1848"/>
                            </a:lnTo>
                            <a:lnTo>
                              <a:pt x="1458" y="1829"/>
                            </a:lnTo>
                            <a:lnTo>
                              <a:pt x="1466" y="1815"/>
                            </a:lnTo>
                            <a:lnTo>
                              <a:pt x="1468" y="1811"/>
                            </a:lnTo>
                            <a:lnTo>
                              <a:pt x="1468" y="1808"/>
                            </a:lnTo>
                            <a:lnTo>
                              <a:pt x="1468" y="1806"/>
                            </a:lnTo>
                            <a:lnTo>
                              <a:pt x="1468" y="1802"/>
                            </a:lnTo>
                            <a:lnTo>
                              <a:pt x="1466" y="1798"/>
                            </a:lnTo>
                            <a:lnTo>
                              <a:pt x="1464" y="1795"/>
                            </a:lnTo>
                            <a:lnTo>
                              <a:pt x="1461" y="1791"/>
                            </a:lnTo>
                            <a:lnTo>
                              <a:pt x="1456" y="1787"/>
                            </a:lnTo>
                            <a:lnTo>
                              <a:pt x="1445" y="1777"/>
                            </a:lnTo>
                            <a:lnTo>
                              <a:pt x="1429" y="1765"/>
                            </a:lnTo>
                            <a:lnTo>
                              <a:pt x="1407" y="1750"/>
                            </a:lnTo>
                            <a:lnTo>
                              <a:pt x="1381" y="1732"/>
                            </a:lnTo>
                            <a:lnTo>
                              <a:pt x="1380" y="1726"/>
                            </a:lnTo>
                            <a:lnTo>
                              <a:pt x="1380" y="1718"/>
                            </a:lnTo>
                            <a:lnTo>
                              <a:pt x="1381" y="1711"/>
                            </a:lnTo>
                            <a:lnTo>
                              <a:pt x="1382" y="1706"/>
                            </a:lnTo>
                            <a:lnTo>
                              <a:pt x="1386" y="1693"/>
                            </a:lnTo>
                            <a:lnTo>
                              <a:pt x="1393" y="1682"/>
                            </a:lnTo>
                            <a:lnTo>
                              <a:pt x="1401" y="1671"/>
                            </a:lnTo>
                            <a:lnTo>
                              <a:pt x="1411" y="1662"/>
                            </a:lnTo>
                            <a:lnTo>
                              <a:pt x="1420" y="1653"/>
                            </a:lnTo>
                            <a:lnTo>
                              <a:pt x="1431" y="1645"/>
                            </a:lnTo>
                            <a:lnTo>
                              <a:pt x="1451" y="1630"/>
                            </a:lnTo>
                            <a:lnTo>
                              <a:pt x="1468" y="1617"/>
                            </a:lnTo>
                            <a:lnTo>
                              <a:pt x="1473" y="1611"/>
                            </a:lnTo>
                            <a:lnTo>
                              <a:pt x="1478" y="1605"/>
                            </a:lnTo>
                            <a:lnTo>
                              <a:pt x="1479" y="1602"/>
                            </a:lnTo>
                            <a:lnTo>
                              <a:pt x="1479" y="1599"/>
                            </a:lnTo>
                            <a:lnTo>
                              <a:pt x="1479" y="1597"/>
                            </a:lnTo>
                            <a:lnTo>
                              <a:pt x="1479" y="1593"/>
                            </a:lnTo>
                            <a:lnTo>
                              <a:pt x="1473" y="1583"/>
                            </a:lnTo>
                            <a:lnTo>
                              <a:pt x="1466" y="1573"/>
                            </a:lnTo>
                            <a:lnTo>
                              <a:pt x="1458" y="1563"/>
                            </a:lnTo>
                            <a:lnTo>
                              <a:pt x="1448" y="1554"/>
                            </a:lnTo>
                            <a:lnTo>
                              <a:pt x="1426" y="1536"/>
                            </a:lnTo>
                            <a:lnTo>
                              <a:pt x="1404" y="1519"/>
                            </a:lnTo>
                            <a:lnTo>
                              <a:pt x="1393" y="1511"/>
                            </a:lnTo>
                            <a:lnTo>
                              <a:pt x="1383" y="1502"/>
                            </a:lnTo>
                            <a:lnTo>
                              <a:pt x="1374" y="1493"/>
                            </a:lnTo>
                            <a:lnTo>
                              <a:pt x="1365" y="1484"/>
                            </a:lnTo>
                            <a:lnTo>
                              <a:pt x="1360" y="1475"/>
                            </a:lnTo>
                            <a:lnTo>
                              <a:pt x="1355" y="1465"/>
                            </a:lnTo>
                            <a:lnTo>
                              <a:pt x="1353" y="1461"/>
                            </a:lnTo>
                            <a:lnTo>
                              <a:pt x="1352" y="1456"/>
                            </a:lnTo>
                            <a:lnTo>
                              <a:pt x="1352" y="1451"/>
                            </a:lnTo>
                            <a:lnTo>
                              <a:pt x="1353" y="1446"/>
                            </a:lnTo>
                            <a:lnTo>
                              <a:pt x="1360" y="1442"/>
                            </a:lnTo>
                            <a:lnTo>
                              <a:pt x="1367" y="1440"/>
                            </a:lnTo>
                            <a:lnTo>
                              <a:pt x="1377" y="1437"/>
                            </a:lnTo>
                            <a:lnTo>
                              <a:pt x="1387" y="1435"/>
                            </a:lnTo>
                            <a:lnTo>
                              <a:pt x="1410" y="1433"/>
                            </a:lnTo>
                            <a:lnTo>
                              <a:pt x="1434" y="1432"/>
                            </a:lnTo>
                            <a:lnTo>
                              <a:pt x="1459" y="1432"/>
                            </a:lnTo>
                            <a:lnTo>
                              <a:pt x="1482" y="1433"/>
                            </a:lnTo>
                            <a:lnTo>
                              <a:pt x="1502" y="1434"/>
                            </a:lnTo>
                            <a:lnTo>
                              <a:pt x="1520" y="1437"/>
                            </a:lnTo>
                            <a:lnTo>
                              <a:pt x="1695" y="1470"/>
                            </a:lnTo>
                            <a:lnTo>
                              <a:pt x="1722" y="1474"/>
                            </a:lnTo>
                            <a:lnTo>
                              <a:pt x="1738" y="1478"/>
                            </a:lnTo>
                            <a:lnTo>
                              <a:pt x="1752" y="1480"/>
                            </a:lnTo>
                            <a:lnTo>
                              <a:pt x="1774" y="1485"/>
                            </a:lnTo>
                            <a:lnTo>
                              <a:pt x="1776" y="1496"/>
                            </a:lnTo>
                            <a:lnTo>
                              <a:pt x="1777" y="1508"/>
                            </a:lnTo>
                            <a:lnTo>
                              <a:pt x="1777" y="1520"/>
                            </a:lnTo>
                            <a:lnTo>
                              <a:pt x="1777" y="1532"/>
                            </a:lnTo>
                            <a:lnTo>
                              <a:pt x="1778" y="1544"/>
                            </a:lnTo>
                            <a:lnTo>
                              <a:pt x="1778" y="1556"/>
                            </a:lnTo>
                            <a:lnTo>
                              <a:pt x="1780" y="1568"/>
                            </a:lnTo>
                            <a:lnTo>
                              <a:pt x="1782" y="1580"/>
                            </a:lnTo>
                            <a:lnTo>
                              <a:pt x="1789" y="1583"/>
                            </a:lnTo>
                            <a:lnTo>
                              <a:pt x="1796" y="1588"/>
                            </a:lnTo>
                            <a:lnTo>
                              <a:pt x="1802" y="1592"/>
                            </a:lnTo>
                            <a:lnTo>
                              <a:pt x="1808" y="1598"/>
                            </a:lnTo>
                            <a:lnTo>
                              <a:pt x="1817" y="1609"/>
                            </a:lnTo>
                            <a:lnTo>
                              <a:pt x="1824" y="1622"/>
                            </a:lnTo>
                            <a:lnTo>
                              <a:pt x="1836" y="1651"/>
                            </a:lnTo>
                            <a:lnTo>
                              <a:pt x="1846" y="1680"/>
                            </a:lnTo>
                            <a:lnTo>
                              <a:pt x="1851" y="1692"/>
                            </a:lnTo>
                            <a:lnTo>
                              <a:pt x="1857" y="1703"/>
                            </a:lnTo>
                            <a:lnTo>
                              <a:pt x="1861" y="1708"/>
                            </a:lnTo>
                            <a:lnTo>
                              <a:pt x="1865" y="1711"/>
                            </a:lnTo>
                            <a:lnTo>
                              <a:pt x="1869" y="1714"/>
                            </a:lnTo>
                            <a:lnTo>
                              <a:pt x="1875" y="1718"/>
                            </a:lnTo>
                            <a:lnTo>
                              <a:pt x="1880" y="1719"/>
                            </a:lnTo>
                            <a:lnTo>
                              <a:pt x="1886" y="1720"/>
                            </a:lnTo>
                            <a:lnTo>
                              <a:pt x="1894" y="1720"/>
                            </a:lnTo>
                            <a:lnTo>
                              <a:pt x="1900" y="1719"/>
                            </a:lnTo>
                            <a:lnTo>
                              <a:pt x="1909" y="1717"/>
                            </a:lnTo>
                            <a:lnTo>
                              <a:pt x="1918" y="1713"/>
                            </a:lnTo>
                            <a:lnTo>
                              <a:pt x="1928" y="1708"/>
                            </a:lnTo>
                            <a:lnTo>
                              <a:pt x="1939" y="1702"/>
                            </a:lnTo>
                            <a:lnTo>
                              <a:pt x="1943" y="1682"/>
                            </a:lnTo>
                            <a:lnTo>
                              <a:pt x="1947" y="1666"/>
                            </a:lnTo>
                            <a:lnTo>
                              <a:pt x="1949" y="1659"/>
                            </a:lnTo>
                            <a:lnTo>
                              <a:pt x="1952" y="1653"/>
                            </a:lnTo>
                            <a:lnTo>
                              <a:pt x="1955" y="1648"/>
                            </a:lnTo>
                            <a:lnTo>
                              <a:pt x="1959" y="1644"/>
                            </a:lnTo>
                            <a:lnTo>
                              <a:pt x="1964" y="1642"/>
                            </a:lnTo>
                            <a:lnTo>
                              <a:pt x="1968" y="1641"/>
                            </a:lnTo>
                            <a:lnTo>
                              <a:pt x="1974" y="1641"/>
                            </a:lnTo>
                            <a:lnTo>
                              <a:pt x="1981" y="1642"/>
                            </a:lnTo>
                            <a:lnTo>
                              <a:pt x="1988" y="1644"/>
                            </a:lnTo>
                            <a:lnTo>
                              <a:pt x="1997" y="1648"/>
                            </a:lnTo>
                            <a:lnTo>
                              <a:pt x="2006" y="1652"/>
                            </a:lnTo>
                            <a:lnTo>
                              <a:pt x="2017" y="1659"/>
                            </a:lnTo>
                            <a:lnTo>
                              <a:pt x="2038" y="1671"/>
                            </a:lnTo>
                            <a:lnTo>
                              <a:pt x="2056" y="1680"/>
                            </a:lnTo>
                            <a:lnTo>
                              <a:pt x="2064" y="1682"/>
                            </a:lnTo>
                            <a:lnTo>
                              <a:pt x="2072" y="1684"/>
                            </a:lnTo>
                            <a:lnTo>
                              <a:pt x="2078" y="1686"/>
                            </a:lnTo>
                            <a:lnTo>
                              <a:pt x="2085" y="1686"/>
                            </a:lnTo>
                            <a:lnTo>
                              <a:pt x="2093" y="1686"/>
                            </a:lnTo>
                            <a:lnTo>
                              <a:pt x="2100" y="1684"/>
                            </a:lnTo>
                            <a:lnTo>
                              <a:pt x="2107" y="1682"/>
                            </a:lnTo>
                            <a:lnTo>
                              <a:pt x="2116" y="1680"/>
                            </a:lnTo>
                            <a:lnTo>
                              <a:pt x="2135" y="1673"/>
                            </a:lnTo>
                            <a:lnTo>
                              <a:pt x="2159" y="1664"/>
                            </a:lnTo>
                            <a:lnTo>
                              <a:pt x="2182" y="1657"/>
                            </a:lnTo>
                            <a:lnTo>
                              <a:pt x="2204" y="1652"/>
                            </a:lnTo>
                            <a:lnTo>
                              <a:pt x="2223" y="1650"/>
                            </a:lnTo>
                            <a:lnTo>
                              <a:pt x="2242" y="1650"/>
                            </a:lnTo>
                            <a:lnTo>
                              <a:pt x="2259" y="1652"/>
                            </a:lnTo>
                            <a:lnTo>
                              <a:pt x="2275" y="1657"/>
                            </a:lnTo>
                            <a:lnTo>
                              <a:pt x="2291" y="1662"/>
                            </a:lnTo>
                            <a:lnTo>
                              <a:pt x="2307" y="1668"/>
                            </a:lnTo>
                            <a:lnTo>
                              <a:pt x="2338" y="1683"/>
                            </a:lnTo>
                            <a:lnTo>
                              <a:pt x="2371" y="1699"/>
                            </a:lnTo>
                            <a:lnTo>
                              <a:pt x="2390" y="1707"/>
                            </a:lnTo>
                            <a:lnTo>
                              <a:pt x="2410" y="1713"/>
                            </a:lnTo>
                            <a:lnTo>
                              <a:pt x="2431" y="1720"/>
                            </a:lnTo>
                            <a:lnTo>
                              <a:pt x="2455" y="1724"/>
                            </a:lnTo>
                            <a:lnTo>
                              <a:pt x="2463" y="1727"/>
                            </a:lnTo>
                            <a:lnTo>
                              <a:pt x="2471" y="1729"/>
                            </a:lnTo>
                            <a:lnTo>
                              <a:pt x="2479" y="1731"/>
                            </a:lnTo>
                            <a:lnTo>
                              <a:pt x="2486" y="1734"/>
                            </a:lnTo>
                            <a:lnTo>
                              <a:pt x="2499" y="1742"/>
                            </a:lnTo>
                            <a:lnTo>
                              <a:pt x="2510" y="1751"/>
                            </a:lnTo>
                            <a:lnTo>
                              <a:pt x="2520" y="1760"/>
                            </a:lnTo>
                            <a:lnTo>
                              <a:pt x="2529" y="1771"/>
                            </a:lnTo>
                            <a:lnTo>
                              <a:pt x="2535" y="1782"/>
                            </a:lnTo>
                            <a:lnTo>
                              <a:pt x="2540" y="1792"/>
                            </a:lnTo>
                            <a:lnTo>
                              <a:pt x="2544" y="1803"/>
                            </a:lnTo>
                            <a:lnTo>
                              <a:pt x="2546" y="1813"/>
                            </a:lnTo>
                            <a:lnTo>
                              <a:pt x="2546" y="1822"/>
                            </a:lnTo>
                            <a:lnTo>
                              <a:pt x="2545" y="1831"/>
                            </a:lnTo>
                            <a:lnTo>
                              <a:pt x="2541" y="1838"/>
                            </a:lnTo>
                            <a:lnTo>
                              <a:pt x="2538" y="1842"/>
                            </a:lnTo>
                            <a:lnTo>
                              <a:pt x="2535" y="1845"/>
                            </a:lnTo>
                            <a:lnTo>
                              <a:pt x="2532" y="1846"/>
                            </a:lnTo>
                            <a:lnTo>
                              <a:pt x="2529" y="1846"/>
                            </a:lnTo>
                            <a:lnTo>
                              <a:pt x="2525" y="1846"/>
                            </a:lnTo>
                            <a:lnTo>
                              <a:pt x="2519" y="1844"/>
                            </a:lnTo>
                            <a:lnTo>
                              <a:pt x="2512" y="1838"/>
                            </a:lnTo>
                            <a:lnTo>
                              <a:pt x="2504" y="1830"/>
                            </a:lnTo>
                            <a:lnTo>
                              <a:pt x="2494" y="1821"/>
                            </a:lnTo>
                            <a:lnTo>
                              <a:pt x="2485" y="1815"/>
                            </a:lnTo>
                            <a:lnTo>
                              <a:pt x="2476" y="1811"/>
                            </a:lnTo>
                            <a:lnTo>
                              <a:pt x="2471" y="1810"/>
                            </a:lnTo>
                            <a:lnTo>
                              <a:pt x="2467" y="1811"/>
                            </a:lnTo>
                            <a:lnTo>
                              <a:pt x="2463" y="1813"/>
                            </a:lnTo>
                            <a:lnTo>
                              <a:pt x="2460" y="1817"/>
                            </a:lnTo>
                            <a:lnTo>
                              <a:pt x="2457" y="1827"/>
                            </a:lnTo>
                            <a:lnTo>
                              <a:pt x="2453" y="1839"/>
                            </a:lnTo>
                            <a:lnTo>
                              <a:pt x="2452" y="1855"/>
                            </a:lnTo>
                            <a:lnTo>
                              <a:pt x="2452" y="1872"/>
                            </a:lnTo>
                            <a:lnTo>
                              <a:pt x="2453" y="1890"/>
                            </a:lnTo>
                            <a:lnTo>
                              <a:pt x="2457" y="1910"/>
                            </a:lnTo>
                            <a:lnTo>
                              <a:pt x="2460" y="1930"/>
                            </a:lnTo>
                            <a:lnTo>
                              <a:pt x="2465" y="1950"/>
                            </a:lnTo>
                            <a:lnTo>
                              <a:pt x="2471" y="1969"/>
                            </a:lnTo>
                            <a:lnTo>
                              <a:pt x="2478" y="1987"/>
                            </a:lnTo>
                            <a:lnTo>
                              <a:pt x="2487" y="2003"/>
                            </a:lnTo>
                            <a:lnTo>
                              <a:pt x="2497" y="2016"/>
                            </a:lnTo>
                            <a:lnTo>
                              <a:pt x="2502" y="2022"/>
                            </a:lnTo>
                            <a:lnTo>
                              <a:pt x="2507" y="2027"/>
                            </a:lnTo>
                            <a:lnTo>
                              <a:pt x="2514" y="2030"/>
                            </a:lnTo>
                            <a:lnTo>
                              <a:pt x="2519" y="2034"/>
                            </a:lnTo>
                            <a:lnTo>
                              <a:pt x="2526" y="2036"/>
                            </a:lnTo>
                            <a:lnTo>
                              <a:pt x="2532" y="2037"/>
                            </a:lnTo>
                            <a:lnTo>
                              <a:pt x="2539" y="2037"/>
                            </a:lnTo>
                            <a:lnTo>
                              <a:pt x="2546" y="2036"/>
                            </a:lnTo>
                            <a:lnTo>
                              <a:pt x="2568" y="2030"/>
                            </a:lnTo>
                            <a:lnTo>
                              <a:pt x="2588" y="2027"/>
                            </a:lnTo>
                            <a:lnTo>
                              <a:pt x="2597" y="2027"/>
                            </a:lnTo>
                            <a:lnTo>
                              <a:pt x="2605" y="2027"/>
                            </a:lnTo>
                            <a:lnTo>
                              <a:pt x="2613" y="2028"/>
                            </a:lnTo>
                            <a:lnTo>
                              <a:pt x="2619" y="2030"/>
                            </a:lnTo>
                            <a:lnTo>
                              <a:pt x="2625" y="2034"/>
                            </a:lnTo>
                            <a:lnTo>
                              <a:pt x="2630" y="2038"/>
                            </a:lnTo>
                            <a:lnTo>
                              <a:pt x="2635" y="2044"/>
                            </a:lnTo>
                            <a:lnTo>
                              <a:pt x="2638" y="2052"/>
                            </a:lnTo>
                            <a:lnTo>
                              <a:pt x="2640" y="2059"/>
                            </a:lnTo>
                            <a:lnTo>
                              <a:pt x="2642" y="2069"/>
                            </a:lnTo>
                            <a:lnTo>
                              <a:pt x="2642" y="2082"/>
                            </a:lnTo>
                            <a:lnTo>
                              <a:pt x="2642" y="2096"/>
                            </a:lnTo>
                            <a:lnTo>
                              <a:pt x="2618" y="2157"/>
                            </a:lnTo>
                            <a:lnTo>
                              <a:pt x="2647" y="2148"/>
                            </a:lnTo>
                            <a:lnTo>
                              <a:pt x="2676" y="2141"/>
                            </a:lnTo>
                            <a:lnTo>
                              <a:pt x="2705" y="2133"/>
                            </a:lnTo>
                            <a:lnTo>
                              <a:pt x="2733" y="2126"/>
                            </a:lnTo>
                            <a:lnTo>
                              <a:pt x="2761" y="2118"/>
                            </a:lnTo>
                            <a:lnTo>
                              <a:pt x="2788" y="2112"/>
                            </a:lnTo>
                            <a:lnTo>
                              <a:pt x="2814" y="2105"/>
                            </a:lnTo>
                            <a:lnTo>
                              <a:pt x="2838" y="2098"/>
                            </a:lnTo>
                            <a:lnTo>
                              <a:pt x="2873" y="2088"/>
                            </a:lnTo>
                            <a:lnTo>
                              <a:pt x="2914" y="2077"/>
                            </a:lnTo>
                            <a:lnTo>
                              <a:pt x="2936" y="2073"/>
                            </a:lnTo>
                            <a:lnTo>
                              <a:pt x="2960" y="2069"/>
                            </a:lnTo>
                            <a:lnTo>
                              <a:pt x="2983" y="2065"/>
                            </a:lnTo>
                            <a:lnTo>
                              <a:pt x="3006" y="2063"/>
                            </a:lnTo>
                            <a:lnTo>
                              <a:pt x="3030" y="2062"/>
                            </a:lnTo>
                            <a:lnTo>
                              <a:pt x="3053" y="2060"/>
                            </a:lnTo>
                            <a:lnTo>
                              <a:pt x="3075" y="2062"/>
                            </a:lnTo>
                            <a:lnTo>
                              <a:pt x="3098" y="2065"/>
                            </a:lnTo>
                            <a:lnTo>
                              <a:pt x="3108" y="2066"/>
                            </a:lnTo>
                            <a:lnTo>
                              <a:pt x="3118" y="2069"/>
                            </a:lnTo>
                            <a:lnTo>
                              <a:pt x="3128" y="2072"/>
                            </a:lnTo>
                            <a:lnTo>
                              <a:pt x="3137" y="2075"/>
                            </a:lnTo>
                            <a:lnTo>
                              <a:pt x="3146" y="2079"/>
                            </a:lnTo>
                            <a:lnTo>
                              <a:pt x="3153" y="2084"/>
                            </a:lnTo>
                            <a:lnTo>
                              <a:pt x="3161" y="2088"/>
                            </a:lnTo>
                            <a:lnTo>
                              <a:pt x="3168" y="2094"/>
                            </a:lnTo>
                            <a:lnTo>
                              <a:pt x="3175" y="2096"/>
                            </a:lnTo>
                            <a:lnTo>
                              <a:pt x="3179" y="2099"/>
                            </a:lnTo>
                            <a:lnTo>
                              <a:pt x="3217" y="2143"/>
                            </a:lnTo>
                            <a:lnTo>
                              <a:pt x="3219" y="2159"/>
                            </a:lnTo>
                            <a:lnTo>
                              <a:pt x="3222" y="2175"/>
                            </a:lnTo>
                            <a:lnTo>
                              <a:pt x="3226" y="2192"/>
                            </a:lnTo>
                            <a:lnTo>
                              <a:pt x="3227" y="2208"/>
                            </a:lnTo>
                            <a:lnTo>
                              <a:pt x="3226" y="2226"/>
                            </a:lnTo>
                            <a:lnTo>
                              <a:pt x="3222" y="2244"/>
                            </a:lnTo>
                            <a:lnTo>
                              <a:pt x="3221" y="2253"/>
                            </a:lnTo>
                            <a:lnTo>
                              <a:pt x="3220" y="2262"/>
                            </a:lnTo>
                            <a:lnTo>
                              <a:pt x="3220" y="2270"/>
                            </a:lnTo>
                            <a:lnTo>
                              <a:pt x="3220" y="2278"/>
                            </a:lnTo>
                            <a:lnTo>
                              <a:pt x="3222" y="2291"/>
                            </a:lnTo>
                            <a:lnTo>
                              <a:pt x="3225" y="2302"/>
                            </a:lnTo>
                            <a:lnTo>
                              <a:pt x="3227" y="2311"/>
                            </a:lnTo>
                            <a:lnTo>
                              <a:pt x="3230" y="2320"/>
                            </a:lnTo>
                            <a:lnTo>
                              <a:pt x="3235" y="2327"/>
                            </a:lnTo>
                            <a:lnTo>
                              <a:pt x="3239" y="2334"/>
                            </a:lnTo>
                            <a:lnTo>
                              <a:pt x="3245" y="2340"/>
                            </a:lnTo>
                            <a:lnTo>
                              <a:pt x="3250" y="2346"/>
                            </a:lnTo>
                            <a:lnTo>
                              <a:pt x="3275" y="2367"/>
                            </a:lnTo>
                            <a:lnTo>
                              <a:pt x="3305" y="2394"/>
                            </a:lnTo>
                            <a:lnTo>
                              <a:pt x="3317" y="2406"/>
                            </a:lnTo>
                            <a:lnTo>
                              <a:pt x="3327" y="2414"/>
                            </a:lnTo>
                            <a:lnTo>
                              <a:pt x="3333" y="2418"/>
                            </a:lnTo>
                            <a:lnTo>
                              <a:pt x="3337" y="2420"/>
                            </a:lnTo>
                            <a:lnTo>
                              <a:pt x="3343" y="2421"/>
                            </a:lnTo>
                            <a:lnTo>
                              <a:pt x="3347" y="2422"/>
                            </a:lnTo>
                            <a:lnTo>
                              <a:pt x="3358" y="2423"/>
                            </a:lnTo>
                            <a:lnTo>
                              <a:pt x="3370" y="2422"/>
                            </a:lnTo>
                            <a:lnTo>
                              <a:pt x="3386" y="2420"/>
                            </a:lnTo>
                            <a:lnTo>
                              <a:pt x="3404" y="2418"/>
                            </a:lnTo>
                            <a:lnTo>
                              <a:pt x="3418" y="2416"/>
                            </a:lnTo>
                            <a:lnTo>
                              <a:pt x="3436" y="2416"/>
                            </a:lnTo>
                            <a:lnTo>
                              <a:pt x="3436" y="2386"/>
                            </a:lnTo>
                            <a:lnTo>
                              <a:pt x="3436" y="2359"/>
                            </a:lnTo>
                            <a:lnTo>
                              <a:pt x="3438" y="2332"/>
                            </a:lnTo>
                            <a:lnTo>
                              <a:pt x="3440" y="2305"/>
                            </a:lnTo>
                            <a:lnTo>
                              <a:pt x="3444" y="2280"/>
                            </a:lnTo>
                            <a:lnTo>
                              <a:pt x="3448" y="2253"/>
                            </a:lnTo>
                            <a:lnTo>
                              <a:pt x="3452" y="2225"/>
                            </a:lnTo>
                            <a:lnTo>
                              <a:pt x="3456" y="2195"/>
                            </a:lnTo>
                            <a:lnTo>
                              <a:pt x="3464" y="2135"/>
                            </a:lnTo>
                            <a:lnTo>
                              <a:pt x="3468" y="2078"/>
                            </a:lnTo>
                            <a:lnTo>
                              <a:pt x="3472" y="2023"/>
                            </a:lnTo>
                            <a:lnTo>
                              <a:pt x="3474" y="1970"/>
                            </a:lnTo>
                            <a:lnTo>
                              <a:pt x="3474" y="1920"/>
                            </a:lnTo>
                            <a:lnTo>
                              <a:pt x="3472" y="1871"/>
                            </a:lnTo>
                            <a:lnTo>
                              <a:pt x="3469" y="1826"/>
                            </a:lnTo>
                            <a:lnTo>
                              <a:pt x="3464" y="1780"/>
                            </a:lnTo>
                            <a:lnTo>
                              <a:pt x="3458" y="1738"/>
                            </a:lnTo>
                            <a:lnTo>
                              <a:pt x="3450" y="1696"/>
                            </a:lnTo>
                            <a:lnTo>
                              <a:pt x="3442" y="1656"/>
                            </a:lnTo>
                            <a:lnTo>
                              <a:pt x="3432" y="1617"/>
                            </a:lnTo>
                            <a:lnTo>
                              <a:pt x="3420" y="1579"/>
                            </a:lnTo>
                            <a:lnTo>
                              <a:pt x="3408" y="1542"/>
                            </a:lnTo>
                            <a:lnTo>
                              <a:pt x="3395" y="1505"/>
                            </a:lnTo>
                            <a:lnTo>
                              <a:pt x="3380" y="1470"/>
                            </a:lnTo>
                            <a:lnTo>
                              <a:pt x="3366" y="1434"/>
                            </a:lnTo>
                            <a:lnTo>
                              <a:pt x="3349" y="1399"/>
                            </a:lnTo>
                            <a:lnTo>
                              <a:pt x="3333" y="1364"/>
                            </a:lnTo>
                            <a:lnTo>
                              <a:pt x="3316" y="1330"/>
                            </a:lnTo>
                            <a:lnTo>
                              <a:pt x="3279" y="1259"/>
                            </a:lnTo>
                            <a:lnTo>
                              <a:pt x="3241" y="1188"/>
                            </a:lnTo>
                            <a:lnTo>
                              <a:pt x="3201" y="1114"/>
                            </a:lnTo>
                            <a:lnTo>
                              <a:pt x="3161" y="1036"/>
                            </a:lnTo>
                            <a:lnTo>
                              <a:pt x="3140" y="995"/>
                            </a:lnTo>
                            <a:lnTo>
                              <a:pt x="3120" y="952"/>
                            </a:lnTo>
                            <a:lnTo>
                              <a:pt x="3100" y="908"/>
                            </a:lnTo>
                            <a:lnTo>
                              <a:pt x="3080" y="862"/>
                            </a:lnTo>
                            <a:lnTo>
                              <a:pt x="3067" y="853"/>
                            </a:lnTo>
                            <a:lnTo>
                              <a:pt x="3053" y="843"/>
                            </a:lnTo>
                            <a:lnTo>
                              <a:pt x="3042" y="832"/>
                            </a:lnTo>
                            <a:lnTo>
                              <a:pt x="3030" y="820"/>
                            </a:lnTo>
                            <a:lnTo>
                              <a:pt x="3008" y="794"/>
                            </a:lnTo>
                            <a:lnTo>
                              <a:pt x="2986" y="768"/>
                            </a:lnTo>
                            <a:lnTo>
                              <a:pt x="2965" y="740"/>
                            </a:lnTo>
                            <a:lnTo>
                              <a:pt x="2943" y="714"/>
                            </a:lnTo>
                            <a:lnTo>
                              <a:pt x="2932" y="703"/>
                            </a:lnTo>
                            <a:lnTo>
                              <a:pt x="2920" y="692"/>
                            </a:lnTo>
                            <a:lnTo>
                              <a:pt x="2906" y="682"/>
                            </a:lnTo>
                            <a:lnTo>
                              <a:pt x="2893" y="674"/>
                            </a:lnTo>
                            <a:lnTo>
                              <a:pt x="2860" y="655"/>
                            </a:lnTo>
                            <a:lnTo>
                              <a:pt x="2826" y="636"/>
                            </a:lnTo>
                            <a:lnTo>
                              <a:pt x="2793" y="618"/>
                            </a:lnTo>
                            <a:lnTo>
                              <a:pt x="2761" y="598"/>
                            </a:lnTo>
                            <a:lnTo>
                              <a:pt x="2728" y="578"/>
                            </a:lnTo>
                            <a:lnTo>
                              <a:pt x="2696" y="555"/>
                            </a:lnTo>
                            <a:lnTo>
                              <a:pt x="2666" y="533"/>
                            </a:lnTo>
                            <a:lnTo>
                              <a:pt x="2636" y="510"/>
                            </a:lnTo>
                            <a:lnTo>
                              <a:pt x="2600" y="512"/>
                            </a:lnTo>
                            <a:lnTo>
                              <a:pt x="2563" y="515"/>
                            </a:lnTo>
                            <a:lnTo>
                              <a:pt x="2545" y="516"/>
                            </a:lnTo>
                            <a:lnTo>
                              <a:pt x="2526" y="517"/>
                            </a:lnTo>
                            <a:lnTo>
                              <a:pt x="2507" y="516"/>
                            </a:lnTo>
                            <a:lnTo>
                              <a:pt x="2489" y="514"/>
                            </a:lnTo>
                            <a:lnTo>
                              <a:pt x="2482" y="513"/>
                            </a:lnTo>
                            <a:lnTo>
                              <a:pt x="2475" y="511"/>
                            </a:lnTo>
                            <a:lnTo>
                              <a:pt x="2468" y="509"/>
                            </a:lnTo>
                            <a:lnTo>
                              <a:pt x="2461" y="505"/>
                            </a:lnTo>
                            <a:lnTo>
                              <a:pt x="2448" y="499"/>
                            </a:lnTo>
                            <a:lnTo>
                              <a:pt x="2436" y="491"/>
                            </a:lnTo>
                            <a:lnTo>
                              <a:pt x="2425" y="483"/>
                            </a:lnTo>
                            <a:lnTo>
                              <a:pt x="2413" y="475"/>
                            </a:lnTo>
                            <a:lnTo>
                              <a:pt x="2401" y="468"/>
                            </a:lnTo>
                            <a:lnTo>
                              <a:pt x="2388" y="464"/>
                            </a:lnTo>
                            <a:lnTo>
                              <a:pt x="2380" y="463"/>
                            </a:lnTo>
                            <a:lnTo>
                              <a:pt x="2372" y="462"/>
                            </a:lnTo>
                            <a:lnTo>
                              <a:pt x="2363" y="462"/>
                            </a:lnTo>
                            <a:lnTo>
                              <a:pt x="2353" y="463"/>
                            </a:lnTo>
                            <a:lnTo>
                              <a:pt x="2334" y="464"/>
                            </a:lnTo>
                            <a:lnTo>
                              <a:pt x="2313" y="467"/>
                            </a:lnTo>
                            <a:lnTo>
                              <a:pt x="2292" y="471"/>
                            </a:lnTo>
                            <a:lnTo>
                              <a:pt x="2270" y="473"/>
                            </a:lnTo>
                            <a:lnTo>
                              <a:pt x="2260" y="473"/>
                            </a:lnTo>
                            <a:lnTo>
                              <a:pt x="2250" y="474"/>
                            </a:lnTo>
                            <a:lnTo>
                              <a:pt x="2240" y="473"/>
                            </a:lnTo>
                            <a:lnTo>
                              <a:pt x="2230" y="472"/>
                            </a:lnTo>
                            <a:lnTo>
                              <a:pt x="2195" y="466"/>
                            </a:lnTo>
                            <a:lnTo>
                              <a:pt x="2153" y="456"/>
                            </a:lnTo>
                            <a:lnTo>
                              <a:pt x="2130" y="450"/>
                            </a:lnTo>
                            <a:lnTo>
                              <a:pt x="2106" y="442"/>
                            </a:lnTo>
                            <a:lnTo>
                              <a:pt x="2083" y="433"/>
                            </a:lnTo>
                            <a:lnTo>
                              <a:pt x="2061" y="424"/>
                            </a:lnTo>
                            <a:lnTo>
                              <a:pt x="2038" y="413"/>
                            </a:lnTo>
                            <a:lnTo>
                              <a:pt x="2017" y="402"/>
                            </a:lnTo>
                            <a:lnTo>
                              <a:pt x="2007" y="395"/>
                            </a:lnTo>
                            <a:lnTo>
                              <a:pt x="1998" y="388"/>
                            </a:lnTo>
                            <a:lnTo>
                              <a:pt x="1989" y="382"/>
                            </a:lnTo>
                            <a:lnTo>
                              <a:pt x="1982" y="375"/>
                            </a:lnTo>
                            <a:lnTo>
                              <a:pt x="1975" y="367"/>
                            </a:lnTo>
                            <a:lnTo>
                              <a:pt x="1968" y="359"/>
                            </a:lnTo>
                            <a:lnTo>
                              <a:pt x="1962" y="352"/>
                            </a:lnTo>
                            <a:lnTo>
                              <a:pt x="1957" y="344"/>
                            </a:lnTo>
                            <a:lnTo>
                              <a:pt x="1953" y="335"/>
                            </a:lnTo>
                            <a:lnTo>
                              <a:pt x="1950" y="326"/>
                            </a:lnTo>
                            <a:lnTo>
                              <a:pt x="1948" y="317"/>
                            </a:lnTo>
                            <a:lnTo>
                              <a:pt x="1947" y="308"/>
                            </a:lnTo>
                            <a:lnTo>
                              <a:pt x="1947" y="263"/>
                            </a:lnTo>
                            <a:lnTo>
                              <a:pt x="1949" y="207"/>
                            </a:lnTo>
                            <a:lnTo>
                              <a:pt x="1950" y="177"/>
                            </a:lnTo>
                            <a:lnTo>
                              <a:pt x="1950" y="147"/>
                            </a:lnTo>
                            <a:lnTo>
                              <a:pt x="1949" y="118"/>
                            </a:lnTo>
                            <a:lnTo>
                              <a:pt x="1946" y="89"/>
                            </a:lnTo>
                            <a:lnTo>
                              <a:pt x="1943" y="77"/>
                            </a:lnTo>
                            <a:lnTo>
                              <a:pt x="1940" y="64"/>
                            </a:lnTo>
                            <a:lnTo>
                              <a:pt x="1937" y="52"/>
                            </a:lnTo>
                            <a:lnTo>
                              <a:pt x="1933" y="41"/>
                            </a:lnTo>
                            <a:lnTo>
                              <a:pt x="1927" y="31"/>
                            </a:lnTo>
                            <a:lnTo>
                              <a:pt x="1922" y="24"/>
                            </a:lnTo>
                            <a:lnTo>
                              <a:pt x="1915" y="16"/>
                            </a:lnTo>
                            <a:lnTo>
                              <a:pt x="1907" y="9"/>
                            </a:lnTo>
                            <a:lnTo>
                              <a:pt x="1898" y="5"/>
                            </a:lnTo>
                            <a:lnTo>
                              <a:pt x="1889" y="1"/>
                            </a:lnTo>
                            <a:lnTo>
                              <a:pt x="1878" y="0"/>
                            </a:lnTo>
                            <a:lnTo>
                              <a:pt x="1866" y="0"/>
                            </a:lnTo>
                            <a:lnTo>
                              <a:pt x="1854" y="2"/>
                            </a:lnTo>
                            <a:lnTo>
                              <a:pt x="1839" y="7"/>
                            </a:lnTo>
                            <a:lnTo>
                              <a:pt x="1824" y="12"/>
                            </a:lnTo>
                            <a:lnTo>
                              <a:pt x="1807" y="20"/>
                            </a:lnTo>
                            <a:lnTo>
                              <a:pt x="1794" y="84"/>
                            </a:lnTo>
                            <a:lnTo>
                              <a:pt x="1790" y="95"/>
                            </a:lnTo>
                            <a:lnTo>
                              <a:pt x="1786" y="108"/>
                            </a:lnTo>
                            <a:lnTo>
                              <a:pt x="1782" y="120"/>
                            </a:lnTo>
                            <a:lnTo>
                              <a:pt x="1781" y="133"/>
                            </a:lnTo>
                            <a:lnTo>
                              <a:pt x="1581" y="385"/>
                            </a:lnTo>
                            <a:lnTo>
                              <a:pt x="1571" y="396"/>
                            </a:lnTo>
                            <a:lnTo>
                              <a:pt x="1562" y="405"/>
                            </a:lnTo>
                            <a:lnTo>
                              <a:pt x="1553" y="412"/>
                            </a:lnTo>
                            <a:lnTo>
                              <a:pt x="1544" y="416"/>
                            </a:lnTo>
                            <a:lnTo>
                              <a:pt x="1535" y="418"/>
                            </a:lnTo>
                            <a:lnTo>
                              <a:pt x="1528" y="421"/>
                            </a:lnTo>
                            <a:lnTo>
                              <a:pt x="1519" y="420"/>
                            </a:lnTo>
                            <a:lnTo>
                              <a:pt x="1511" y="418"/>
                            </a:lnTo>
                            <a:lnTo>
                              <a:pt x="1502" y="415"/>
                            </a:lnTo>
                            <a:lnTo>
                              <a:pt x="1494" y="412"/>
                            </a:lnTo>
                            <a:lnTo>
                              <a:pt x="1486" y="406"/>
                            </a:lnTo>
                            <a:lnTo>
                              <a:pt x="1479" y="401"/>
                            </a:lnTo>
                            <a:lnTo>
                              <a:pt x="1463" y="386"/>
                            </a:lnTo>
                            <a:lnTo>
                              <a:pt x="1448" y="369"/>
                            </a:lnTo>
                            <a:lnTo>
                              <a:pt x="1417" y="334"/>
                            </a:lnTo>
                            <a:lnTo>
                              <a:pt x="1387" y="301"/>
                            </a:lnTo>
                            <a:lnTo>
                              <a:pt x="1380" y="294"/>
                            </a:lnTo>
                            <a:lnTo>
                              <a:pt x="1372" y="288"/>
                            </a:lnTo>
                            <a:lnTo>
                              <a:pt x="1364" y="283"/>
                            </a:lnTo>
                            <a:lnTo>
                              <a:pt x="1356" y="278"/>
                            </a:lnTo>
                            <a:lnTo>
                              <a:pt x="1348" y="276"/>
                            </a:lnTo>
                            <a:lnTo>
                              <a:pt x="1341" y="274"/>
                            </a:lnTo>
                            <a:lnTo>
                              <a:pt x="1333" y="274"/>
                            </a:lnTo>
                            <a:lnTo>
                              <a:pt x="1325" y="275"/>
                            </a:lnTo>
                            <a:lnTo>
                              <a:pt x="1315" y="277"/>
                            </a:lnTo>
                            <a:lnTo>
                              <a:pt x="1306" y="278"/>
                            </a:lnTo>
                            <a:lnTo>
                              <a:pt x="1297" y="279"/>
                            </a:lnTo>
                            <a:lnTo>
                              <a:pt x="1290" y="279"/>
                            </a:lnTo>
                            <a:lnTo>
                              <a:pt x="1283" y="278"/>
                            </a:lnTo>
                            <a:lnTo>
                              <a:pt x="1276" y="277"/>
                            </a:lnTo>
                            <a:lnTo>
                              <a:pt x="1269" y="276"/>
                            </a:lnTo>
                            <a:lnTo>
                              <a:pt x="1264" y="274"/>
                            </a:lnTo>
                            <a:lnTo>
                              <a:pt x="1254" y="267"/>
                            </a:lnTo>
                            <a:lnTo>
                              <a:pt x="1245" y="260"/>
                            </a:lnTo>
                            <a:lnTo>
                              <a:pt x="1238" y="253"/>
                            </a:lnTo>
                            <a:lnTo>
                              <a:pt x="1231" y="244"/>
                            </a:lnTo>
                            <a:lnTo>
                              <a:pt x="1218" y="227"/>
                            </a:lnTo>
                            <a:lnTo>
                              <a:pt x="1205" y="212"/>
                            </a:lnTo>
                            <a:lnTo>
                              <a:pt x="1198" y="205"/>
                            </a:lnTo>
                            <a:lnTo>
                              <a:pt x="1189" y="202"/>
                            </a:lnTo>
                            <a:lnTo>
                              <a:pt x="1185" y="199"/>
                            </a:lnTo>
                            <a:lnTo>
                              <a:pt x="1179" y="199"/>
                            </a:lnTo>
                            <a:lnTo>
                              <a:pt x="1174" y="198"/>
                            </a:lnTo>
                            <a:lnTo>
                              <a:pt x="1167" y="199"/>
                            </a:lnTo>
                            <a:lnTo>
                              <a:pt x="1135" y="230"/>
                            </a:lnTo>
                            <a:lnTo>
                              <a:pt x="1100" y="260"/>
                            </a:lnTo>
                            <a:lnTo>
                              <a:pt x="1083" y="275"/>
                            </a:lnTo>
                            <a:lnTo>
                              <a:pt x="1065" y="288"/>
                            </a:lnTo>
                            <a:lnTo>
                              <a:pt x="1046" y="301"/>
                            </a:lnTo>
                            <a:lnTo>
                              <a:pt x="1027" y="313"/>
                            </a:lnTo>
                            <a:lnTo>
                              <a:pt x="1007" y="324"/>
                            </a:lnTo>
                            <a:lnTo>
                              <a:pt x="987" y="334"/>
                            </a:lnTo>
                            <a:lnTo>
                              <a:pt x="966" y="342"/>
                            </a:lnTo>
                            <a:lnTo>
                              <a:pt x="945" y="349"/>
                            </a:lnTo>
                            <a:lnTo>
                              <a:pt x="923" y="355"/>
                            </a:lnTo>
                            <a:lnTo>
                              <a:pt x="901" y="359"/>
                            </a:lnTo>
                            <a:lnTo>
                              <a:pt x="878" y="362"/>
                            </a:lnTo>
                            <a:lnTo>
                              <a:pt x="854" y="363"/>
                            </a:lnTo>
                            <a:lnTo>
                              <a:pt x="848" y="364"/>
                            </a:lnTo>
                            <a:lnTo>
                              <a:pt x="841" y="365"/>
                            </a:lnTo>
                            <a:lnTo>
                              <a:pt x="834" y="366"/>
                            </a:lnTo>
                            <a:lnTo>
                              <a:pt x="828" y="368"/>
                            </a:lnTo>
                            <a:lnTo>
                              <a:pt x="817" y="375"/>
                            </a:lnTo>
                            <a:lnTo>
                              <a:pt x="807" y="383"/>
                            </a:lnTo>
                            <a:lnTo>
                              <a:pt x="797" y="392"/>
                            </a:lnTo>
                            <a:lnTo>
                              <a:pt x="787" y="401"/>
                            </a:lnTo>
                            <a:lnTo>
                              <a:pt x="775" y="410"/>
                            </a:lnTo>
                            <a:lnTo>
                              <a:pt x="763" y="416"/>
                            </a:lnTo>
                            <a:lnTo>
                              <a:pt x="753" y="422"/>
                            </a:lnTo>
                            <a:lnTo>
                              <a:pt x="742" y="425"/>
                            </a:lnTo>
                            <a:lnTo>
                              <a:pt x="732" y="428"/>
                            </a:lnTo>
                            <a:lnTo>
                              <a:pt x="722" y="431"/>
                            </a:lnTo>
                            <a:lnTo>
                              <a:pt x="701" y="433"/>
                            </a:lnTo>
                            <a:lnTo>
                              <a:pt x="680" y="434"/>
                            </a:lnTo>
                            <a:lnTo>
                              <a:pt x="659" y="433"/>
                            </a:lnTo>
                            <a:lnTo>
                              <a:pt x="637" y="433"/>
                            </a:lnTo>
                            <a:lnTo>
                              <a:pt x="616" y="433"/>
                            </a:lnTo>
                            <a:lnTo>
                              <a:pt x="595" y="434"/>
                            </a:lnTo>
                            <a:lnTo>
                              <a:pt x="584" y="451"/>
                            </a:lnTo>
                            <a:lnTo>
                              <a:pt x="570" y="468"/>
                            </a:lnTo>
                            <a:lnTo>
                              <a:pt x="553" y="485"/>
                            </a:lnTo>
                            <a:lnTo>
                              <a:pt x="540" y="499"/>
                            </a:lnTo>
                            <a:lnTo>
                              <a:pt x="528" y="509"/>
                            </a:lnTo>
                            <a:lnTo>
                              <a:pt x="516" y="517"/>
                            </a:lnTo>
                            <a:lnTo>
                              <a:pt x="504" y="523"/>
                            </a:lnTo>
                            <a:lnTo>
                              <a:pt x="491" y="529"/>
                            </a:lnTo>
                            <a:lnTo>
                              <a:pt x="476" y="532"/>
                            </a:lnTo>
                            <a:lnTo>
                              <a:pt x="461" y="534"/>
                            </a:lnTo>
                            <a:lnTo>
                              <a:pt x="445" y="535"/>
                            </a:lnTo>
                            <a:lnTo>
                              <a:pt x="429" y="536"/>
                            </a:lnTo>
                            <a:lnTo>
                              <a:pt x="397" y="535"/>
                            </a:lnTo>
                            <a:lnTo>
                              <a:pt x="365" y="533"/>
                            </a:lnTo>
                            <a:lnTo>
                              <a:pt x="334" y="531"/>
                            </a:lnTo>
                            <a:lnTo>
                              <a:pt x="306" y="530"/>
                            </a:lnTo>
                            <a:lnTo>
                              <a:pt x="276" y="530"/>
                            </a:lnTo>
                            <a:lnTo>
                              <a:pt x="246" y="531"/>
                            </a:lnTo>
                            <a:lnTo>
                              <a:pt x="215" y="534"/>
                            </a:lnTo>
                            <a:lnTo>
                              <a:pt x="183" y="539"/>
                            </a:lnTo>
                            <a:lnTo>
                              <a:pt x="168" y="542"/>
                            </a:lnTo>
                            <a:lnTo>
                              <a:pt x="153" y="546"/>
                            </a:lnTo>
                            <a:lnTo>
                              <a:pt x="139" y="552"/>
                            </a:lnTo>
                            <a:lnTo>
                              <a:pt x="126" y="557"/>
                            </a:lnTo>
                            <a:lnTo>
                              <a:pt x="112" y="565"/>
                            </a:lnTo>
                            <a:lnTo>
                              <a:pt x="100" y="573"/>
                            </a:lnTo>
                            <a:lnTo>
                              <a:pt x="88" y="582"/>
                            </a:lnTo>
                            <a:lnTo>
                              <a:pt x="78" y="593"/>
                            </a:lnTo>
                            <a:lnTo>
                              <a:pt x="67" y="605"/>
                            </a:lnTo>
                            <a:lnTo>
                              <a:pt x="58" y="619"/>
                            </a:lnTo>
                            <a:lnTo>
                              <a:pt x="49" y="632"/>
                            </a:lnTo>
                            <a:lnTo>
                              <a:pt x="41" y="648"/>
                            </a:lnTo>
                            <a:lnTo>
                              <a:pt x="34" y="663"/>
                            </a:lnTo>
                            <a:lnTo>
                              <a:pt x="28" y="680"/>
                            </a:lnTo>
                            <a:lnTo>
                              <a:pt x="22" y="698"/>
                            </a:lnTo>
                            <a:lnTo>
                              <a:pt x="18" y="714"/>
                            </a:lnTo>
                            <a:lnTo>
                              <a:pt x="13" y="732"/>
                            </a:lnTo>
                            <a:lnTo>
                              <a:pt x="10" y="750"/>
                            </a:lnTo>
                            <a:lnTo>
                              <a:pt x="7" y="768"/>
                            </a:lnTo>
                            <a:lnTo>
                              <a:pt x="4" y="786"/>
                            </a:lnTo>
                            <a:lnTo>
                              <a:pt x="1" y="820"/>
                            </a:lnTo>
                            <a:lnTo>
                              <a:pt x="0" y="852"/>
                            </a:lnTo>
                            <a:lnTo>
                              <a:pt x="8" y="863"/>
                            </a:lnTo>
                            <a:lnTo>
                              <a:pt x="13" y="876"/>
                            </a:lnTo>
                            <a:lnTo>
                              <a:pt x="18" y="890"/>
                            </a:lnTo>
                            <a:lnTo>
                              <a:pt x="22" y="905"/>
                            </a:lnTo>
                            <a:lnTo>
                              <a:pt x="24" y="920"/>
                            </a:lnTo>
                            <a:lnTo>
                              <a:pt x="25" y="935"/>
                            </a:lnTo>
                            <a:lnTo>
                              <a:pt x="25" y="949"/>
                            </a:lnTo>
                            <a:lnTo>
                              <a:pt x="23" y="960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96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9700" y="3657600"/>
                        <a:ext cx="1377950" cy="962025"/>
                      </a:xfrm>
                      <a:custGeom>
                        <a:avLst/>
                        <a:gdLst>
                          <a:gd name="T0" fmla="*/ 60 w 3474"/>
                          <a:gd name="T1" fmla="*/ 1110 h 2423"/>
                          <a:gd name="T2" fmla="*/ 5 w 3474"/>
                          <a:gd name="T3" fmla="*/ 1286 h 2423"/>
                          <a:gd name="T4" fmla="*/ 24 w 3474"/>
                          <a:gd name="T5" fmla="*/ 1393 h 2423"/>
                          <a:gd name="T6" fmla="*/ 306 w 3474"/>
                          <a:gd name="T7" fmla="*/ 1228 h 2423"/>
                          <a:gd name="T8" fmla="*/ 537 w 3474"/>
                          <a:gd name="T9" fmla="*/ 1109 h 2423"/>
                          <a:gd name="T10" fmla="*/ 644 w 3474"/>
                          <a:gd name="T11" fmla="*/ 1135 h 2423"/>
                          <a:gd name="T12" fmla="*/ 746 w 3474"/>
                          <a:gd name="T13" fmla="*/ 1177 h 2423"/>
                          <a:gd name="T14" fmla="*/ 773 w 3474"/>
                          <a:gd name="T15" fmla="*/ 1355 h 2423"/>
                          <a:gd name="T16" fmla="*/ 719 w 3474"/>
                          <a:gd name="T17" fmla="*/ 1450 h 2423"/>
                          <a:gd name="T18" fmla="*/ 774 w 3474"/>
                          <a:gd name="T19" fmla="*/ 1684 h 2423"/>
                          <a:gd name="T20" fmla="*/ 760 w 3474"/>
                          <a:gd name="T21" fmla="*/ 1771 h 2423"/>
                          <a:gd name="T22" fmla="*/ 768 w 3474"/>
                          <a:gd name="T23" fmla="*/ 1869 h 2423"/>
                          <a:gd name="T24" fmla="*/ 939 w 3474"/>
                          <a:gd name="T25" fmla="*/ 1943 h 2423"/>
                          <a:gd name="T26" fmla="*/ 1037 w 3474"/>
                          <a:gd name="T27" fmla="*/ 1985 h 2423"/>
                          <a:gd name="T28" fmla="*/ 1111 w 3474"/>
                          <a:gd name="T29" fmla="*/ 2089 h 2423"/>
                          <a:gd name="T30" fmla="*/ 1178 w 3474"/>
                          <a:gd name="T31" fmla="*/ 1920 h 2423"/>
                          <a:gd name="T32" fmla="*/ 1318 w 3474"/>
                          <a:gd name="T33" fmla="*/ 1887 h 2423"/>
                          <a:gd name="T34" fmla="*/ 1401 w 3474"/>
                          <a:gd name="T35" fmla="*/ 1964 h 2423"/>
                          <a:gd name="T36" fmla="*/ 1438 w 3474"/>
                          <a:gd name="T37" fmla="*/ 1875 h 2423"/>
                          <a:gd name="T38" fmla="*/ 1445 w 3474"/>
                          <a:gd name="T39" fmla="*/ 1777 h 2423"/>
                          <a:gd name="T40" fmla="*/ 1431 w 3474"/>
                          <a:gd name="T41" fmla="*/ 1645 h 2423"/>
                          <a:gd name="T42" fmla="*/ 1426 w 3474"/>
                          <a:gd name="T43" fmla="*/ 1536 h 2423"/>
                          <a:gd name="T44" fmla="*/ 1367 w 3474"/>
                          <a:gd name="T45" fmla="*/ 1440 h 2423"/>
                          <a:gd name="T46" fmla="*/ 1774 w 3474"/>
                          <a:gd name="T47" fmla="*/ 1485 h 2423"/>
                          <a:gd name="T48" fmla="*/ 1817 w 3474"/>
                          <a:gd name="T49" fmla="*/ 1609 h 2423"/>
                          <a:gd name="T50" fmla="*/ 1900 w 3474"/>
                          <a:gd name="T51" fmla="*/ 1719 h 2423"/>
                          <a:gd name="T52" fmla="*/ 1974 w 3474"/>
                          <a:gd name="T53" fmla="*/ 1641 h 2423"/>
                          <a:gd name="T54" fmla="*/ 2100 w 3474"/>
                          <a:gd name="T55" fmla="*/ 1684 h 2423"/>
                          <a:gd name="T56" fmla="*/ 2338 w 3474"/>
                          <a:gd name="T57" fmla="*/ 1683 h 2423"/>
                          <a:gd name="T58" fmla="*/ 2529 w 3474"/>
                          <a:gd name="T59" fmla="*/ 1771 h 2423"/>
                          <a:gd name="T60" fmla="*/ 2519 w 3474"/>
                          <a:gd name="T61" fmla="*/ 1844 h 2423"/>
                          <a:gd name="T62" fmla="*/ 2452 w 3474"/>
                          <a:gd name="T63" fmla="*/ 1872 h 2423"/>
                          <a:gd name="T64" fmla="*/ 2526 w 3474"/>
                          <a:gd name="T65" fmla="*/ 2036 h 2423"/>
                          <a:gd name="T66" fmla="*/ 2638 w 3474"/>
                          <a:gd name="T67" fmla="*/ 2052 h 2423"/>
                          <a:gd name="T68" fmla="*/ 2814 w 3474"/>
                          <a:gd name="T69" fmla="*/ 2105 h 2423"/>
                          <a:gd name="T70" fmla="*/ 3118 w 3474"/>
                          <a:gd name="T71" fmla="*/ 2069 h 2423"/>
                          <a:gd name="T72" fmla="*/ 3227 w 3474"/>
                          <a:gd name="T73" fmla="*/ 2208 h 2423"/>
                          <a:gd name="T74" fmla="*/ 3245 w 3474"/>
                          <a:gd name="T75" fmla="*/ 2340 h 2423"/>
                          <a:gd name="T76" fmla="*/ 3404 w 3474"/>
                          <a:gd name="T77" fmla="*/ 2418 h 2423"/>
                          <a:gd name="T78" fmla="*/ 3468 w 3474"/>
                          <a:gd name="T79" fmla="*/ 2078 h 2423"/>
                          <a:gd name="T80" fmla="*/ 3395 w 3474"/>
                          <a:gd name="T81" fmla="*/ 1505 h 2423"/>
                          <a:gd name="T82" fmla="*/ 3080 w 3474"/>
                          <a:gd name="T83" fmla="*/ 862 h 2423"/>
                          <a:gd name="T84" fmla="*/ 2860 w 3474"/>
                          <a:gd name="T85" fmla="*/ 655 h 2423"/>
                          <a:gd name="T86" fmla="*/ 2489 w 3474"/>
                          <a:gd name="T87" fmla="*/ 514 h 2423"/>
                          <a:gd name="T88" fmla="*/ 2363 w 3474"/>
                          <a:gd name="T89" fmla="*/ 462 h 2423"/>
                          <a:gd name="T90" fmla="*/ 2106 w 3474"/>
                          <a:gd name="T91" fmla="*/ 442 h 2423"/>
                          <a:gd name="T92" fmla="*/ 1953 w 3474"/>
                          <a:gd name="T93" fmla="*/ 335 h 2423"/>
                          <a:gd name="T94" fmla="*/ 1933 w 3474"/>
                          <a:gd name="T95" fmla="*/ 41 h 2423"/>
                          <a:gd name="T96" fmla="*/ 1807 w 3474"/>
                          <a:gd name="T97" fmla="*/ 20 h 2423"/>
                          <a:gd name="T98" fmla="*/ 1519 w 3474"/>
                          <a:gd name="T99" fmla="*/ 420 h 2423"/>
                          <a:gd name="T100" fmla="*/ 1356 w 3474"/>
                          <a:gd name="T101" fmla="*/ 278 h 2423"/>
                          <a:gd name="T102" fmla="*/ 1254 w 3474"/>
                          <a:gd name="T103" fmla="*/ 267 h 2423"/>
                          <a:gd name="T104" fmla="*/ 1100 w 3474"/>
                          <a:gd name="T105" fmla="*/ 260 h 2423"/>
                          <a:gd name="T106" fmla="*/ 848 w 3474"/>
                          <a:gd name="T107" fmla="*/ 364 h 2423"/>
                          <a:gd name="T108" fmla="*/ 722 w 3474"/>
                          <a:gd name="T109" fmla="*/ 431 h 2423"/>
                          <a:gd name="T110" fmla="*/ 504 w 3474"/>
                          <a:gd name="T111" fmla="*/ 523 h 2423"/>
                          <a:gd name="T112" fmla="*/ 183 w 3474"/>
                          <a:gd name="T113" fmla="*/ 539 h 2423"/>
                          <a:gd name="T114" fmla="*/ 34 w 3474"/>
                          <a:gd name="T115" fmla="*/ 663 h 2423"/>
                          <a:gd name="T116" fmla="*/ 22 w 3474"/>
                          <a:gd name="T117" fmla="*/ 905 h 2423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3474"/>
                          <a:gd name="T178" fmla="*/ 0 h 2423"/>
                          <a:gd name="T179" fmla="*/ 3474 w 3474"/>
                          <a:gd name="T180" fmla="*/ 2423 h 2423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3474" h="2423">
                            <a:moveTo>
                              <a:pt x="23" y="960"/>
                            </a:moveTo>
                            <a:lnTo>
                              <a:pt x="29" y="971"/>
                            </a:lnTo>
                            <a:lnTo>
                              <a:pt x="34" y="981"/>
                            </a:lnTo>
                            <a:lnTo>
                              <a:pt x="41" y="991"/>
                            </a:lnTo>
                            <a:lnTo>
                              <a:pt x="45" y="1001"/>
                            </a:lnTo>
                            <a:lnTo>
                              <a:pt x="51" y="1015"/>
                            </a:lnTo>
                            <a:lnTo>
                              <a:pt x="57" y="1029"/>
                            </a:lnTo>
                            <a:lnTo>
                              <a:pt x="60" y="1046"/>
                            </a:lnTo>
                            <a:lnTo>
                              <a:pt x="62" y="1063"/>
                            </a:lnTo>
                            <a:lnTo>
                              <a:pt x="63" y="1079"/>
                            </a:lnTo>
                            <a:lnTo>
                              <a:pt x="62" y="1096"/>
                            </a:lnTo>
                            <a:lnTo>
                              <a:pt x="62" y="1104"/>
                            </a:lnTo>
                            <a:lnTo>
                              <a:pt x="60" y="1110"/>
                            </a:lnTo>
                            <a:lnTo>
                              <a:pt x="58" y="1118"/>
                            </a:lnTo>
                            <a:lnTo>
                              <a:pt x="55" y="1125"/>
                            </a:lnTo>
                            <a:lnTo>
                              <a:pt x="49" y="1137"/>
                            </a:lnTo>
                            <a:lnTo>
                              <a:pt x="44" y="1147"/>
                            </a:lnTo>
                            <a:lnTo>
                              <a:pt x="39" y="1158"/>
                            </a:lnTo>
                            <a:lnTo>
                              <a:pt x="31" y="1169"/>
                            </a:lnTo>
                            <a:lnTo>
                              <a:pt x="23" y="1183"/>
                            </a:lnTo>
                            <a:lnTo>
                              <a:pt x="18" y="1197"/>
                            </a:lnTo>
                            <a:lnTo>
                              <a:pt x="13" y="1211"/>
                            </a:lnTo>
                            <a:lnTo>
                              <a:pt x="11" y="1226"/>
                            </a:lnTo>
                            <a:lnTo>
                              <a:pt x="8" y="1256"/>
                            </a:lnTo>
                            <a:lnTo>
                              <a:pt x="5" y="1286"/>
                            </a:lnTo>
                            <a:lnTo>
                              <a:pt x="9" y="1303"/>
                            </a:lnTo>
                            <a:lnTo>
                              <a:pt x="13" y="1318"/>
                            </a:lnTo>
                            <a:lnTo>
                              <a:pt x="14" y="1327"/>
                            </a:lnTo>
                            <a:lnTo>
                              <a:pt x="17" y="1336"/>
                            </a:lnTo>
                            <a:lnTo>
                              <a:pt x="18" y="1345"/>
                            </a:lnTo>
                            <a:lnTo>
                              <a:pt x="18" y="1354"/>
                            </a:lnTo>
                            <a:lnTo>
                              <a:pt x="18" y="1364"/>
                            </a:lnTo>
                            <a:lnTo>
                              <a:pt x="17" y="1375"/>
                            </a:lnTo>
                            <a:lnTo>
                              <a:pt x="17" y="1380"/>
                            </a:lnTo>
                            <a:lnTo>
                              <a:pt x="18" y="1385"/>
                            </a:lnTo>
                            <a:lnTo>
                              <a:pt x="19" y="1390"/>
                            </a:lnTo>
                            <a:lnTo>
                              <a:pt x="20" y="1393"/>
                            </a:lnTo>
                            <a:lnTo>
                              <a:pt x="24" y="1393"/>
                            </a:lnTo>
                            <a:lnTo>
                              <a:pt x="48" y="1377"/>
                            </a:lnTo>
                            <a:lnTo>
                              <a:pt x="71" y="1363"/>
                            </a:lnTo>
                            <a:lnTo>
                              <a:pt x="96" y="1350"/>
                            </a:lnTo>
                            <a:lnTo>
                              <a:pt x="121" y="1336"/>
                            </a:lnTo>
                            <a:lnTo>
                              <a:pt x="146" y="1322"/>
                            </a:lnTo>
                            <a:lnTo>
                              <a:pt x="170" y="1308"/>
                            </a:lnTo>
                            <a:lnTo>
                              <a:pt x="193" y="1293"/>
                            </a:lnTo>
                            <a:lnTo>
                              <a:pt x="217" y="1277"/>
                            </a:lnTo>
                            <a:lnTo>
                              <a:pt x="230" y="1267"/>
                            </a:lnTo>
                            <a:lnTo>
                              <a:pt x="245" y="1258"/>
                            </a:lnTo>
                            <a:lnTo>
                              <a:pt x="259" y="1251"/>
                            </a:lnTo>
                            <a:lnTo>
                              <a:pt x="275" y="1243"/>
                            </a:lnTo>
                            <a:lnTo>
                              <a:pt x="306" y="1228"/>
                            </a:lnTo>
                            <a:lnTo>
                              <a:pt x="338" y="1216"/>
                            </a:lnTo>
                            <a:lnTo>
                              <a:pt x="369" y="1203"/>
                            </a:lnTo>
                            <a:lnTo>
                              <a:pt x="402" y="1188"/>
                            </a:lnTo>
                            <a:lnTo>
                              <a:pt x="416" y="1180"/>
                            </a:lnTo>
                            <a:lnTo>
                              <a:pt x="432" y="1172"/>
                            </a:lnTo>
                            <a:lnTo>
                              <a:pt x="446" y="1162"/>
                            </a:lnTo>
                            <a:lnTo>
                              <a:pt x="461" y="1152"/>
                            </a:lnTo>
                            <a:lnTo>
                              <a:pt x="474" y="1142"/>
                            </a:lnTo>
                            <a:lnTo>
                              <a:pt x="488" y="1130"/>
                            </a:lnTo>
                            <a:lnTo>
                              <a:pt x="504" y="1122"/>
                            </a:lnTo>
                            <a:lnTo>
                              <a:pt x="521" y="1114"/>
                            </a:lnTo>
                            <a:lnTo>
                              <a:pt x="530" y="1112"/>
                            </a:lnTo>
                            <a:lnTo>
                              <a:pt x="537" y="1109"/>
                            </a:lnTo>
                            <a:lnTo>
                              <a:pt x="546" y="1107"/>
                            </a:lnTo>
                            <a:lnTo>
                              <a:pt x="555" y="1107"/>
                            </a:lnTo>
                            <a:lnTo>
                              <a:pt x="564" y="1107"/>
                            </a:lnTo>
                            <a:lnTo>
                              <a:pt x="572" y="1109"/>
                            </a:lnTo>
                            <a:lnTo>
                              <a:pt x="581" y="1112"/>
                            </a:lnTo>
                            <a:lnTo>
                              <a:pt x="590" y="1116"/>
                            </a:lnTo>
                            <a:lnTo>
                              <a:pt x="603" y="1124"/>
                            </a:lnTo>
                            <a:lnTo>
                              <a:pt x="617" y="1132"/>
                            </a:lnTo>
                            <a:lnTo>
                              <a:pt x="625" y="1135"/>
                            </a:lnTo>
                            <a:lnTo>
                              <a:pt x="633" y="1136"/>
                            </a:lnTo>
                            <a:lnTo>
                              <a:pt x="636" y="1136"/>
                            </a:lnTo>
                            <a:lnTo>
                              <a:pt x="641" y="1136"/>
                            </a:lnTo>
                            <a:lnTo>
                              <a:pt x="644" y="1135"/>
                            </a:lnTo>
                            <a:lnTo>
                              <a:pt x="647" y="1134"/>
                            </a:lnTo>
                            <a:lnTo>
                              <a:pt x="670" y="1120"/>
                            </a:lnTo>
                            <a:lnTo>
                              <a:pt x="684" y="1114"/>
                            </a:lnTo>
                            <a:lnTo>
                              <a:pt x="691" y="1112"/>
                            </a:lnTo>
                            <a:lnTo>
                              <a:pt x="700" y="1112"/>
                            </a:lnTo>
                            <a:lnTo>
                              <a:pt x="711" y="1113"/>
                            </a:lnTo>
                            <a:lnTo>
                              <a:pt x="725" y="1115"/>
                            </a:lnTo>
                            <a:lnTo>
                              <a:pt x="730" y="1122"/>
                            </a:lnTo>
                            <a:lnTo>
                              <a:pt x="734" y="1128"/>
                            </a:lnTo>
                            <a:lnTo>
                              <a:pt x="738" y="1136"/>
                            </a:lnTo>
                            <a:lnTo>
                              <a:pt x="740" y="1144"/>
                            </a:lnTo>
                            <a:lnTo>
                              <a:pt x="744" y="1160"/>
                            </a:lnTo>
                            <a:lnTo>
                              <a:pt x="746" y="1177"/>
                            </a:lnTo>
                            <a:lnTo>
                              <a:pt x="746" y="1194"/>
                            </a:lnTo>
                            <a:lnTo>
                              <a:pt x="745" y="1212"/>
                            </a:lnTo>
                            <a:lnTo>
                              <a:pt x="743" y="1228"/>
                            </a:lnTo>
                            <a:lnTo>
                              <a:pt x="740" y="1244"/>
                            </a:lnTo>
                            <a:lnTo>
                              <a:pt x="739" y="1254"/>
                            </a:lnTo>
                            <a:lnTo>
                              <a:pt x="739" y="1264"/>
                            </a:lnTo>
                            <a:lnTo>
                              <a:pt x="741" y="1275"/>
                            </a:lnTo>
                            <a:lnTo>
                              <a:pt x="744" y="1285"/>
                            </a:lnTo>
                            <a:lnTo>
                              <a:pt x="753" y="1305"/>
                            </a:lnTo>
                            <a:lnTo>
                              <a:pt x="762" y="1326"/>
                            </a:lnTo>
                            <a:lnTo>
                              <a:pt x="767" y="1336"/>
                            </a:lnTo>
                            <a:lnTo>
                              <a:pt x="770" y="1346"/>
                            </a:lnTo>
                            <a:lnTo>
                              <a:pt x="773" y="1355"/>
                            </a:lnTo>
                            <a:lnTo>
                              <a:pt x="773" y="1365"/>
                            </a:lnTo>
                            <a:lnTo>
                              <a:pt x="772" y="1375"/>
                            </a:lnTo>
                            <a:lnTo>
                              <a:pt x="770" y="1384"/>
                            </a:lnTo>
                            <a:lnTo>
                              <a:pt x="767" y="1389"/>
                            </a:lnTo>
                            <a:lnTo>
                              <a:pt x="764" y="1393"/>
                            </a:lnTo>
                            <a:lnTo>
                              <a:pt x="760" y="1397"/>
                            </a:lnTo>
                            <a:lnTo>
                              <a:pt x="755" y="1402"/>
                            </a:lnTo>
                            <a:lnTo>
                              <a:pt x="740" y="1417"/>
                            </a:lnTo>
                            <a:lnTo>
                              <a:pt x="729" y="1430"/>
                            </a:lnTo>
                            <a:lnTo>
                              <a:pt x="725" y="1434"/>
                            </a:lnTo>
                            <a:lnTo>
                              <a:pt x="722" y="1440"/>
                            </a:lnTo>
                            <a:lnTo>
                              <a:pt x="720" y="1445"/>
                            </a:lnTo>
                            <a:lnTo>
                              <a:pt x="719" y="1450"/>
                            </a:lnTo>
                            <a:lnTo>
                              <a:pt x="718" y="1461"/>
                            </a:lnTo>
                            <a:lnTo>
                              <a:pt x="718" y="1473"/>
                            </a:lnTo>
                            <a:lnTo>
                              <a:pt x="719" y="1489"/>
                            </a:lnTo>
                            <a:lnTo>
                              <a:pt x="720" y="1509"/>
                            </a:lnTo>
                            <a:lnTo>
                              <a:pt x="722" y="1529"/>
                            </a:lnTo>
                            <a:lnTo>
                              <a:pt x="725" y="1550"/>
                            </a:lnTo>
                            <a:lnTo>
                              <a:pt x="730" y="1571"/>
                            </a:lnTo>
                            <a:lnTo>
                              <a:pt x="736" y="1592"/>
                            </a:lnTo>
                            <a:lnTo>
                              <a:pt x="743" y="1613"/>
                            </a:lnTo>
                            <a:lnTo>
                              <a:pt x="752" y="1634"/>
                            </a:lnTo>
                            <a:lnTo>
                              <a:pt x="760" y="1653"/>
                            </a:lnTo>
                            <a:lnTo>
                              <a:pt x="769" y="1672"/>
                            </a:lnTo>
                            <a:lnTo>
                              <a:pt x="774" y="1684"/>
                            </a:lnTo>
                            <a:lnTo>
                              <a:pt x="779" y="1696"/>
                            </a:lnTo>
                            <a:lnTo>
                              <a:pt x="782" y="1706"/>
                            </a:lnTo>
                            <a:lnTo>
                              <a:pt x="785" y="1714"/>
                            </a:lnTo>
                            <a:lnTo>
                              <a:pt x="787" y="1723"/>
                            </a:lnTo>
                            <a:lnTo>
                              <a:pt x="788" y="1731"/>
                            </a:lnTo>
                            <a:lnTo>
                              <a:pt x="788" y="1738"/>
                            </a:lnTo>
                            <a:lnTo>
                              <a:pt x="787" y="1743"/>
                            </a:lnTo>
                            <a:lnTo>
                              <a:pt x="784" y="1749"/>
                            </a:lnTo>
                            <a:lnTo>
                              <a:pt x="782" y="1753"/>
                            </a:lnTo>
                            <a:lnTo>
                              <a:pt x="780" y="1757"/>
                            </a:lnTo>
                            <a:lnTo>
                              <a:pt x="777" y="1760"/>
                            </a:lnTo>
                            <a:lnTo>
                              <a:pt x="769" y="1767"/>
                            </a:lnTo>
                            <a:lnTo>
                              <a:pt x="760" y="1771"/>
                            </a:lnTo>
                            <a:lnTo>
                              <a:pt x="740" y="1778"/>
                            </a:lnTo>
                            <a:lnTo>
                              <a:pt x="720" y="1785"/>
                            </a:lnTo>
                            <a:lnTo>
                              <a:pt x="712" y="1789"/>
                            </a:lnTo>
                            <a:lnTo>
                              <a:pt x="705" y="1796"/>
                            </a:lnTo>
                            <a:lnTo>
                              <a:pt x="703" y="1799"/>
                            </a:lnTo>
                            <a:lnTo>
                              <a:pt x="701" y="1803"/>
                            </a:lnTo>
                            <a:lnTo>
                              <a:pt x="700" y="1808"/>
                            </a:lnTo>
                            <a:lnTo>
                              <a:pt x="700" y="1813"/>
                            </a:lnTo>
                            <a:lnTo>
                              <a:pt x="714" y="1828"/>
                            </a:lnTo>
                            <a:lnTo>
                              <a:pt x="728" y="1841"/>
                            </a:lnTo>
                            <a:lnTo>
                              <a:pt x="741" y="1851"/>
                            </a:lnTo>
                            <a:lnTo>
                              <a:pt x="753" y="1861"/>
                            </a:lnTo>
                            <a:lnTo>
                              <a:pt x="768" y="1869"/>
                            </a:lnTo>
                            <a:lnTo>
                              <a:pt x="783" y="1875"/>
                            </a:lnTo>
                            <a:lnTo>
                              <a:pt x="800" y="1880"/>
                            </a:lnTo>
                            <a:lnTo>
                              <a:pt x="821" y="1885"/>
                            </a:lnTo>
                            <a:lnTo>
                              <a:pt x="831" y="1886"/>
                            </a:lnTo>
                            <a:lnTo>
                              <a:pt x="841" y="1889"/>
                            </a:lnTo>
                            <a:lnTo>
                              <a:pt x="850" y="1894"/>
                            </a:lnTo>
                            <a:lnTo>
                              <a:pt x="859" y="1897"/>
                            </a:lnTo>
                            <a:lnTo>
                              <a:pt x="874" y="1907"/>
                            </a:lnTo>
                            <a:lnTo>
                              <a:pt x="890" y="1918"/>
                            </a:lnTo>
                            <a:lnTo>
                              <a:pt x="906" y="1928"/>
                            </a:lnTo>
                            <a:lnTo>
                              <a:pt x="921" y="1936"/>
                            </a:lnTo>
                            <a:lnTo>
                              <a:pt x="930" y="1939"/>
                            </a:lnTo>
                            <a:lnTo>
                              <a:pt x="939" y="1943"/>
                            </a:lnTo>
                            <a:lnTo>
                              <a:pt x="948" y="1944"/>
                            </a:lnTo>
                            <a:lnTo>
                              <a:pt x="958" y="1945"/>
                            </a:lnTo>
                            <a:lnTo>
                              <a:pt x="970" y="1945"/>
                            </a:lnTo>
                            <a:lnTo>
                              <a:pt x="980" y="1946"/>
                            </a:lnTo>
                            <a:lnTo>
                              <a:pt x="990" y="1948"/>
                            </a:lnTo>
                            <a:lnTo>
                              <a:pt x="999" y="1950"/>
                            </a:lnTo>
                            <a:lnTo>
                              <a:pt x="1006" y="1954"/>
                            </a:lnTo>
                            <a:lnTo>
                              <a:pt x="1014" y="1958"/>
                            </a:lnTo>
                            <a:lnTo>
                              <a:pt x="1019" y="1963"/>
                            </a:lnTo>
                            <a:lnTo>
                              <a:pt x="1025" y="1967"/>
                            </a:lnTo>
                            <a:lnTo>
                              <a:pt x="1029" y="1973"/>
                            </a:lnTo>
                            <a:lnTo>
                              <a:pt x="1032" y="1978"/>
                            </a:lnTo>
                            <a:lnTo>
                              <a:pt x="1037" y="1985"/>
                            </a:lnTo>
                            <a:lnTo>
                              <a:pt x="1040" y="1990"/>
                            </a:lnTo>
                            <a:lnTo>
                              <a:pt x="1045" y="2004"/>
                            </a:lnTo>
                            <a:lnTo>
                              <a:pt x="1050" y="2017"/>
                            </a:lnTo>
                            <a:lnTo>
                              <a:pt x="1055" y="2032"/>
                            </a:lnTo>
                            <a:lnTo>
                              <a:pt x="1059" y="2044"/>
                            </a:lnTo>
                            <a:lnTo>
                              <a:pt x="1065" y="2057"/>
                            </a:lnTo>
                            <a:lnTo>
                              <a:pt x="1073" y="2067"/>
                            </a:lnTo>
                            <a:lnTo>
                              <a:pt x="1077" y="2073"/>
                            </a:lnTo>
                            <a:lnTo>
                              <a:pt x="1083" y="2077"/>
                            </a:lnTo>
                            <a:lnTo>
                              <a:pt x="1088" y="2080"/>
                            </a:lnTo>
                            <a:lnTo>
                              <a:pt x="1095" y="2084"/>
                            </a:lnTo>
                            <a:lnTo>
                              <a:pt x="1103" y="2087"/>
                            </a:lnTo>
                            <a:lnTo>
                              <a:pt x="1111" y="2089"/>
                            </a:lnTo>
                            <a:lnTo>
                              <a:pt x="1120" y="2090"/>
                            </a:lnTo>
                            <a:lnTo>
                              <a:pt x="1130" y="2090"/>
                            </a:lnTo>
                            <a:lnTo>
                              <a:pt x="1133" y="2087"/>
                            </a:lnTo>
                            <a:lnTo>
                              <a:pt x="1135" y="2083"/>
                            </a:lnTo>
                            <a:lnTo>
                              <a:pt x="1137" y="2075"/>
                            </a:lnTo>
                            <a:lnTo>
                              <a:pt x="1138" y="2067"/>
                            </a:lnTo>
                            <a:lnTo>
                              <a:pt x="1142" y="2047"/>
                            </a:lnTo>
                            <a:lnTo>
                              <a:pt x="1145" y="2025"/>
                            </a:lnTo>
                            <a:lnTo>
                              <a:pt x="1149" y="1981"/>
                            </a:lnTo>
                            <a:lnTo>
                              <a:pt x="1152" y="1953"/>
                            </a:lnTo>
                            <a:lnTo>
                              <a:pt x="1163" y="1941"/>
                            </a:lnTo>
                            <a:lnTo>
                              <a:pt x="1172" y="1931"/>
                            </a:lnTo>
                            <a:lnTo>
                              <a:pt x="1178" y="1920"/>
                            </a:lnTo>
                            <a:lnTo>
                              <a:pt x="1185" y="1910"/>
                            </a:lnTo>
                            <a:lnTo>
                              <a:pt x="1193" y="1901"/>
                            </a:lnTo>
                            <a:lnTo>
                              <a:pt x="1202" y="1892"/>
                            </a:lnTo>
                            <a:lnTo>
                              <a:pt x="1207" y="1888"/>
                            </a:lnTo>
                            <a:lnTo>
                              <a:pt x="1214" y="1884"/>
                            </a:lnTo>
                            <a:lnTo>
                              <a:pt x="1222" y="1880"/>
                            </a:lnTo>
                            <a:lnTo>
                              <a:pt x="1229" y="1877"/>
                            </a:lnTo>
                            <a:lnTo>
                              <a:pt x="1252" y="1876"/>
                            </a:lnTo>
                            <a:lnTo>
                              <a:pt x="1272" y="1877"/>
                            </a:lnTo>
                            <a:lnTo>
                              <a:pt x="1288" y="1878"/>
                            </a:lnTo>
                            <a:lnTo>
                              <a:pt x="1304" y="1881"/>
                            </a:lnTo>
                            <a:lnTo>
                              <a:pt x="1312" y="1884"/>
                            </a:lnTo>
                            <a:lnTo>
                              <a:pt x="1318" y="1887"/>
                            </a:lnTo>
                            <a:lnTo>
                              <a:pt x="1325" y="1891"/>
                            </a:lnTo>
                            <a:lnTo>
                              <a:pt x="1332" y="1897"/>
                            </a:lnTo>
                            <a:lnTo>
                              <a:pt x="1337" y="1904"/>
                            </a:lnTo>
                            <a:lnTo>
                              <a:pt x="1344" y="1911"/>
                            </a:lnTo>
                            <a:lnTo>
                              <a:pt x="1350" y="1920"/>
                            </a:lnTo>
                            <a:lnTo>
                              <a:pt x="1356" y="1931"/>
                            </a:lnTo>
                            <a:lnTo>
                              <a:pt x="1361" y="1939"/>
                            </a:lnTo>
                            <a:lnTo>
                              <a:pt x="1366" y="1947"/>
                            </a:lnTo>
                            <a:lnTo>
                              <a:pt x="1373" y="1953"/>
                            </a:lnTo>
                            <a:lnTo>
                              <a:pt x="1380" y="1957"/>
                            </a:lnTo>
                            <a:lnTo>
                              <a:pt x="1386" y="1960"/>
                            </a:lnTo>
                            <a:lnTo>
                              <a:pt x="1393" y="1963"/>
                            </a:lnTo>
                            <a:lnTo>
                              <a:pt x="1401" y="1964"/>
                            </a:lnTo>
                            <a:lnTo>
                              <a:pt x="1407" y="1964"/>
                            </a:lnTo>
                            <a:lnTo>
                              <a:pt x="1413" y="1961"/>
                            </a:lnTo>
                            <a:lnTo>
                              <a:pt x="1419" y="1958"/>
                            </a:lnTo>
                            <a:lnTo>
                              <a:pt x="1424" y="1955"/>
                            </a:lnTo>
                            <a:lnTo>
                              <a:pt x="1429" y="1949"/>
                            </a:lnTo>
                            <a:lnTo>
                              <a:pt x="1432" y="1943"/>
                            </a:lnTo>
                            <a:lnTo>
                              <a:pt x="1434" y="1935"/>
                            </a:lnTo>
                            <a:lnTo>
                              <a:pt x="1436" y="1926"/>
                            </a:lnTo>
                            <a:lnTo>
                              <a:pt x="1436" y="1916"/>
                            </a:lnTo>
                            <a:lnTo>
                              <a:pt x="1435" y="1904"/>
                            </a:lnTo>
                            <a:lnTo>
                              <a:pt x="1435" y="1894"/>
                            </a:lnTo>
                            <a:lnTo>
                              <a:pt x="1436" y="1884"/>
                            </a:lnTo>
                            <a:lnTo>
                              <a:pt x="1438" y="1875"/>
                            </a:lnTo>
                            <a:lnTo>
                              <a:pt x="1442" y="1860"/>
                            </a:lnTo>
                            <a:lnTo>
                              <a:pt x="1446" y="1848"/>
                            </a:lnTo>
                            <a:lnTo>
                              <a:pt x="1458" y="1829"/>
                            </a:lnTo>
                            <a:lnTo>
                              <a:pt x="1466" y="1815"/>
                            </a:lnTo>
                            <a:lnTo>
                              <a:pt x="1468" y="1811"/>
                            </a:lnTo>
                            <a:lnTo>
                              <a:pt x="1468" y="1808"/>
                            </a:lnTo>
                            <a:lnTo>
                              <a:pt x="1468" y="1806"/>
                            </a:lnTo>
                            <a:lnTo>
                              <a:pt x="1468" y="1802"/>
                            </a:lnTo>
                            <a:lnTo>
                              <a:pt x="1466" y="1798"/>
                            </a:lnTo>
                            <a:lnTo>
                              <a:pt x="1464" y="1795"/>
                            </a:lnTo>
                            <a:lnTo>
                              <a:pt x="1461" y="1791"/>
                            </a:lnTo>
                            <a:lnTo>
                              <a:pt x="1456" y="1787"/>
                            </a:lnTo>
                            <a:lnTo>
                              <a:pt x="1445" y="1777"/>
                            </a:lnTo>
                            <a:lnTo>
                              <a:pt x="1429" y="1765"/>
                            </a:lnTo>
                            <a:lnTo>
                              <a:pt x="1407" y="1750"/>
                            </a:lnTo>
                            <a:lnTo>
                              <a:pt x="1381" y="1732"/>
                            </a:lnTo>
                            <a:lnTo>
                              <a:pt x="1380" y="1726"/>
                            </a:lnTo>
                            <a:lnTo>
                              <a:pt x="1380" y="1718"/>
                            </a:lnTo>
                            <a:lnTo>
                              <a:pt x="1381" y="1711"/>
                            </a:lnTo>
                            <a:lnTo>
                              <a:pt x="1382" y="1706"/>
                            </a:lnTo>
                            <a:lnTo>
                              <a:pt x="1386" y="1693"/>
                            </a:lnTo>
                            <a:lnTo>
                              <a:pt x="1393" y="1682"/>
                            </a:lnTo>
                            <a:lnTo>
                              <a:pt x="1401" y="1671"/>
                            </a:lnTo>
                            <a:lnTo>
                              <a:pt x="1411" y="1662"/>
                            </a:lnTo>
                            <a:lnTo>
                              <a:pt x="1420" y="1653"/>
                            </a:lnTo>
                            <a:lnTo>
                              <a:pt x="1431" y="1645"/>
                            </a:lnTo>
                            <a:lnTo>
                              <a:pt x="1451" y="1630"/>
                            </a:lnTo>
                            <a:lnTo>
                              <a:pt x="1468" y="1617"/>
                            </a:lnTo>
                            <a:lnTo>
                              <a:pt x="1473" y="1611"/>
                            </a:lnTo>
                            <a:lnTo>
                              <a:pt x="1478" y="1605"/>
                            </a:lnTo>
                            <a:lnTo>
                              <a:pt x="1479" y="1602"/>
                            </a:lnTo>
                            <a:lnTo>
                              <a:pt x="1479" y="1599"/>
                            </a:lnTo>
                            <a:lnTo>
                              <a:pt x="1479" y="1597"/>
                            </a:lnTo>
                            <a:lnTo>
                              <a:pt x="1479" y="1593"/>
                            </a:lnTo>
                            <a:lnTo>
                              <a:pt x="1473" y="1583"/>
                            </a:lnTo>
                            <a:lnTo>
                              <a:pt x="1466" y="1573"/>
                            </a:lnTo>
                            <a:lnTo>
                              <a:pt x="1458" y="1563"/>
                            </a:lnTo>
                            <a:lnTo>
                              <a:pt x="1448" y="1554"/>
                            </a:lnTo>
                            <a:lnTo>
                              <a:pt x="1426" y="1536"/>
                            </a:lnTo>
                            <a:lnTo>
                              <a:pt x="1404" y="1519"/>
                            </a:lnTo>
                            <a:lnTo>
                              <a:pt x="1393" y="1511"/>
                            </a:lnTo>
                            <a:lnTo>
                              <a:pt x="1383" y="1502"/>
                            </a:lnTo>
                            <a:lnTo>
                              <a:pt x="1374" y="1493"/>
                            </a:lnTo>
                            <a:lnTo>
                              <a:pt x="1365" y="1484"/>
                            </a:lnTo>
                            <a:lnTo>
                              <a:pt x="1360" y="1475"/>
                            </a:lnTo>
                            <a:lnTo>
                              <a:pt x="1355" y="1465"/>
                            </a:lnTo>
                            <a:lnTo>
                              <a:pt x="1353" y="1461"/>
                            </a:lnTo>
                            <a:lnTo>
                              <a:pt x="1352" y="1456"/>
                            </a:lnTo>
                            <a:lnTo>
                              <a:pt x="1352" y="1451"/>
                            </a:lnTo>
                            <a:lnTo>
                              <a:pt x="1353" y="1446"/>
                            </a:lnTo>
                            <a:lnTo>
                              <a:pt x="1360" y="1442"/>
                            </a:lnTo>
                            <a:lnTo>
                              <a:pt x="1367" y="1440"/>
                            </a:lnTo>
                            <a:lnTo>
                              <a:pt x="1377" y="1437"/>
                            </a:lnTo>
                            <a:lnTo>
                              <a:pt x="1387" y="1435"/>
                            </a:lnTo>
                            <a:lnTo>
                              <a:pt x="1410" y="1433"/>
                            </a:lnTo>
                            <a:lnTo>
                              <a:pt x="1434" y="1432"/>
                            </a:lnTo>
                            <a:lnTo>
                              <a:pt x="1459" y="1432"/>
                            </a:lnTo>
                            <a:lnTo>
                              <a:pt x="1482" y="1433"/>
                            </a:lnTo>
                            <a:lnTo>
                              <a:pt x="1502" y="1434"/>
                            </a:lnTo>
                            <a:lnTo>
                              <a:pt x="1520" y="1437"/>
                            </a:lnTo>
                            <a:lnTo>
                              <a:pt x="1695" y="1470"/>
                            </a:lnTo>
                            <a:lnTo>
                              <a:pt x="1722" y="1474"/>
                            </a:lnTo>
                            <a:lnTo>
                              <a:pt x="1738" y="1478"/>
                            </a:lnTo>
                            <a:lnTo>
                              <a:pt x="1752" y="1480"/>
                            </a:lnTo>
                            <a:lnTo>
                              <a:pt x="1774" y="1485"/>
                            </a:lnTo>
                            <a:lnTo>
                              <a:pt x="1776" y="1496"/>
                            </a:lnTo>
                            <a:lnTo>
                              <a:pt x="1777" y="1508"/>
                            </a:lnTo>
                            <a:lnTo>
                              <a:pt x="1777" y="1520"/>
                            </a:lnTo>
                            <a:lnTo>
                              <a:pt x="1777" y="1532"/>
                            </a:lnTo>
                            <a:lnTo>
                              <a:pt x="1778" y="1544"/>
                            </a:lnTo>
                            <a:lnTo>
                              <a:pt x="1778" y="1556"/>
                            </a:lnTo>
                            <a:lnTo>
                              <a:pt x="1780" y="1568"/>
                            </a:lnTo>
                            <a:lnTo>
                              <a:pt x="1782" y="1580"/>
                            </a:lnTo>
                            <a:lnTo>
                              <a:pt x="1789" y="1583"/>
                            </a:lnTo>
                            <a:lnTo>
                              <a:pt x="1796" y="1588"/>
                            </a:lnTo>
                            <a:lnTo>
                              <a:pt x="1802" y="1592"/>
                            </a:lnTo>
                            <a:lnTo>
                              <a:pt x="1808" y="1598"/>
                            </a:lnTo>
                            <a:lnTo>
                              <a:pt x="1817" y="1609"/>
                            </a:lnTo>
                            <a:lnTo>
                              <a:pt x="1824" y="1622"/>
                            </a:lnTo>
                            <a:lnTo>
                              <a:pt x="1836" y="1651"/>
                            </a:lnTo>
                            <a:lnTo>
                              <a:pt x="1846" y="1680"/>
                            </a:lnTo>
                            <a:lnTo>
                              <a:pt x="1851" y="1692"/>
                            </a:lnTo>
                            <a:lnTo>
                              <a:pt x="1857" y="1703"/>
                            </a:lnTo>
                            <a:lnTo>
                              <a:pt x="1861" y="1708"/>
                            </a:lnTo>
                            <a:lnTo>
                              <a:pt x="1865" y="1711"/>
                            </a:lnTo>
                            <a:lnTo>
                              <a:pt x="1869" y="1714"/>
                            </a:lnTo>
                            <a:lnTo>
                              <a:pt x="1875" y="1718"/>
                            </a:lnTo>
                            <a:lnTo>
                              <a:pt x="1880" y="1719"/>
                            </a:lnTo>
                            <a:lnTo>
                              <a:pt x="1886" y="1720"/>
                            </a:lnTo>
                            <a:lnTo>
                              <a:pt x="1894" y="1720"/>
                            </a:lnTo>
                            <a:lnTo>
                              <a:pt x="1900" y="1719"/>
                            </a:lnTo>
                            <a:lnTo>
                              <a:pt x="1909" y="1717"/>
                            </a:lnTo>
                            <a:lnTo>
                              <a:pt x="1918" y="1713"/>
                            </a:lnTo>
                            <a:lnTo>
                              <a:pt x="1928" y="1708"/>
                            </a:lnTo>
                            <a:lnTo>
                              <a:pt x="1939" y="1702"/>
                            </a:lnTo>
                            <a:lnTo>
                              <a:pt x="1943" y="1682"/>
                            </a:lnTo>
                            <a:lnTo>
                              <a:pt x="1947" y="1666"/>
                            </a:lnTo>
                            <a:lnTo>
                              <a:pt x="1949" y="1659"/>
                            </a:lnTo>
                            <a:lnTo>
                              <a:pt x="1952" y="1653"/>
                            </a:lnTo>
                            <a:lnTo>
                              <a:pt x="1955" y="1648"/>
                            </a:lnTo>
                            <a:lnTo>
                              <a:pt x="1959" y="1644"/>
                            </a:lnTo>
                            <a:lnTo>
                              <a:pt x="1964" y="1642"/>
                            </a:lnTo>
                            <a:lnTo>
                              <a:pt x="1968" y="1641"/>
                            </a:lnTo>
                            <a:lnTo>
                              <a:pt x="1974" y="1641"/>
                            </a:lnTo>
                            <a:lnTo>
                              <a:pt x="1981" y="1642"/>
                            </a:lnTo>
                            <a:lnTo>
                              <a:pt x="1988" y="1644"/>
                            </a:lnTo>
                            <a:lnTo>
                              <a:pt x="1997" y="1648"/>
                            </a:lnTo>
                            <a:lnTo>
                              <a:pt x="2006" y="1652"/>
                            </a:lnTo>
                            <a:lnTo>
                              <a:pt x="2017" y="1659"/>
                            </a:lnTo>
                            <a:lnTo>
                              <a:pt x="2038" y="1671"/>
                            </a:lnTo>
                            <a:lnTo>
                              <a:pt x="2056" y="1680"/>
                            </a:lnTo>
                            <a:lnTo>
                              <a:pt x="2064" y="1682"/>
                            </a:lnTo>
                            <a:lnTo>
                              <a:pt x="2072" y="1684"/>
                            </a:lnTo>
                            <a:lnTo>
                              <a:pt x="2078" y="1686"/>
                            </a:lnTo>
                            <a:lnTo>
                              <a:pt x="2085" y="1686"/>
                            </a:lnTo>
                            <a:lnTo>
                              <a:pt x="2093" y="1686"/>
                            </a:lnTo>
                            <a:lnTo>
                              <a:pt x="2100" y="1684"/>
                            </a:lnTo>
                            <a:lnTo>
                              <a:pt x="2107" y="1682"/>
                            </a:lnTo>
                            <a:lnTo>
                              <a:pt x="2116" y="1680"/>
                            </a:lnTo>
                            <a:lnTo>
                              <a:pt x="2135" y="1673"/>
                            </a:lnTo>
                            <a:lnTo>
                              <a:pt x="2159" y="1664"/>
                            </a:lnTo>
                            <a:lnTo>
                              <a:pt x="2182" y="1657"/>
                            </a:lnTo>
                            <a:lnTo>
                              <a:pt x="2204" y="1652"/>
                            </a:lnTo>
                            <a:lnTo>
                              <a:pt x="2223" y="1650"/>
                            </a:lnTo>
                            <a:lnTo>
                              <a:pt x="2242" y="1650"/>
                            </a:lnTo>
                            <a:lnTo>
                              <a:pt x="2259" y="1652"/>
                            </a:lnTo>
                            <a:lnTo>
                              <a:pt x="2275" y="1657"/>
                            </a:lnTo>
                            <a:lnTo>
                              <a:pt x="2291" y="1662"/>
                            </a:lnTo>
                            <a:lnTo>
                              <a:pt x="2307" y="1668"/>
                            </a:lnTo>
                            <a:lnTo>
                              <a:pt x="2338" y="1683"/>
                            </a:lnTo>
                            <a:lnTo>
                              <a:pt x="2371" y="1699"/>
                            </a:lnTo>
                            <a:lnTo>
                              <a:pt x="2390" y="1707"/>
                            </a:lnTo>
                            <a:lnTo>
                              <a:pt x="2410" y="1713"/>
                            </a:lnTo>
                            <a:lnTo>
                              <a:pt x="2431" y="1720"/>
                            </a:lnTo>
                            <a:lnTo>
                              <a:pt x="2455" y="1724"/>
                            </a:lnTo>
                            <a:lnTo>
                              <a:pt x="2463" y="1727"/>
                            </a:lnTo>
                            <a:lnTo>
                              <a:pt x="2471" y="1729"/>
                            </a:lnTo>
                            <a:lnTo>
                              <a:pt x="2479" y="1731"/>
                            </a:lnTo>
                            <a:lnTo>
                              <a:pt x="2486" y="1734"/>
                            </a:lnTo>
                            <a:lnTo>
                              <a:pt x="2499" y="1742"/>
                            </a:lnTo>
                            <a:lnTo>
                              <a:pt x="2510" y="1751"/>
                            </a:lnTo>
                            <a:lnTo>
                              <a:pt x="2520" y="1760"/>
                            </a:lnTo>
                            <a:lnTo>
                              <a:pt x="2529" y="1771"/>
                            </a:lnTo>
                            <a:lnTo>
                              <a:pt x="2535" y="1782"/>
                            </a:lnTo>
                            <a:lnTo>
                              <a:pt x="2540" y="1792"/>
                            </a:lnTo>
                            <a:lnTo>
                              <a:pt x="2544" y="1803"/>
                            </a:lnTo>
                            <a:lnTo>
                              <a:pt x="2546" y="1813"/>
                            </a:lnTo>
                            <a:lnTo>
                              <a:pt x="2546" y="1822"/>
                            </a:lnTo>
                            <a:lnTo>
                              <a:pt x="2545" y="1831"/>
                            </a:lnTo>
                            <a:lnTo>
                              <a:pt x="2541" y="1838"/>
                            </a:lnTo>
                            <a:lnTo>
                              <a:pt x="2538" y="1842"/>
                            </a:lnTo>
                            <a:lnTo>
                              <a:pt x="2535" y="1845"/>
                            </a:lnTo>
                            <a:lnTo>
                              <a:pt x="2532" y="1846"/>
                            </a:lnTo>
                            <a:lnTo>
                              <a:pt x="2529" y="1846"/>
                            </a:lnTo>
                            <a:lnTo>
                              <a:pt x="2525" y="1846"/>
                            </a:lnTo>
                            <a:lnTo>
                              <a:pt x="2519" y="1844"/>
                            </a:lnTo>
                            <a:lnTo>
                              <a:pt x="2512" y="1838"/>
                            </a:lnTo>
                            <a:lnTo>
                              <a:pt x="2504" y="1830"/>
                            </a:lnTo>
                            <a:lnTo>
                              <a:pt x="2494" y="1821"/>
                            </a:lnTo>
                            <a:lnTo>
                              <a:pt x="2485" y="1815"/>
                            </a:lnTo>
                            <a:lnTo>
                              <a:pt x="2476" y="1811"/>
                            </a:lnTo>
                            <a:lnTo>
                              <a:pt x="2471" y="1810"/>
                            </a:lnTo>
                            <a:lnTo>
                              <a:pt x="2467" y="1811"/>
                            </a:lnTo>
                            <a:lnTo>
                              <a:pt x="2463" y="1813"/>
                            </a:lnTo>
                            <a:lnTo>
                              <a:pt x="2460" y="1817"/>
                            </a:lnTo>
                            <a:lnTo>
                              <a:pt x="2457" y="1827"/>
                            </a:lnTo>
                            <a:lnTo>
                              <a:pt x="2453" y="1839"/>
                            </a:lnTo>
                            <a:lnTo>
                              <a:pt x="2452" y="1855"/>
                            </a:lnTo>
                            <a:lnTo>
                              <a:pt x="2452" y="1872"/>
                            </a:lnTo>
                            <a:lnTo>
                              <a:pt x="2453" y="1890"/>
                            </a:lnTo>
                            <a:lnTo>
                              <a:pt x="2457" y="1910"/>
                            </a:lnTo>
                            <a:lnTo>
                              <a:pt x="2460" y="1930"/>
                            </a:lnTo>
                            <a:lnTo>
                              <a:pt x="2465" y="1950"/>
                            </a:lnTo>
                            <a:lnTo>
                              <a:pt x="2471" y="1969"/>
                            </a:lnTo>
                            <a:lnTo>
                              <a:pt x="2478" y="1987"/>
                            </a:lnTo>
                            <a:lnTo>
                              <a:pt x="2487" y="2003"/>
                            </a:lnTo>
                            <a:lnTo>
                              <a:pt x="2497" y="2016"/>
                            </a:lnTo>
                            <a:lnTo>
                              <a:pt x="2502" y="2022"/>
                            </a:lnTo>
                            <a:lnTo>
                              <a:pt x="2507" y="2027"/>
                            </a:lnTo>
                            <a:lnTo>
                              <a:pt x="2514" y="2030"/>
                            </a:lnTo>
                            <a:lnTo>
                              <a:pt x="2519" y="2034"/>
                            </a:lnTo>
                            <a:lnTo>
                              <a:pt x="2526" y="2036"/>
                            </a:lnTo>
                            <a:lnTo>
                              <a:pt x="2532" y="2037"/>
                            </a:lnTo>
                            <a:lnTo>
                              <a:pt x="2539" y="2037"/>
                            </a:lnTo>
                            <a:lnTo>
                              <a:pt x="2546" y="2036"/>
                            </a:lnTo>
                            <a:lnTo>
                              <a:pt x="2568" y="2030"/>
                            </a:lnTo>
                            <a:lnTo>
                              <a:pt x="2588" y="2027"/>
                            </a:lnTo>
                            <a:lnTo>
                              <a:pt x="2597" y="2027"/>
                            </a:lnTo>
                            <a:lnTo>
                              <a:pt x="2605" y="2027"/>
                            </a:lnTo>
                            <a:lnTo>
                              <a:pt x="2613" y="2028"/>
                            </a:lnTo>
                            <a:lnTo>
                              <a:pt x="2619" y="2030"/>
                            </a:lnTo>
                            <a:lnTo>
                              <a:pt x="2625" y="2034"/>
                            </a:lnTo>
                            <a:lnTo>
                              <a:pt x="2630" y="2038"/>
                            </a:lnTo>
                            <a:lnTo>
                              <a:pt x="2635" y="2044"/>
                            </a:lnTo>
                            <a:lnTo>
                              <a:pt x="2638" y="2052"/>
                            </a:lnTo>
                            <a:lnTo>
                              <a:pt x="2640" y="2059"/>
                            </a:lnTo>
                            <a:lnTo>
                              <a:pt x="2642" y="2069"/>
                            </a:lnTo>
                            <a:lnTo>
                              <a:pt x="2642" y="2082"/>
                            </a:lnTo>
                            <a:lnTo>
                              <a:pt x="2642" y="2096"/>
                            </a:lnTo>
                            <a:lnTo>
                              <a:pt x="2618" y="2157"/>
                            </a:lnTo>
                            <a:lnTo>
                              <a:pt x="2647" y="2148"/>
                            </a:lnTo>
                            <a:lnTo>
                              <a:pt x="2676" y="2141"/>
                            </a:lnTo>
                            <a:lnTo>
                              <a:pt x="2705" y="2133"/>
                            </a:lnTo>
                            <a:lnTo>
                              <a:pt x="2733" y="2126"/>
                            </a:lnTo>
                            <a:lnTo>
                              <a:pt x="2761" y="2118"/>
                            </a:lnTo>
                            <a:lnTo>
                              <a:pt x="2788" y="2112"/>
                            </a:lnTo>
                            <a:lnTo>
                              <a:pt x="2814" y="2105"/>
                            </a:lnTo>
                            <a:lnTo>
                              <a:pt x="2838" y="2098"/>
                            </a:lnTo>
                            <a:lnTo>
                              <a:pt x="2873" y="2088"/>
                            </a:lnTo>
                            <a:lnTo>
                              <a:pt x="2914" y="2077"/>
                            </a:lnTo>
                            <a:lnTo>
                              <a:pt x="2936" y="2073"/>
                            </a:lnTo>
                            <a:lnTo>
                              <a:pt x="2960" y="2069"/>
                            </a:lnTo>
                            <a:lnTo>
                              <a:pt x="2983" y="2065"/>
                            </a:lnTo>
                            <a:lnTo>
                              <a:pt x="3006" y="2063"/>
                            </a:lnTo>
                            <a:lnTo>
                              <a:pt x="3030" y="2062"/>
                            </a:lnTo>
                            <a:lnTo>
                              <a:pt x="3053" y="2060"/>
                            </a:lnTo>
                            <a:lnTo>
                              <a:pt x="3075" y="2062"/>
                            </a:lnTo>
                            <a:lnTo>
                              <a:pt x="3098" y="2065"/>
                            </a:lnTo>
                            <a:lnTo>
                              <a:pt x="3108" y="2066"/>
                            </a:lnTo>
                            <a:lnTo>
                              <a:pt x="3118" y="2069"/>
                            </a:lnTo>
                            <a:lnTo>
                              <a:pt x="3128" y="2072"/>
                            </a:lnTo>
                            <a:lnTo>
                              <a:pt x="3137" y="2075"/>
                            </a:lnTo>
                            <a:lnTo>
                              <a:pt x="3146" y="2079"/>
                            </a:lnTo>
                            <a:lnTo>
                              <a:pt x="3153" y="2084"/>
                            </a:lnTo>
                            <a:lnTo>
                              <a:pt x="3161" y="2088"/>
                            </a:lnTo>
                            <a:lnTo>
                              <a:pt x="3168" y="2094"/>
                            </a:lnTo>
                            <a:lnTo>
                              <a:pt x="3175" y="2096"/>
                            </a:lnTo>
                            <a:lnTo>
                              <a:pt x="3179" y="2099"/>
                            </a:lnTo>
                            <a:lnTo>
                              <a:pt x="3217" y="2143"/>
                            </a:lnTo>
                            <a:lnTo>
                              <a:pt x="3219" y="2159"/>
                            </a:lnTo>
                            <a:lnTo>
                              <a:pt x="3222" y="2175"/>
                            </a:lnTo>
                            <a:lnTo>
                              <a:pt x="3226" y="2192"/>
                            </a:lnTo>
                            <a:lnTo>
                              <a:pt x="3227" y="2208"/>
                            </a:lnTo>
                            <a:lnTo>
                              <a:pt x="3226" y="2226"/>
                            </a:lnTo>
                            <a:lnTo>
                              <a:pt x="3222" y="2244"/>
                            </a:lnTo>
                            <a:lnTo>
                              <a:pt x="3221" y="2253"/>
                            </a:lnTo>
                            <a:lnTo>
                              <a:pt x="3220" y="2262"/>
                            </a:lnTo>
                            <a:lnTo>
                              <a:pt x="3220" y="2270"/>
                            </a:lnTo>
                            <a:lnTo>
                              <a:pt x="3220" y="2278"/>
                            </a:lnTo>
                            <a:lnTo>
                              <a:pt x="3222" y="2291"/>
                            </a:lnTo>
                            <a:lnTo>
                              <a:pt x="3225" y="2302"/>
                            </a:lnTo>
                            <a:lnTo>
                              <a:pt x="3227" y="2311"/>
                            </a:lnTo>
                            <a:lnTo>
                              <a:pt x="3230" y="2320"/>
                            </a:lnTo>
                            <a:lnTo>
                              <a:pt x="3235" y="2327"/>
                            </a:lnTo>
                            <a:lnTo>
                              <a:pt x="3239" y="2334"/>
                            </a:lnTo>
                            <a:lnTo>
                              <a:pt x="3245" y="2340"/>
                            </a:lnTo>
                            <a:lnTo>
                              <a:pt x="3250" y="2346"/>
                            </a:lnTo>
                            <a:lnTo>
                              <a:pt x="3275" y="2367"/>
                            </a:lnTo>
                            <a:lnTo>
                              <a:pt x="3305" y="2394"/>
                            </a:lnTo>
                            <a:lnTo>
                              <a:pt x="3317" y="2406"/>
                            </a:lnTo>
                            <a:lnTo>
                              <a:pt x="3327" y="2414"/>
                            </a:lnTo>
                            <a:lnTo>
                              <a:pt x="3333" y="2418"/>
                            </a:lnTo>
                            <a:lnTo>
                              <a:pt x="3337" y="2420"/>
                            </a:lnTo>
                            <a:lnTo>
                              <a:pt x="3343" y="2421"/>
                            </a:lnTo>
                            <a:lnTo>
                              <a:pt x="3347" y="2422"/>
                            </a:lnTo>
                            <a:lnTo>
                              <a:pt x="3358" y="2423"/>
                            </a:lnTo>
                            <a:lnTo>
                              <a:pt x="3370" y="2422"/>
                            </a:lnTo>
                            <a:lnTo>
                              <a:pt x="3386" y="2420"/>
                            </a:lnTo>
                            <a:lnTo>
                              <a:pt x="3404" y="2418"/>
                            </a:lnTo>
                            <a:lnTo>
                              <a:pt x="3418" y="2416"/>
                            </a:lnTo>
                            <a:lnTo>
                              <a:pt x="3436" y="2416"/>
                            </a:lnTo>
                            <a:lnTo>
                              <a:pt x="3436" y="2386"/>
                            </a:lnTo>
                            <a:lnTo>
                              <a:pt x="3436" y="2359"/>
                            </a:lnTo>
                            <a:lnTo>
                              <a:pt x="3438" y="2332"/>
                            </a:lnTo>
                            <a:lnTo>
                              <a:pt x="3440" y="2305"/>
                            </a:lnTo>
                            <a:lnTo>
                              <a:pt x="3444" y="2280"/>
                            </a:lnTo>
                            <a:lnTo>
                              <a:pt x="3448" y="2253"/>
                            </a:lnTo>
                            <a:lnTo>
                              <a:pt x="3452" y="2225"/>
                            </a:lnTo>
                            <a:lnTo>
                              <a:pt x="3456" y="2195"/>
                            </a:lnTo>
                            <a:lnTo>
                              <a:pt x="3464" y="2135"/>
                            </a:lnTo>
                            <a:lnTo>
                              <a:pt x="3468" y="2078"/>
                            </a:lnTo>
                            <a:lnTo>
                              <a:pt x="3472" y="2023"/>
                            </a:lnTo>
                            <a:lnTo>
                              <a:pt x="3474" y="1970"/>
                            </a:lnTo>
                            <a:lnTo>
                              <a:pt x="3474" y="1920"/>
                            </a:lnTo>
                            <a:lnTo>
                              <a:pt x="3472" y="1871"/>
                            </a:lnTo>
                            <a:lnTo>
                              <a:pt x="3469" y="1826"/>
                            </a:lnTo>
                            <a:lnTo>
                              <a:pt x="3464" y="1780"/>
                            </a:lnTo>
                            <a:lnTo>
                              <a:pt x="3458" y="1738"/>
                            </a:lnTo>
                            <a:lnTo>
                              <a:pt x="3450" y="1696"/>
                            </a:lnTo>
                            <a:lnTo>
                              <a:pt x="3442" y="1656"/>
                            </a:lnTo>
                            <a:lnTo>
                              <a:pt x="3432" y="1617"/>
                            </a:lnTo>
                            <a:lnTo>
                              <a:pt x="3420" y="1579"/>
                            </a:lnTo>
                            <a:lnTo>
                              <a:pt x="3408" y="1542"/>
                            </a:lnTo>
                            <a:lnTo>
                              <a:pt x="3395" y="1505"/>
                            </a:lnTo>
                            <a:lnTo>
                              <a:pt x="3380" y="1470"/>
                            </a:lnTo>
                            <a:lnTo>
                              <a:pt x="3366" y="1434"/>
                            </a:lnTo>
                            <a:lnTo>
                              <a:pt x="3349" y="1399"/>
                            </a:lnTo>
                            <a:lnTo>
                              <a:pt x="3333" y="1364"/>
                            </a:lnTo>
                            <a:lnTo>
                              <a:pt x="3316" y="1330"/>
                            </a:lnTo>
                            <a:lnTo>
                              <a:pt x="3279" y="1259"/>
                            </a:lnTo>
                            <a:lnTo>
                              <a:pt x="3241" y="1188"/>
                            </a:lnTo>
                            <a:lnTo>
                              <a:pt x="3201" y="1114"/>
                            </a:lnTo>
                            <a:lnTo>
                              <a:pt x="3161" y="1036"/>
                            </a:lnTo>
                            <a:lnTo>
                              <a:pt x="3140" y="995"/>
                            </a:lnTo>
                            <a:lnTo>
                              <a:pt x="3120" y="952"/>
                            </a:lnTo>
                            <a:lnTo>
                              <a:pt x="3100" y="908"/>
                            </a:lnTo>
                            <a:lnTo>
                              <a:pt x="3080" y="862"/>
                            </a:lnTo>
                            <a:lnTo>
                              <a:pt x="3067" y="853"/>
                            </a:lnTo>
                            <a:lnTo>
                              <a:pt x="3053" y="843"/>
                            </a:lnTo>
                            <a:lnTo>
                              <a:pt x="3042" y="832"/>
                            </a:lnTo>
                            <a:lnTo>
                              <a:pt x="3030" y="820"/>
                            </a:lnTo>
                            <a:lnTo>
                              <a:pt x="3008" y="794"/>
                            </a:lnTo>
                            <a:lnTo>
                              <a:pt x="2986" y="768"/>
                            </a:lnTo>
                            <a:lnTo>
                              <a:pt x="2965" y="740"/>
                            </a:lnTo>
                            <a:lnTo>
                              <a:pt x="2943" y="714"/>
                            </a:lnTo>
                            <a:lnTo>
                              <a:pt x="2932" y="703"/>
                            </a:lnTo>
                            <a:lnTo>
                              <a:pt x="2920" y="692"/>
                            </a:lnTo>
                            <a:lnTo>
                              <a:pt x="2906" y="682"/>
                            </a:lnTo>
                            <a:lnTo>
                              <a:pt x="2893" y="674"/>
                            </a:lnTo>
                            <a:lnTo>
                              <a:pt x="2860" y="655"/>
                            </a:lnTo>
                            <a:lnTo>
                              <a:pt x="2826" y="636"/>
                            </a:lnTo>
                            <a:lnTo>
                              <a:pt x="2793" y="618"/>
                            </a:lnTo>
                            <a:lnTo>
                              <a:pt x="2761" y="598"/>
                            </a:lnTo>
                            <a:lnTo>
                              <a:pt x="2728" y="578"/>
                            </a:lnTo>
                            <a:lnTo>
                              <a:pt x="2696" y="555"/>
                            </a:lnTo>
                            <a:lnTo>
                              <a:pt x="2666" y="533"/>
                            </a:lnTo>
                            <a:lnTo>
                              <a:pt x="2636" y="510"/>
                            </a:lnTo>
                            <a:lnTo>
                              <a:pt x="2600" y="512"/>
                            </a:lnTo>
                            <a:lnTo>
                              <a:pt x="2563" y="515"/>
                            </a:lnTo>
                            <a:lnTo>
                              <a:pt x="2545" y="516"/>
                            </a:lnTo>
                            <a:lnTo>
                              <a:pt x="2526" y="517"/>
                            </a:lnTo>
                            <a:lnTo>
                              <a:pt x="2507" y="516"/>
                            </a:lnTo>
                            <a:lnTo>
                              <a:pt x="2489" y="514"/>
                            </a:lnTo>
                            <a:lnTo>
                              <a:pt x="2482" y="513"/>
                            </a:lnTo>
                            <a:lnTo>
                              <a:pt x="2475" y="511"/>
                            </a:lnTo>
                            <a:lnTo>
                              <a:pt x="2468" y="509"/>
                            </a:lnTo>
                            <a:lnTo>
                              <a:pt x="2461" y="505"/>
                            </a:lnTo>
                            <a:lnTo>
                              <a:pt x="2448" y="499"/>
                            </a:lnTo>
                            <a:lnTo>
                              <a:pt x="2436" y="491"/>
                            </a:lnTo>
                            <a:lnTo>
                              <a:pt x="2425" y="483"/>
                            </a:lnTo>
                            <a:lnTo>
                              <a:pt x="2413" y="475"/>
                            </a:lnTo>
                            <a:lnTo>
                              <a:pt x="2401" y="468"/>
                            </a:lnTo>
                            <a:lnTo>
                              <a:pt x="2388" y="464"/>
                            </a:lnTo>
                            <a:lnTo>
                              <a:pt x="2380" y="463"/>
                            </a:lnTo>
                            <a:lnTo>
                              <a:pt x="2372" y="462"/>
                            </a:lnTo>
                            <a:lnTo>
                              <a:pt x="2363" y="462"/>
                            </a:lnTo>
                            <a:lnTo>
                              <a:pt x="2353" y="463"/>
                            </a:lnTo>
                            <a:lnTo>
                              <a:pt x="2334" y="464"/>
                            </a:lnTo>
                            <a:lnTo>
                              <a:pt x="2313" y="467"/>
                            </a:lnTo>
                            <a:lnTo>
                              <a:pt x="2292" y="471"/>
                            </a:lnTo>
                            <a:lnTo>
                              <a:pt x="2270" y="473"/>
                            </a:lnTo>
                            <a:lnTo>
                              <a:pt x="2260" y="473"/>
                            </a:lnTo>
                            <a:lnTo>
                              <a:pt x="2250" y="474"/>
                            </a:lnTo>
                            <a:lnTo>
                              <a:pt x="2240" y="473"/>
                            </a:lnTo>
                            <a:lnTo>
                              <a:pt x="2230" y="472"/>
                            </a:lnTo>
                            <a:lnTo>
                              <a:pt x="2195" y="466"/>
                            </a:lnTo>
                            <a:lnTo>
                              <a:pt x="2153" y="456"/>
                            </a:lnTo>
                            <a:lnTo>
                              <a:pt x="2130" y="450"/>
                            </a:lnTo>
                            <a:lnTo>
                              <a:pt x="2106" y="442"/>
                            </a:lnTo>
                            <a:lnTo>
                              <a:pt x="2083" y="433"/>
                            </a:lnTo>
                            <a:lnTo>
                              <a:pt x="2061" y="424"/>
                            </a:lnTo>
                            <a:lnTo>
                              <a:pt x="2038" y="413"/>
                            </a:lnTo>
                            <a:lnTo>
                              <a:pt x="2017" y="402"/>
                            </a:lnTo>
                            <a:lnTo>
                              <a:pt x="2007" y="395"/>
                            </a:lnTo>
                            <a:lnTo>
                              <a:pt x="1998" y="388"/>
                            </a:lnTo>
                            <a:lnTo>
                              <a:pt x="1989" y="382"/>
                            </a:lnTo>
                            <a:lnTo>
                              <a:pt x="1982" y="375"/>
                            </a:lnTo>
                            <a:lnTo>
                              <a:pt x="1975" y="367"/>
                            </a:lnTo>
                            <a:lnTo>
                              <a:pt x="1968" y="359"/>
                            </a:lnTo>
                            <a:lnTo>
                              <a:pt x="1962" y="352"/>
                            </a:lnTo>
                            <a:lnTo>
                              <a:pt x="1957" y="344"/>
                            </a:lnTo>
                            <a:lnTo>
                              <a:pt x="1953" y="335"/>
                            </a:lnTo>
                            <a:lnTo>
                              <a:pt x="1950" y="326"/>
                            </a:lnTo>
                            <a:lnTo>
                              <a:pt x="1948" y="317"/>
                            </a:lnTo>
                            <a:lnTo>
                              <a:pt x="1947" y="308"/>
                            </a:lnTo>
                            <a:lnTo>
                              <a:pt x="1947" y="263"/>
                            </a:lnTo>
                            <a:lnTo>
                              <a:pt x="1949" y="207"/>
                            </a:lnTo>
                            <a:lnTo>
                              <a:pt x="1950" y="177"/>
                            </a:lnTo>
                            <a:lnTo>
                              <a:pt x="1950" y="147"/>
                            </a:lnTo>
                            <a:lnTo>
                              <a:pt x="1949" y="118"/>
                            </a:lnTo>
                            <a:lnTo>
                              <a:pt x="1946" y="89"/>
                            </a:lnTo>
                            <a:lnTo>
                              <a:pt x="1943" y="77"/>
                            </a:lnTo>
                            <a:lnTo>
                              <a:pt x="1940" y="64"/>
                            </a:lnTo>
                            <a:lnTo>
                              <a:pt x="1937" y="52"/>
                            </a:lnTo>
                            <a:lnTo>
                              <a:pt x="1933" y="41"/>
                            </a:lnTo>
                            <a:lnTo>
                              <a:pt x="1927" y="31"/>
                            </a:lnTo>
                            <a:lnTo>
                              <a:pt x="1922" y="24"/>
                            </a:lnTo>
                            <a:lnTo>
                              <a:pt x="1915" y="16"/>
                            </a:lnTo>
                            <a:lnTo>
                              <a:pt x="1907" y="9"/>
                            </a:lnTo>
                            <a:lnTo>
                              <a:pt x="1898" y="5"/>
                            </a:lnTo>
                            <a:lnTo>
                              <a:pt x="1889" y="1"/>
                            </a:lnTo>
                            <a:lnTo>
                              <a:pt x="1878" y="0"/>
                            </a:lnTo>
                            <a:lnTo>
                              <a:pt x="1866" y="0"/>
                            </a:lnTo>
                            <a:lnTo>
                              <a:pt x="1854" y="2"/>
                            </a:lnTo>
                            <a:lnTo>
                              <a:pt x="1839" y="7"/>
                            </a:lnTo>
                            <a:lnTo>
                              <a:pt x="1824" y="12"/>
                            </a:lnTo>
                            <a:lnTo>
                              <a:pt x="1807" y="20"/>
                            </a:lnTo>
                            <a:lnTo>
                              <a:pt x="1794" y="84"/>
                            </a:lnTo>
                            <a:lnTo>
                              <a:pt x="1790" y="95"/>
                            </a:lnTo>
                            <a:lnTo>
                              <a:pt x="1786" y="108"/>
                            </a:lnTo>
                            <a:lnTo>
                              <a:pt x="1782" y="120"/>
                            </a:lnTo>
                            <a:lnTo>
                              <a:pt x="1781" y="133"/>
                            </a:lnTo>
                            <a:lnTo>
                              <a:pt x="1581" y="385"/>
                            </a:lnTo>
                            <a:lnTo>
                              <a:pt x="1571" y="396"/>
                            </a:lnTo>
                            <a:lnTo>
                              <a:pt x="1562" y="405"/>
                            </a:lnTo>
                            <a:lnTo>
                              <a:pt x="1553" y="412"/>
                            </a:lnTo>
                            <a:lnTo>
                              <a:pt x="1544" y="416"/>
                            </a:lnTo>
                            <a:lnTo>
                              <a:pt x="1535" y="418"/>
                            </a:lnTo>
                            <a:lnTo>
                              <a:pt x="1528" y="421"/>
                            </a:lnTo>
                            <a:lnTo>
                              <a:pt x="1519" y="420"/>
                            </a:lnTo>
                            <a:lnTo>
                              <a:pt x="1511" y="418"/>
                            </a:lnTo>
                            <a:lnTo>
                              <a:pt x="1502" y="415"/>
                            </a:lnTo>
                            <a:lnTo>
                              <a:pt x="1494" y="412"/>
                            </a:lnTo>
                            <a:lnTo>
                              <a:pt x="1486" y="406"/>
                            </a:lnTo>
                            <a:lnTo>
                              <a:pt x="1479" y="401"/>
                            </a:lnTo>
                            <a:lnTo>
                              <a:pt x="1463" y="386"/>
                            </a:lnTo>
                            <a:lnTo>
                              <a:pt x="1448" y="369"/>
                            </a:lnTo>
                            <a:lnTo>
                              <a:pt x="1417" y="334"/>
                            </a:lnTo>
                            <a:lnTo>
                              <a:pt x="1387" y="301"/>
                            </a:lnTo>
                            <a:lnTo>
                              <a:pt x="1380" y="294"/>
                            </a:lnTo>
                            <a:lnTo>
                              <a:pt x="1372" y="288"/>
                            </a:lnTo>
                            <a:lnTo>
                              <a:pt x="1364" y="283"/>
                            </a:lnTo>
                            <a:lnTo>
                              <a:pt x="1356" y="278"/>
                            </a:lnTo>
                            <a:lnTo>
                              <a:pt x="1348" y="276"/>
                            </a:lnTo>
                            <a:lnTo>
                              <a:pt x="1341" y="274"/>
                            </a:lnTo>
                            <a:lnTo>
                              <a:pt x="1333" y="274"/>
                            </a:lnTo>
                            <a:lnTo>
                              <a:pt x="1325" y="275"/>
                            </a:lnTo>
                            <a:lnTo>
                              <a:pt x="1315" y="277"/>
                            </a:lnTo>
                            <a:lnTo>
                              <a:pt x="1306" y="278"/>
                            </a:lnTo>
                            <a:lnTo>
                              <a:pt x="1297" y="279"/>
                            </a:lnTo>
                            <a:lnTo>
                              <a:pt x="1290" y="279"/>
                            </a:lnTo>
                            <a:lnTo>
                              <a:pt x="1283" y="278"/>
                            </a:lnTo>
                            <a:lnTo>
                              <a:pt x="1276" y="277"/>
                            </a:lnTo>
                            <a:lnTo>
                              <a:pt x="1269" y="276"/>
                            </a:lnTo>
                            <a:lnTo>
                              <a:pt x="1264" y="274"/>
                            </a:lnTo>
                            <a:lnTo>
                              <a:pt x="1254" y="267"/>
                            </a:lnTo>
                            <a:lnTo>
                              <a:pt x="1245" y="260"/>
                            </a:lnTo>
                            <a:lnTo>
                              <a:pt x="1238" y="253"/>
                            </a:lnTo>
                            <a:lnTo>
                              <a:pt x="1231" y="244"/>
                            </a:lnTo>
                            <a:lnTo>
                              <a:pt x="1218" y="227"/>
                            </a:lnTo>
                            <a:lnTo>
                              <a:pt x="1205" y="212"/>
                            </a:lnTo>
                            <a:lnTo>
                              <a:pt x="1198" y="205"/>
                            </a:lnTo>
                            <a:lnTo>
                              <a:pt x="1189" y="202"/>
                            </a:lnTo>
                            <a:lnTo>
                              <a:pt x="1185" y="199"/>
                            </a:lnTo>
                            <a:lnTo>
                              <a:pt x="1179" y="199"/>
                            </a:lnTo>
                            <a:lnTo>
                              <a:pt x="1174" y="198"/>
                            </a:lnTo>
                            <a:lnTo>
                              <a:pt x="1167" y="199"/>
                            </a:lnTo>
                            <a:lnTo>
                              <a:pt x="1135" y="230"/>
                            </a:lnTo>
                            <a:lnTo>
                              <a:pt x="1100" y="260"/>
                            </a:lnTo>
                            <a:lnTo>
                              <a:pt x="1083" y="275"/>
                            </a:lnTo>
                            <a:lnTo>
                              <a:pt x="1065" y="288"/>
                            </a:lnTo>
                            <a:lnTo>
                              <a:pt x="1046" y="301"/>
                            </a:lnTo>
                            <a:lnTo>
                              <a:pt x="1027" y="313"/>
                            </a:lnTo>
                            <a:lnTo>
                              <a:pt x="1007" y="324"/>
                            </a:lnTo>
                            <a:lnTo>
                              <a:pt x="987" y="334"/>
                            </a:lnTo>
                            <a:lnTo>
                              <a:pt x="966" y="342"/>
                            </a:lnTo>
                            <a:lnTo>
                              <a:pt x="945" y="349"/>
                            </a:lnTo>
                            <a:lnTo>
                              <a:pt x="923" y="355"/>
                            </a:lnTo>
                            <a:lnTo>
                              <a:pt x="901" y="359"/>
                            </a:lnTo>
                            <a:lnTo>
                              <a:pt x="878" y="362"/>
                            </a:lnTo>
                            <a:lnTo>
                              <a:pt x="854" y="363"/>
                            </a:lnTo>
                            <a:lnTo>
                              <a:pt x="848" y="364"/>
                            </a:lnTo>
                            <a:lnTo>
                              <a:pt x="841" y="365"/>
                            </a:lnTo>
                            <a:lnTo>
                              <a:pt x="834" y="366"/>
                            </a:lnTo>
                            <a:lnTo>
                              <a:pt x="828" y="368"/>
                            </a:lnTo>
                            <a:lnTo>
                              <a:pt x="817" y="375"/>
                            </a:lnTo>
                            <a:lnTo>
                              <a:pt x="807" y="383"/>
                            </a:lnTo>
                            <a:lnTo>
                              <a:pt x="797" y="392"/>
                            </a:lnTo>
                            <a:lnTo>
                              <a:pt x="787" y="401"/>
                            </a:lnTo>
                            <a:lnTo>
                              <a:pt x="775" y="410"/>
                            </a:lnTo>
                            <a:lnTo>
                              <a:pt x="763" y="416"/>
                            </a:lnTo>
                            <a:lnTo>
                              <a:pt x="753" y="422"/>
                            </a:lnTo>
                            <a:lnTo>
                              <a:pt x="742" y="425"/>
                            </a:lnTo>
                            <a:lnTo>
                              <a:pt x="732" y="428"/>
                            </a:lnTo>
                            <a:lnTo>
                              <a:pt x="722" y="431"/>
                            </a:lnTo>
                            <a:lnTo>
                              <a:pt x="701" y="433"/>
                            </a:lnTo>
                            <a:lnTo>
                              <a:pt x="680" y="434"/>
                            </a:lnTo>
                            <a:lnTo>
                              <a:pt x="659" y="433"/>
                            </a:lnTo>
                            <a:lnTo>
                              <a:pt x="637" y="433"/>
                            </a:lnTo>
                            <a:lnTo>
                              <a:pt x="616" y="433"/>
                            </a:lnTo>
                            <a:lnTo>
                              <a:pt x="595" y="434"/>
                            </a:lnTo>
                            <a:lnTo>
                              <a:pt x="584" y="451"/>
                            </a:lnTo>
                            <a:lnTo>
                              <a:pt x="570" y="468"/>
                            </a:lnTo>
                            <a:lnTo>
                              <a:pt x="553" y="485"/>
                            </a:lnTo>
                            <a:lnTo>
                              <a:pt x="540" y="499"/>
                            </a:lnTo>
                            <a:lnTo>
                              <a:pt x="528" y="509"/>
                            </a:lnTo>
                            <a:lnTo>
                              <a:pt x="516" y="517"/>
                            </a:lnTo>
                            <a:lnTo>
                              <a:pt x="504" y="523"/>
                            </a:lnTo>
                            <a:lnTo>
                              <a:pt x="491" y="529"/>
                            </a:lnTo>
                            <a:lnTo>
                              <a:pt x="476" y="532"/>
                            </a:lnTo>
                            <a:lnTo>
                              <a:pt x="461" y="534"/>
                            </a:lnTo>
                            <a:lnTo>
                              <a:pt x="445" y="535"/>
                            </a:lnTo>
                            <a:lnTo>
                              <a:pt x="429" y="536"/>
                            </a:lnTo>
                            <a:lnTo>
                              <a:pt x="397" y="535"/>
                            </a:lnTo>
                            <a:lnTo>
                              <a:pt x="365" y="533"/>
                            </a:lnTo>
                            <a:lnTo>
                              <a:pt x="334" y="531"/>
                            </a:lnTo>
                            <a:lnTo>
                              <a:pt x="306" y="530"/>
                            </a:lnTo>
                            <a:lnTo>
                              <a:pt x="276" y="530"/>
                            </a:lnTo>
                            <a:lnTo>
                              <a:pt x="246" y="531"/>
                            </a:lnTo>
                            <a:lnTo>
                              <a:pt x="215" y="534"/>
                            </a:lnTo>
                            <a:lnTo>
                              <a:pt x="183" y="539"/>
                            </a:lnTo>
                            <a:lnTo>
                              <a:pt x="168" y="542"/>
                            </a:lnTo>
                            <a:lnTo>
                              <a:pt x="153" y="546"/>
                            </a:lnTo>
                            <a:lnTo>
                              <a:pt x="139" y="552"/>
                            </a:lnTo>
                            <a:lnTo>
                              <a:pt x="126" y="557"/>
                            </a:lnTo>
                            <a:lnTo>
                              <a:pt x="112" y="565"/>
                            </a:lnTo>
                            <a:lnTo>
                              <a:pt x="100" y="573"/>
                            </a:lnTo>
                            <a:lnTo>
                              <a:pt x="88" y="582"/>
                            </a:lnTo>
                            <a:lnTo>
                              <a:pt x="78" y="593"/>
                            </a:lnTo>
                            <a:lnTo>
                              <a:pt x="67" y="605"/>
                            </a:lnTo>
                            <a:lnTo>
                              <a:pt x="58" y="619"/>
                            </a:lnTo>
                            <a:lnTo>
                              <a:pt x="49" y="632"/>
                            </a:lnTo>
                            <a:lnTo>
                              <a:pt x="41" y="648"/>
                            </a:lnTo>
                            <a:lnTo>
                              <a:pt x="34" y="663"/>
                            </a:lnTo>
                            <a:lnTo>
                              <a:pt x="28" y="680"/>
                            </a:lnTo>
                            <a:lnTo>
                              <a:pt x="22" y="698"/>
                            </a:lnTo>
                            <a:lnTo>
                              <a:pt x="18" y="714"/>
                            </a:lnTo>
                            <a:lnTo>
                              <a:pt x="13" y="732"/>
                            </a:lnTo>
                            <a:lnTo>
                              <a:pt x="10" y="750"/>
                            </a:lnTo>
                            <a:lnTo>
                              <a:pt x="7" y="768"/>
                            </a:lnTo>
                            <a:lnTo>
                              <a:pt x="4" y="786"/>
                            </a:lnTo>
                            <a:lnTo>
                              <a:pt x="1" y="820"/>
                            </a:lnTo>
                            <a:lnTo>
                              <a:pt x="0" y="852"/>
                            </a:lnTo>
                            <a:lnTo>
                              <a:pt x="8" y="863"/>
                            </a:lnTo>
                            <a:lnTo>
                              <a:pt x="13" y="876"/>
                            </a:lnTo>
                            <a:lnTo>
                              <a:pt x="18" y="890"/>
                            </a:lnTo>
                            <a:lnTo>
                              <a:pt x="22" y="905"/>
                            </a:lnTo>
                            <a:lnTo>
                              <a:pt x="24" y="920"/>
                            </a:lnTo>
                            <a:lnTo>
                              <a:pt x="25" y="935"/>
                            </a:lnTo>
                            <a:lnTo>
                              <a:pt x="25" y="949"/>
                            </a:lnTo>
                            <a:lnTo>
                              <a:pt x="23" y="960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97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07137" y="3383260"/>
                        <a:ext cx="1277813" cy="12327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" y="500"/>
                          </a:cxn>
                          <a:cxn ang="0">
                            <a:pos x="42" y="600"/>
                          </a:cxn>
                          <a:cxn ang="0">
                            <a:pos x="195" y="693"/>
                          </a:cxn>
                          <a:cxn ang="0">
                            <a:pos x="290" y="809"/>
                          </a:cxn>
                          <a:cxn ang="0">
                            <a:pos x="330" y="1073"/>
                          </a:cxn>
                          <a:cxn ang="0">
                            <a:pos x="601" y="1164"/>
                          </a:cxn>
                          <a:cxn ang="0">
                            <a:pos x="789" y="1190"/>
                          </a:cxn>
                          <a:cxn ang="0">
                            <a:pos x="1069" y="1269"/>
                          </a:cxn>
                          <a:cxn ang="0">
                            <a:pos x="1383" y="1523"/>
                          </a:cxn>
                          <a:cxn ang="0">
                            <a:pos x="1707" y="2125"/>
                          </a:cxn>
                          <a:cxn ang="0">
                            <a:pos x="1813" y="2714"/>
                          </a:cxn>
                          <a:cxn ang="0">
                            <a:pos x="1881" y="3105"/>
                          </a:cxn>
                          <a:cxn ang="0">
                            <a:pos x="2060" y="2988"/>
                          </a:cxn>
                          <a:cxn ang="0">
                            <a:pos x="2051" y="2830"/>
                          </a:cxn>
                          <a:cxn ang="0">
                            <a:pos x="2308" y="2547"/>
                          </a:cxn>
                          <a:cxn ang="0">
                            <a:pos x="2357" y="2360"/>
                          </a:cxn>
                          <a:cxn ang="0">
                            <a:pos x="2445" y="2146"/>
                          </a:cxn>
                          <a:cxn ang="0">
                            <a:pos x="2566" y="1916"/>
                          </a:cxn>
                          <a:cxn ang="0">
                            <a:pos x="2862" y="1755"/>
                          </a:cxn>
                          <a:cxn ang="0">
                            <a:pos x="2894" y="1563"/>
                          </a:cxn>
                          <a:cxn ang="0">
                            <a:pos x="2825" y="1413"/>
                          </a:cxn>
                          <a:cxn ang="0">
                            <a:pos x="2771" y="1265"/>
                          </a:cxn>
                          <a:cxn ang="0">
                            <a:pos x="2743" y="1146"/>
                          </a:cxn>
                          <a:cxn ang="0">
                            <a:pos x="2678" y="968"/>
                          </a:cxn>
                          <a:cxn ang="0">
                            <a:pos x="2567" y="1153"/>
                          </a:cxn>
                          <a:cxn ang="0">
                            <a:pos x="2467" y="1155"/>
                          </a:cxn>
                          <a:cxn ang="0">
                            <a:pos x="2389" y="1135"/>
                          </a:cxn>
                          <a:cxn ang="0">
                            <a:pos x="2142" y="1234"/>
                          </a:cxn>
                          <a:cxn ang="0">
                            <a:pos x="2007" y="1162"/>
                          </a:cxn>
                          <a:cxn ang="0">
                            <a:pos x="1944" y="1025"/>
                          </a:cxn>
                          <a:cxn ang="0">
                            <a:pos x="2066" y="1117"/>
                          </a:cxn>
                          <a:cxn ang="0">
                            <a:pos x="2081" y="1044"/>
                          </a:cxn>
                          <a:cxn ang="0">
                            <a:pos x="2040" y="876"/>
                          </a:cxn>
                          <a:cxn ang="0">
                            <a:pos x="2124" y="765"/>
                          </a:cxn>
                          <a:cxn ang="0">
                            <a:pos x="2004" y="591"/>
                          </a:cxn>
                          <a:cxn ang="0">
                            <a:pos x="1934" y="391"/>
                          </a:cxn>
                          <a:cxn ang="0">
                            <a:pos x="1965" y="219"/>
                          </a:cxn>
                          <a:cxn ang="0">
                            <a:pos x="1731" y="216"/>
                          </a:cxn>
                          <a:cxn ang="0">
                            <a:pos x="1607" y="172"/>
                          </a:cxn>
                          <a:cxn ang="0">
                            <a:pos x="1353" y="140"/>
                          </a:cxn>
                          <a:cxn ang="0">
                            <a:pos x="1304" y="34"/>
                          </a:cxn>
                          <a:cxn ang="0">
                            <a:pos x="1151" y="33"/>
                          </a:cxn>
                          <a:cxn ang="0">
                            <a:pos x="1026" y="92"/>
                          </a:cxn>
                          <a:cxn ang="0">
                            <a:pos x="964" y="219"/>
                          </a:cxn>
                          <a:cxn ang="0">
                            <a:pos x="846" y="145"/>
                          </a:cxn>
                          <a:cxn ang="0">
                            <a:pos x="783" y="206"/>
                          </a:cxn>
                          <a:cxn ang="0">
                            <a:pos x="760" y="323"/>
                          </a:cxn>
                          <a:cxn ang="0">
                            <a:pos x="951" y="453"/>
                          </a:cxn>
                          <a:cxn ang="0">
                            <a:pos x="1010" y="405"/>
                          </a:cxn>
                          <a:cxn ang="0">
                            <a:pos x="1096" y="442"/>
                          </a:cxn>
                          <a:cxn ang="0">
                            <a:pos x="1162" y="429"/>
                          </a:cxn>
                          <a:cxn ang="0">
                            <a:pos x="1172" y="616"/>
                          </a:cxn>
                          <a:cxn ang="0">
                            <a:pos x="1224" y="762"/>
                          </a:cxn>
                          <a:cxn ang="0">
                            <a:pos x="1024" y="795"/>
                          </a:cxn>
                          <a:cxn ang="0">
                            <a:pos x="814" y="610"/>
                          </a:cxn>
                          <a:cxn ang="0">
                            <a:pos x="762" y="707"/>
                          </a:cxn>
                          <a:cxn ang="0">
                            <a:pos x="708" y="594"/>
                          </a:cxn>
                          <a:cxn ang="0">
                            <a:pos x="602" y="357"/>
                          </a:cxn>
                          <a:cxn ang="0">
                            <a:pos x="480" y="298"/>
                          </a:cxn>
                          <a:cxn ang="0">
                            <a:pos x="389" y="232"/>
                          </a:cxn>
                          <a:cxn ang="0">
                            <a:pos x="299" y="313"/>
                          </a:cxn>
                          <a:cxn ang="0">
                            <a:pos x="162" y="360"/>
                          </a:cxn>
                        </a:cxnLst>
                        <a:rect l="0" t="0" r="r" b="b"/>
                        <a:pathLst>
                          <a:path w="3218" h="3107">
                            <a:moveTo>
                              <a:pt x="116" y="381"/>
                            </a:moveTo>
                            <a:lnTo>
                              <a:pt x="116" y="394"/>
                            </a:lnTo>
                            <a:lnTo>
                              <a:pt x="113" y="409"/>
                            </a:lnTo>
                            <a:lnTo>
                              <a:pt x="111" y="416"/>
                            </a:lnTo>
                            <a:lnTo>
                              <a:pt x="109" y="422"/>
                            </a:lnTo>
                            <a:lnTo>
                              <a:pt x="105" y="429"/>
                            </a:lnTo>
                            <a:lnTo>
                              <a:pt x="100" y="433"/>
                            </a:lnTo>
                            <a:lnTo>
                              <a:pt x="96" y="441"/>
                            </a:lnTo>
                            <a:lnTo>
                              <a:pt x="89" y="449"/>
                            </a:lnTo>
                            <a:lnTo>
                              <a:pt x="82" y="456"/>
                            </a:lnTo>
                            <a:lnTo>
                              <a:pt x="73" y="463"/>
                            </a:lnTo>
                            <a:lnTo>
                              <a:pt x="54" y="478"/>
                            </a:lnTo>
                            <a:lnTo>
                              <a:pt x="36" y="492"/>
                            </a:lnTo>
                            <a:lnTo>
                              <a:pt x="27" y="500"/>
                            </a:lnTo>
                            <a:lnTo>
                              <a:pt x="19" y="508"/>
                            </a:lnTo>
                            <a:lnTo>
                              <a:pt x="12" y="516"/>
                            </a:lnTo>
                            <a:lnTo>
                              <a:pt x="7" y="525"/>
                            </a:lnTo>
                            <a:lnTo>
                              <a:pt x="2" y="534"/>
                            </a:lnTo>
                            <a:lnTo>
                              <a:pt x="0" y="544"/>
                            </a:lnTo>
                            <a:lnTo>
                              <a:pt x="0" y="549"/>
                            </a:lnTo>
                            <a:lnTo>
                              <a:pt x="0" y="554"/>
                            </a:lnTo>
                            <a:lnTo>
                              <a:pt x="1" y="560"/>
                            </a:lnTo>
                            <a:lnTo>
                              <a:pt x="3" y="565"/>
                            </a:lnTo>
                            <a:lnTo>
                              <a:pt x="7" y="572"/>
                            </a:lnTo>
                            <a:lnTo>
                              <a:pt x="12" y="579"/>
                            </a:lnTo>
                            <a:lnTo>
                              <a:pt x="19" y="584"/>
                            </a:lnTo>
                            <a:lnTo>
                              <a:pt x="27" y="590"/>
                            </a:lnTo>
                            <a:lnTo>
                              <a:pt x="42" y="600"/>
                            </a:lnTo>
                            <a:lnTo>
                              <a:pt x="57" y="608"/>
                            </a:lnTo>
                            <a:lnTo>
                              <a:pt x="63" y="612"/>
                            </a:lnTo>
                            <a:lnTo>
                              <a:pt x="69" y="618"/>
                            </a:lnTo>
                            <a:lnTo>
                              <a:pt x="75" y="623"/>
                            </a:lnTo>
                            <a:lnTo>
                              <a:pt x="80" y="630"/>
                            </a:lnTo>
                            <a:lnTo>
                              <a:pt x="91" y="643"/>
                            </a:lnTo>
                            <a:lnTo>
                              <a:pt x="101" y="658"/>
                            </a:lnTo>
                            <a:lnTo>
                              <a:pt x="111" y="672"/>
                            </a:lnTo>
                            <a:lnTo>
                              <a:pt x="122" y="686"/>
                            </a:lnTo>
                            <a:lnTo>
                              <a:pt x="135" y="700"/>
                            </a:lnTo>
                            <a:lnTo>
                              <a:pt x="148" y="711"/>
                            </a:lnTo>
                            <a:lnTo>
                              <a:pt x="165" y="703"/>
                            </a:lnTo>
                            <a:lnTo>
                              <a:pt x="180" y="698"/>
                            </a:lnTo>
                            <a:lnTo>
                              <a:pt x="195" y="693"/>
                            </a:lnTo>
                            <a:lnTo>
                              <a:pt x="207" y="691"/>
                            </a:lnTo>
                            <a:lnTo>
                              <a:pt x="219" y="691"/>
                            </a:lnTo>
                            <a:lnTo>
                              <a:pt x="230" y="692"/>
                            </a:lnTo>
                            <a:lnTo>
                              <a:pt x="239" y="696"/>
                            </a:lnTo>
                            <a:lnTo>
                              <a:pt x="248" y="700"/>
                            </a:lnTo>
                            <a:lnTo>
                              <a:pt x="256" y="707"/>
                            </a:lnTo>
                            <a:lnTo>
                              <a:pt x="263" y="715"/>
                            </a:lnTo>
                            <a:lnTo>
                              <a:pt x="268" y="722"/>
                            </a:lnTo>
                            <a:lnTo>
                              <a:pt x="274" y="732"/>
                            </a:lnTo>
                            <a:lnTo>
                              <a:pt x="278" y="743"/>
                            </a:lnTo>
                            <a:lnTo>
                              <a:pt x="281" y="755"/>
                            </a:lnTo>
                            <a:lnTo>
                              <a:pt x="284" y="768"/>
                            </a:lnTo>
                            <a:lnTo>
                              <a:pt x="287" y="780"/>
                            </a:lnTo>
                            <a:lnTo>
                              <a:pt x="290" y="809"/>
                            </a:lnTo>
                            <a:lnTo>
                              <a:pt x="291" y="838"/>
                            </a:lnTo>
                            <a:lnTo>
                              <a:pt x="291" y="868"/>
                            </a:lnTo>
                            <a:lnTo>
                              <a:pt x="290" y="898"/>
                            </a:lnTo>
                            <a:lnTo>
                              <a:pt x="288" y="954"/>
                            </a:lnTo>
                            <a:lnTo>
                              <a:pt x="288" y="999"/>
                            </a:lnTo>
                            <a:lnTo>
                              <a:pt x="289" y="1008"/>
                            </a:lnTo>
                            <a:lnTo>
                              <a:pt x="291" y="1017"/>
                            </a:lnTo>
                            <a:lnTo>
                              <a:pt x="294" y="1026"/>
                            </a:lnTo>
                            <a:lnTo>
                              <a:pt x="298" y="1035"/>
                            </a:lnTo>
                            <a:lnTo>
                              <a:pt x="303" y="1043"/>
                            </a:lnTo>
                            <a:lnTo>
                              <a:pt x="309" y="1050"/>
                            </a:lnTo>
                            <a:lnTo>
                              <a:pt x="316" y="1058"/>
                            </a:lnTo>
                            <a:lnTo>
                              <a:pt x="323" y="1066"/>
                            </a:lnTo>
                            <a:lnTo>
                              <a:pt x="330" y="1073"/>
                            </a:lnTo>
                            <a:lnTo>
                              <a:pt x="339" y="1079"/>
                            </a:lnTo>
                            <a:lnTo>
                              <a:pt x="348" y="1086"/>
                            </a:lnTo>
                            <a:lnTo>
                              <a:pt x="358" y="1093"/>
                            </a:lnTo>
                            <a:lnTo>
                              <a:pt x="379" y="1104"/>
                            </a:lnTo>
                            <a:lnTo>
                              <a:pt x="402" y="1115"/>
                            </a:lnTo>
                            <a:lnTo>
                              <a:pt x="424" y="1124"/>
                            </a:lnTo>
                            <a:lnTo>
                              <a:pt x="447" y="1133"/>
                            </a:lnTo>
                            <a:lnTo>
                              <a:pt x="471" y="1141"/>
                            </a:lnTo>
                            <a:lnTo>
                              <a:pt x="494" y="1147"/>
                            </a:lnTo>
                            <a:lnTo>
                              <a:pt x="536" y="1157"/>
                            </a:lnTo>
                            <a:lnTo>
                              <a:pt x="571" y="1163"/>
                            </a:lnTo>
                            <a:lnTo>
                              <a:pt x="581" y="1164"/>
                            </a:lnTo>
                            <a:lnTo>
                              <a:pt x="591" y="1165"/>
                            </a:lnTo>
                            <a:lnTo>
                              <a:pt x="601" y="1164"/>
                            </a:lnTo>
                            <a:lnTo>
                              <a:pt x="611" y="1164"/>
                            </a:lnTo>
                            <a:lnTo>
                              <a:pt x="633" y="1162"/>
                            </a:lnTo>
                            <a:lnTo>
                              <a:pt x="654" y="1158"/>
                            </a:lnTo>
                            <a:lnTo>
                              <a:pt x="675" y="1155"/>
                            </a:lnTo>
                            <a:lnTo>
                              <a:pt x="694" y="1154"/>
                            </a:lnTo>
                            <a:lnTo>
                              <a:pt x="704" y="1153"/>
                            </a:lnTo>
                            <a:lnTo>
                              <a:pt x="713" y="1153"/>
                            </a:lnTo>
                            <a:lnTo>
                              <a:pt x="721" y="1154"/>
                            </a:lnTo>
                            <a:lnTo>
                              <a:pt x="729" y="1155"/>
                            </a:lnTo>
                            <a:lnTo>
                              <a:pt x="742" y="1159"/>
                            </a:lnTo>
                            <a:lnTo>
                              <a:pt x="754" y="1166"/>
                            </a:lnTo>
                            <a:lnTo>
                              <a:pt x="766" y="1174"/>
                            </a:lnTo>
                            <a:lnTo>
                              <a:pt x="777" y="1182"/>
                            </a:lnTo>
                            <a:lnTo>
                              <a:pt x="789" y="1190"/>
                            </a:lnTo>
                            <a:lnTo>
                              <a:pt x="802" y="1196"/>
                            </a:lnTo>
                            <a:lnTo>
                              <a:pt x="809" y="1200"/>
                            </a:lnTo>
                            <a:lnTo>
                              <a:pt x="816" y="1202"/>
                            </a:lnTo>
                            <a:lnTo>
                              <a:pt x="823" y="1204"/>
                            </a:lnTo>
                            <a:lnTo>
                              <a:pt x="830" y="1205"/>
                            </a:lnTo>
                            <a:lnTo>
                              <a:pt x="848" y="1207"/>
                            </a:lnTo>
                            <a:lnTo>
                              <a:pt x="867" y="1208"/>
                            </a:lnTo>
                            <a:lnTo>
                              <a:pt x="886" y="1207"/>
                            </a:lnTo>
                            <a:lnTo>
                              <a:pt x="904" y="1206"/>
                            </a:lnTo>
                            <a:lnTo>
                              <a:pt x="941" y="1203"/>
                            </a:lnTo>
                            <a:lnTo>
                              <a:pt x="977" y="1201"/>
                            </a:lnTo>
                            <a:lnTo>
                              <a:pt x="1007" y="1224"/>
                            </a:lnTo>
                            <a:lnTo>
                              <a:pt x="1037" y="1246"/>
                            </a:lnTo>
                            <a:lnTo>
                              <a:pt x="1069" y="1269"/>
                            </a:lnTo>
                            <a:lnTo>
                              <a:pt x="1102" y="1289"/>
                            </a:lnTo>
                            <a:lnTo>
                              <a:pt x="1134" y="1309"/>
                            </a:lnTo>
                            <a:lnTo>
                              <a:pt x="1167" y="1327"/>
                            </a:lnTo>
                            <a:lnTo>
                              <a:pt x="1201" y="1346"/>
                            </a:lnTo>
                            <a:lnTo>
                              <a:pt x="1234" y="1365"/>
                            </a:lnTo>
                            <a:lnTo>
                              <a:pt x="1247" y="1373"/>
                            </a:lnTo>
                            <a:lnTo>
                              <a:pt x="1261" y="1383"/>
                            </a:lnTo>
                            <a:lnTo>
                              <a:pt x="1273" y="1394"/>
                            </a:lnTo>
                            <a:lnTo>
                              <a:pt x="1284" y="1405"/>
                            </a:lnTo>
                            <a:lnTo>
                              <a:pt x="1306" y="1431"/>
                            </a:lnTo>
                            <a:lnTo>
                              <a:pt x="1327" y="1459"/>
                            </a:lnTo>
                            <a:lnTo>
                              <a:pt x="1349" y="1485"/>
                            </a:lnTo>
                            <a:lnTo>
                              <a:pt x="1371" y="1511"/>
                            </a:lnTo>
                            <a:lnTo>
                              <a:pt x="1383" y="1523"/>
                            </a:lnTo>
                            <a:lnTo>
                              <a:pt x="1394" y="1534"/>
                            </a:lnTo>
                            <a:lnTo>
                              <a:pt x="1408" y="1544"/>
                            </a:lnTo>
                            <a:lnTo>
                              <a:pt x="1421" y="1553"/>
                            </a:lnTo>
                            <a:lnTo>
                              <a:pt x="1441" y="1599"/>
                            </a:lnTo>
                            <a:lnTo>
                              <a:pt x="1461" y="1643"/>
                            </a:lnTo>
                            <a:lnTo>
                              <a:pt x="1481" y="1686"/>
                            </a:lnTo>
                            <a:lnTo>
                              <a:pt x="1502" y="1727"/>
                            </a:lnTo>
                            <a:lnTo>
                              <a:pt x="1542" y="1805"/>
                            </a:lnTo>
                            <a:lnTo>
                              <a:pt x="1582" y="1879"/>
                            </a:lnTo>
                            <a:lnTo>
                              <a:pt x="1620" y="1950"/>
                            </a:lnTo>
                            <a:lnTo>
                              <a:pt x="1657" y="2021"/>
                            </a:lnTo>
                            <a:lnTo>
                              <a:pt x="1674" y="2055"/>
                            </a:lnTo>
                            <a:lnTo>
                              <a:pt x="1690" y="2090"/>
                            </a:lnTo>
                            <a:lnTo>
                              <a:pt x="1707" y="2125"/>
                            </a:lnTo>
                            <a:lnTo>
                              <a:pt x="1721" y="2161"/>
                            </a:lnTo>
                            <a:lnTo>
                              <a:pt x="1736" y="2196"/>
                            </a:lnTo>
                            <a:lnTo>
                              <a:pt x="1749" y="2233"/>
                            </a:lnTo>
                            <a:lnTo>
                              <a:pt x="1761" y="2270"/>
                            </a:lnTo>
                            <a:lnTo>
                              <a:pt x="1773" y="2308"/>
                            </a:lnTo>
                            <a:lnTo>
                              <a:pt x="1783" y="2347"/>
                            </a:lnTo>
                            <a:lnTo>
                              <a:pt x="1791" y="2387"/>
                            </a:lnTo>
                            <a:lnTo>
                              <a:pt x="1799" y="2429"/>
                            </a:lnTo>
                            <a:lnTo>
                              <a:pt x="1805" y="2471"/>
                            </a:lnTo>
                            <a:lnTo>
                              <a:pt x="1810" y="2517"/>
                            </a:lnTo>
                            <a:lnTo>
                              <a:pt x="1813" y="2562"/>
                            </a:lnTo>
                            <a:lnTo>
                              <a:pt x="1815" y="2611"/>
                            </a:lnTo>
                            <a:lnTo>
                              <a:pt x="1815" y="2661"/>
                            </a:lnTo>
                            <a:lnTo>
                              <a:pt x="1813" y="2714"/>
                            </a:lnTo>
                            <a:lnTo>
                              <a:pt x="1809" y="2769"/>
                            </a:lnTo>
                            <a:lnTo>
                              <a:pt x="1805" y="2826"/>
                            </a:lnTo>
                            <a:lnTo>
                              <a:pt x="1797" y="2886"/>
                            </a:lnTo>
                            <a:lnTo>
                              <a:pt x="1793" y="2916"/>
                            </a:lnTo>
                            <a:lnTo>
                              <a:pt x="1789" y="2944"/>
                            </a:lnTo>
                            <a:lnTo>
                              <a:pt x="1785" y="2971"/>
                            </a:lnTo>
                            <a:lnTo>
                              <a:pt x="1781" y="2996"/>
                            </a:lnTo>
                            <a:lnTo>
                              <a:pt x="1779" y="3023"/>
                            </a:lnTo>
                            <a:lnTo>
                              <a:pt x="1777" y="3050"/>
                            </a:lnTo>
                            <a:lnTo>
                              <a:pt x="1777" y="3077"/>
                            </a:lnTo>
                            <a:lnTo>
                              <a:pt x="1777" y="3107"/>
                            </a:lnTo>
                            <a:lnTo>
                              <a:pt x="1817" y="3107"/>
                            </a:lnTo>
                            <a:lnTo>
                              <a:pt x="1860" y="3106"/>
                            </a:lnTo>
                            <a:lnTo>
                              <a:pt x="1881" y="3105"/>
                            </a:lnTo>
                            <a:lnTo>
                              <a:pt x="1899" y="3103"/>
                            </a:lnTo>
                            <a:lnTo>
                              <a:pt x="1908" y="3101"/>
                            </a:lnTo>
                            <a:lnTo>
                              <a:pt x="1916" y="3099"/>
                            </a:lnTo>
                            <a:lnTo>
                              <a:pt x="1924" y="3096"/>
                            </a:lnTo>
                            <a:lnTo>
                              <a:pt x="1931" y="3093"/>
                            </a:lnTo>
                            <a:lnTo>
                              <a:pt x="1949" y="3082"/>
                            </a:lnTo>
                            <a:lnTo>
                              <a:pt x="1972" y="3068"/>
                            </a:lnTo>
                            <a:lnTo>
                              <a:pt x="1994" y="3053"/>
                            </a:lnTo>
                            <a:lnTo>
                              <a:pt x="2016" y="3036"/>
                            </a:lnTo>
                            <a:lnTo>
                              <a:pt x="2026" y="3027"/>
                            </a:lnTo>
                            <a:lnTo>
                              <a:pt x="2036" y="3018"/>
                            </a:lnTo>
                            <a:lnTo>
                              <a:pt x="2045" y="3008"/>
                            </a:lnTo>
                            <a:lnTo>
                              <a:pt x="2053" y="2998"/>
                            </a:lnTo>
                            <a:lnTo>
                              <a:pt x="2060" y="2988"/>
                            </a:lnTo>
                            <a:lnTo>
                              <a:pt x="2065" y="2978"/>
                            </a:lnTo>
                            <a:lnTo>
                              <a:pt x="2070" y="2968"/>
                            </a:lnTo>
                            <a:lnTo>
                              <a:pt x="2072" y="2957"/>
                            </a:lnTo>
                            <a:lnTo>
                              <a:pt x="2073" y="2946"/>
                            </a:lnTo>
                            <a:lnTo>
                              <a:pt x="2074" y="2935"/>
                            </a:lnTo>
                            <a:lnTo>
                              <a:pt x="2074" y="2925"/>
                            </a:lnTo>
                            <a:lnTo>
                              <a:pt x="2073" y="2914"/>
                            </a:lnTo>
                            <a:lnTo>
                              <a:pt x="2071" y="2904"/>
                            </a:lnTo>
                            <a:lnTo>
                              <a:pt x="2066" y="2894"/>
                            </a:lnTo>
                            <a:lnTo>
                              <a:pt x="2062" y="2885"/>
                            </a:lnTo>
                            <a:lnTo>
                              <a:pt x="2054" y="2876"/>
                            </a:lnTo>
                            <a:lnTo>
                              <a:pt x="2053" y="2858"/>
                            </a:lnTo>
                            <a:lnTo>
                              <a:pt x="2051" y="2843"/>
                            </a:lnTo>
                            <a:lnTo>
                              <a:pt x="2051" y="2830"/>
                            </a:lnTo>
                            <a:lnTo>
                              <a:pt x="2053" y="2820"/>
                            </a:lnTo>
                            <a:lnTo>
                              <a:pt x="2054" y="2815"/>
                            </a:lnTo>
                            <a:lnTo>
                              <a:pt x="2056" y="2809"/>
                            </a:lnTo>
                            <a:lnTo>
                              <a:pt x="2060" y="2805"/>
                            </a:lnTo>
                            <a:lnTo>
                              <a:pt x="2063" y="2799"/>
                            </a:lnTo>
                            <a:lnTo>
                              <a:pt x="2073" y="2787"/>
                            </a:lnTo>
                            <a:lnTo>
                              <a:pt x="2085" y="2774"/>
                            </a:lnTo>
                            <a:lnTo>
                              <a:pt x="2176" y="2684"/>
                            </a:lnTo>
                            <a:lnTo>
                              <a:pt x="2250" y="2600"/>
                            </a:lnTo>
                            <a:lnTo>
                              <a:pt x="2267" y="2583"/>
                            </a:lnTo>
                            <a:lnTo>
                              <a:pt x="2287" y="2569"/>
                            </a:lnTo>
                            <a:lnTo>
                              <a:pt x="2296" y="2560"/>
                            </a:lnTo>
                            <a:lnTo>
                              <a:pt x="2304" y="2551"/>
                            </a:lnTo>
                            <a:lnTo>
                              <a:pt x="2308" y="2547"/>
                            </a:lnTo>
                            <a:lnTo>
                              <a:pt x="2310" y="2542"/>
                            </a:lnTo>
                            <a:lnTo>
                              <a:pt x="2312" y="2537"/>
                            </a:lnTo>
                            <a:lnTo>
                              <a:pt x="2314" y="2531"/>
                            </a:lnTo>
                            <a:lnTo>
                              <a:pt x="2318" y="2490"/>
                            </a:lnTo>
                            <a:lnTo>
                              <a:pt x="2320" y="2448"/>
                            </a:lnTo>
                            <a:lnTo>
                              <a:pt x="2322" y="2437"/>
                            </a:lnTo>
                            <a:lnTo>
                              <a:pt x="2324" y="2427"/>
                            </a:lnTo>
                            <a:lnTo>
                              <a:pt x="2327" y="2417"/>
                            </a:lnTo>
                            <a:lnTo>
                              <a:pt x="2330" y="2407"/>
                            </a:lnTo>
                            <a:lnTo>
                              <a:pt x="2335" y="2398"/>
                            </a:lnTo>
                            <a:lnTo>
                              <a:pt x="2340" y="2388"/>
                            </a:lnTo>
                            <a:lnTo>
                              <a:pt x="2347" y="2380"/>
                            </a:lnTo>
                            <a:lnTo>
                              <a:pt x="2356" y="2371"/>
                            </a:lnTo>
                            <a:lnTo>
                              <a:pt x="2357" y="2360"/>
                            </a:lnTo>
                            <a:lnTo>
                              <a:pt x="2360" y="2350"/>
                            </a:lnTo>
                            <a:lnTo>
                              <a:pt x="2365" y="2339"/>
                            </a:lnTo>
                            <a:lnTo>
                              <a:pt x="2369" y="2329"/>
                            </a:lnTo>
                            <a:lnTo>
                              <a:pt x="2381" y="2308"/>
                            </a:lnTo>
                            <a:lnTo>
                              <a:pt x="2395" y="2286"/>
                            </a:lnTo>
                            <a:lnTo>
                              <a:pt x="2408" y="2265"/>
                            </a:lnTo>
                            <a:lnTo>
                              <a:pt x="2421" y="2244"/>
                            </a:lnTo>
                            <a:lnTo>
                              <a:pt x="2427" y="2233"/>
                            </a:lnTo>
                            <a:lnTo>
                              <a:pt x="2432" y="2223"/>
                            </a:lnTo>
                            <a:lnTo>
                              <a:pt x="2437" y="2212"/>
                            </a:lnTo>
                            <a:lnTo>
                              <a:pt x="2440" y="2202"/>
                            </a:lnTo>
                            <a:lnTo>
                              <a:pt x="2441" y="2182"/>
                            </a:lnTo>
                            <a:lnTo>
                              <a:pt x="2442" y="2158"/>
                            </a:lnTo>
                            <a:lnTo>
                              <a:pt x="2445" y="2146"/>
                            </a:lnTo>
                            <a:lnTo>
                              <a:pt x="2446" y="2135"/>
                            </a:lnTo>
                            <a:lnTo>
                              <a:pt x="2449" y="2125"/>
                            </a:lnTo>
                            <a:lnTo>
                              <a:pt x="2454" y="2118"/>
                            </a:lnTo>
                            <a:lnTo>
                              <a:pt x="2455" y="2112"/>
                            </a:lnTo>
                            <a:lnTo>
                              <a:pt x="2456" y="2104"/>
                            </a:lnTo>
                            <a:lnTo>
                              <a:pt x="2459" y="2095"/>
                            </a:lnTo>
                            <a:lnTo>
                              <a:pt x="2462" y="2085"/>
                            </a:lnTo>
                            <a:lnTo>
                              <a:pt x="2471" y="2065"/>
                            </a:lnTo>
                            <a:lnTo>
                              <a:pt x="2482" y="2043"/>
                            </a:lnTo>
                            <a:lnTo>
                              <a:pt x="2505" y="2002"/>
                            </a:lnTo>
                            <a:lnTo>
                              <a:pt x="2524" y="1969"/>
                            </a:lnTo>
                            <a:lnTo>
                              <a:pt x="2537" y="1949"/>
                            </a:lnTo>
                            <a:lnTo>
                              <a:pt x="2550" y="1932"/>
                            </a:lnTo>
                            <a:lnTo>
                              <a:pt x="2566" y="1916"/>
                            </a:lnTo>
                            <a:lnTo>
                              <a:pt x="2582" y="1900"/>
                            </a:lnTo>
                            <a:lnTo>
                              <a:pt x="2615" y="1873"/>
                            </a:lnTo>
                            <a:lnTo>
                              <a:pt x="2651" y="1844"/>
                            </a:lnTo>
                            <a:lnTo>
                              <a:pt x="2666" y="1831"/>
                            </a:lnTo>
                            <a:lnTo>
                              <a:pt x="2682" y="1821"/>
                            </a:lnTo>
                            <a:lnTo>
                              <a:pt x="2699" y="1811"/>
                            </a:lnTo>
                            <a:lnTo>
                              <a:pt x="2717" y="1801"/>
                            </a:lnTo>
                            <a:lnTo>
                              <a:pt x="2736" y="1792"/>
                            </a:lnTo>
                            <a:lnTo>
                              <a:pt x="2756" y="1785"/>
                            </a:lnTo>
                            <a:lnTo>
                              <a:pt x="2777" y="1778"/>
                            </a:lnTo>
                            <a:lnTo>
                              <a:pt x="2799" y="1771"/>
                            </a:lnTo>
                            <a:lnTo>
                              <a:pt x="2820" y="1765"/>
                            </a:lnTo>
                            <a:lnTo>
                              <a:pt x="2841" y="1760"/>
                            </a:lnTo>
                            <a:lnTo>
                              <a:pt x="2862" y="1755"/>
                            </a:lnTo>
                            <a:lnTo>
                              <a:pt x="2883" y="1751"/>
                            </a:lnTo>
                            <a:lnTo>
                              <a:pt x="2924" y="1745"/>
                            </a:lnTo>
                            <a:lnTo>
                              <a:pt x="2962" y="1740"/>
                            </a:lnTo>
                            <a:lnTo>
                              <a:pt x="2992" y="1739"/>
                            </a:lnTo>
                            <a:lnTo>
                              <a:pt x="3024" y="1739"/>
                            </a:lnTo>
                            <a:lnTo>
                              <a:pt x="3056" y="1739"/>
                            </a:lnTo>
                            <a:lnTo>
                              <a:pt x="3088" y="1741"/>
                            </a:lnTo>
                            <a:lnTo>
                              <a:pt x="3120" y="1744"/>
                            </a:lnTo>
                            <a:lnTo>
                              <a:pt x="3152" y="1747"/>
                            </a:lnTo>
                            <a:lnTo>
                              <a:pt x="3186" y="1750"/>
                            </a:lnTo>
                            <a:lnTo>
                              <a:pt x="3218" y="1755"/>
                            </a:lnTo>
                            <a:lnTo>
                              <a:pt x="3153" y="1709"/>
                            </a:lnTo>
                            <a:lnTo>
                              <a:pt x="2920" y="1578"/>
                            </a:lnTo>
                            <a:lnTo>
                              <a:pt x="2894" y="1563"/>
                            </a:lnTo>
                            <a:lnTo>
                              <a:pt x="2875" y="1550"/>
                            </a:lnTo>
                            <a:lnTo>
                              <a:pt x="2868" y="1543"/>
                            </a:lnTo>
                            <a:lnTo>
                              <a:pt x="2861" y="1537"/>
                            </a:lnTo>
                            <a:lnTo>
                              <a:pt x="2855" y="1529"/>
                            </a:lnTo>
                            <a:lnTo>
                              <a:pt x="2850" y="1521"/>
                            </a:lnTo>
                            <a:lnTo>
                              <a:pt x="2846" y="1513"/>
                            </a:lnTo>
                            <a:lnTo>
                              <a:pt x="2843" y="1504"/>
                            </a:lnTo>
                            <a:lnTo>
                              <a:pt x="2840" y="1495"/>
                            </a:lnTo>
                            <a:lnTo>
                              <a:pt x="2839" y="1484"/>
                            </a:lnTo>
                            <a:lnTo>
                              <a:pt x="2835" y="1461"/>
                            </a:lnTo>
                            <a:lnTo>
                              <a:pt x="2833" y="1431"/>
                            </a:lnTo>
                            <a:lnTo>
                              <a:pt x="2832" y="1424"/>
                            </a:lnTo>
                            <a:lnTo>
                              <a:pt x="2830" y="1419"/>
                            </a:lnTo>
                            <a:lnTo>
                              <a:pt x="2825" y="1413"/>
                            </a:lnTo>
                            <a:lnTo>
                              <a:pt x="2821" y="1409"/>
                            </a:lnTo>
                            <a:lnTo>
                              <a:pt x="2809" y="1400"/>
                            </a:lnTo>
                            <a:lnTo>
                              <a:pt x="2795" y="1391"/>
                            </a:lnTo>
                            <a:lnTo>
                              <a:pt x="2789" y="1386"/>
                            </a:lnTo>
                            <a:lnTo>
                              <a:pt x="2782" y="1382"/>
                            </a:lnTo>
                            <a:lnTo>
                              <a:pt x="2776" y="1376"/>
                            </a:lnTo>
                            <a:lnTo>
                              <a:pt x="2771" y="1370"/>
                            </a:lnTo>
                            <a:lnTo>
                              <a:pt x="2766" y="1363"/>
                            </a:lnTo>
                            <a:lnTo>
                              <a:pt x="2763" y="1355"/>
                            </a:lnTo>
                            <a:lnTo>
                              <a:pt x="2761" y="1348"/>
                            </a:lnTo>
                            <a:lnTo>
                              <a:pt x="2760" y="1337"/>
                            </a:lnTo>
                            <a:lnTo>
                              <a:pt x="2762" y="1317"/>
                            </a:lnTo>
                            <a:lnTo>
                              <a:pt x="2765" y="1293"/>
                            </a:lnTo>
                            <a:lnTo>
                              <a:pt x="2771" y="1265"/>
                            </a:lnTo>
                            <a:lnTo>
                              <a:pt x="2775" y="1237"/>
                            </a:lnTo>
                            <a:lnTo>
                              <a:pt x="2776" y="1223"/>
                            </a:lnTo>
                            <a:lnTo>
                              <a:pt x="2777" y="1210"/>
                            </a:lnTo>
                            <a:lnTo>
                              <a:pt x="2777" y="1197"/>
                            </a:lnTo>
                            <a:lnTo>
                              <a:pt x="2776" y="1186"/>
                            </a:lnTo>
                            <a:lnTo>
                              <a:pt x="2773" y="1175"/>
                            </a:lnTo>
                            <a:lnTo>
                              <a:pt x="2770" y="1166"/>
                            </a:lnTo>
                            <a:lnTo>
                              <a:pt x="2766" y="1163"/>
                            </a:lnTo>
                            <a:lnTo>
                              <a:pt x="2763" y="1159"/>
                            </a:lnTo>
                            <a:lnTo>
                              <a:pt x="2760" y="1156"/>
                            </a:lnTo>
                            <a:lnTo>
                              <a:pt x="2755" y="1154"/>
                            </a:lnTo>
                            <a:lnTo>
                              <a:pt x="2751" y="1152"/>
                            </a:lnTo>
                            <a:lnTo>
                              <a:pt x="2746" y="1149"/>
                            </a:lnTo>
                            <a:lnTo>
                              <a:pt x="2743" y="1146"/>
                            </a:lnTo>
                            <a:lnTo>
                              <a:pt x="2740" y="1142"/>
                            </a:lnTo>
                            <a:lnTo>
                              <a:pt x="2734" y="1134"/>
                            </a:lnTo>
                            <a:lnTo>
                              <a:pt x="2730" y="1124"/>
                            </a:lnTo>
                            <a:lnTo>
                              <a:pt x="2727" y="1113"/>
                            </a:lnTo>
                            <a:lnTo>
                              <a:pt x="2725" y="1101"/>
                            </a:lnTo>
                            <a:lnTo>
                              <a:pt x="2725" y="1088"/>
                            </a:lnTo>
                            <a:lnTo>
                              <a:pt x="2725" y="1075"/>
                            </a:lnTo>
                            <a:lnTo>
                              <a:pt x="2727" y="1048"/>
                            </a:lnTo>
                            <a:lnTo>
                              <a:pt x="2730" y="1022"/>
                            </a:lnTo>
                            <a:lnTo>
                              <a:pt x="2733" y="997"/>
                            </a:lnTo>
                            <a:lnTo>
                              <a:pt x="2734" y="977"/>
                            </a:lnTo>
                            <a:lnTo>
                              <a:pt x="2713" y="974"/>
                            </a:lnTo>
                            <a:lnTo>
                              <a:pt x="2689" y="969"/>
                            </a:lnTo>
                            <a:lnTo>
                              <a:pt x="2678" y="968"/>
                            </a:lnTo>
                            <a:lnTo>
                              <a:pt x="2668" y="969"/>
                            </a:lnTo>
                            <a:lnTo>
                              <a:pt x="2664" y="970"/>
                            </a:lnTo>
                            <a:lnTo>
                              <a:pt x="2661" y="973"/>
                            </a:lnTo>
                            <a:lnTo>
                              <a:pt x="2657" y="976"/>
                            </a:lnTo>
                            <a:lnTo>
                              <a:pt x="2655" y="980"/>
                            </a:lnTo>
                            <a:lnTo>
                              <a:pt x="2644" y="1006"/>
                            </a:lnTo>
                            <a:lnTo>
                              <a:pt x="2634" y="1034"/>
                            </a:lnTo>
                            <a:lnTo>
                              <a:pt x="2622" y="1062"/>
                            </a:lnTo>
                            <a:lnTo>
                              <a:pt x="2608" y="1091"/>
                            </a:lnTo>
                            <a:lnTo>
                              <a:pt x="2602" y="1104"/>
                            </a:lnTo>
                            <a:lnTo>
                              <a:pt x="2594" y="1117"/>
                            </a:lnTo>
                            <a:lnTo>
                              <a:pt x="2586" y="1131"/>
                            </a:lnTo>
                            <a:lnTo>
                              <a:pt x="2577" y="1142"/>
                            </a:lnTo>
                            <a:lnTo>
                              <a:pt x="2567" y="1153"/>
                            </a:lnTo>
                            <a:lnTo>
                              <a:pt x="2557" y="1163"/>
                            </a:lnTo>
                            <a:lnTo>
                              <a:pt x="2546" y="1171"/>
                            </a:lnTo>
                            <a:lnTo>
                              <a:pt x="2534" y="1177"/>
                            </a:lnTo>
                            <a:lnTo>
                              <a:pt x="2527" y="1181"/>
                            </a:lnTo>
                            <a:lnTo>
                              <a:pt x="2521" y="1182"/>
                            </a:lnTo>
                            <a:lnTo>
                              <a:pt x="2516" y="1183"/>
                            </a:lnTo>
                            <a:lnTo>
                              <a:pt x="2510" y="1183"/>
                            </a:lnTo>
                            <a:lnTo>
                              <a:pt x="2505" y="1183"/>
                            </a:lnTo>
                            <a:lnTo>
                              <a:pt x="2500" y="1182"/>
                            </a:lnTo>
                            <a:lnTo>
                              <a:pt x="2496" y="1180"/>
                            </a:lnTo>
                            <a:lnTo>
                              <a:pt x="2491" y="1177"/>
                            </a:lnTo>
                            <a:lnTo>
                              <a:pt x="2482" y="1171"/>
                            </a:lnTo>
                            <a:lnTo>
                              <a:pt x="2475" y="1164"/>
                            </a:lnTo>
                            <a:lnTo>
                              <a:pt x="2467" y="1155"/>
                            </a:lnTo>
                            <a:lnTo>
                              <a:pt x="2460" y="1146"/>
                            </a:lnTo>
                            <a:lnTo>
                              <a:pt x="2454" y="1138"/>
                            </a:lnTo>
                            <a:lnTo>
                              <a:pt x="2446" y="1131"/>
                            </a:lnTo>
                            <a:lnTo>
                              <a:pt x="2439" y="1124"/>
                            </a:lnTo>
                            <a:lnTo>
                              <a:pt x="2431" y="1119"/>
                            </a:lnTo>
                            <a:lnTo>
                              <a:pt x="2427" y="1118"/>
                            </a:lnTo>
                            <a:lnTo>
                              <a:pt x="2424" y="1117"/>
                            </a:lnTo>
                            <a:lnTo>
                              <a:pt x="2419" y="1117"/>
                            </a:lnTo>
                            <a:lnTo>
                              <a:pt x="2415" y="1118"/>
                            </a:lnTo>
                            <a:lnTo>
                              <a:pt x="2410" y="1119"/>
                            </a:lnTo>
                            <a:lnTo>
                              <a:pt x="2406" y="1122"/>
                            </a:lnTo>
                            <a:lnTo>
                              <a:pt x="2400" y="1125"/>
                            </a:lnTo>
                            <a:lnTo>
                              <a:pt x="2396" y="1129"/>
                            </a:lnTo>
                            <a:lnTo>
                              <a:pt x="2389" y="1135"/>
                            </a:lnTo>
                            <a:lnTo>
                              <a:pt x="2380" y="1141"/>
                            </a:lnTo>
                            <a:lnTo>
                              <a:pt x="2371" y="1146"/>
                            </a:lnTo>
                            <a:lnTo>
                              <a:pt x="2362" y="1151"/>
                            </a:lnTo>
                            <a:lnTo>
                              <a:pt x="2340" y="1159"/>
                            </a:lnTo>
                            <a:lnTo>
                              <a:pt x="2317" y="1168"/>
                            </a:lnTo>
                            <a:lnTo>
                              <a:pt x="2292" y="1176"/>
                            </a:lnTo>
                            <a:lnTo>
                              <a:pt x="2269" y="1184"/>
                            </a:lnTo>
                            <a:lnTo>
                              <a:pt x="2247" y="1192"/>
                            </a:lnTo>
                            <a:lnTo>
                              <a:pt x="2228" y="1198"/>
                            </a:lnTo>
                            <a:lnTo>
                              <a:pt x="2209" y="1207"/>
                            </a:lnTo>
                            <a:lnTo>
                              <a:pt x="2191" y="1216"/>
                            </a:lnTo>
                            <a:lnTo>
                              <a:pt x="2171" y="1224"/>
                            </a:lnTo>
                            <a:lnTo>
                              <a:pt x="2152" y="1232"/>
                            </a:lnTo>
                            <a:lnTo>
                              <a:pt x="2142" y="1234"/>
                            </a:lnTo>
                            <a:lnTo>
                              <a:pt x="2132" y="1236"/>
                            </a:lnTo>
                            <a:lnTo>
                              <a:pt x="2122" y="1237"/>
                            </a:lnTo>
                            <a:lnTo>
                              <a:pt x="2112" y="1238"/>
                            </a:lnTo>
                            <a:lnTo>
                              <a:pt x="2101" y="1237"/>
                            </a:lnTo>
                            <a:lnTo>
                              <a:pt x="2091" y="1236"/>
                            </a:lnTo>
                            <a:lnTo>
                              <a:pt x="2081" y="1234"/>
                            </a:lnTo>
                            <a:lnTo>
                              <a:pt x="2071" y="1231"/>
                            </a:lnTo>
                            <a:lnTo>
                              <a:pt x="2057" y="1223"/>
                            </a:lnTo>
                            <a:lnTo>
                              <a:pt x="2045" y="1215"/>
                            </a:lnTo>
                            <a:lnTo>
                              <a:pt x="2035" y="1205"/>
                            </a:lnTo>
                            <a:lnTo>
                              <a:pt x="2026" y="1195"/>
                            </a:lnTo>
                            <a:lnTo>
                              <a:pt x="2020" y="1185"/>
                            </a:lnTo>
                            <a:lnTo>
                              <a:pt x="2013" y="1173"/>
                            </a:lnTo>
                            <a:lnTo>
                              <a:pt x="2007" y="1162"/>
                            </a:lnTo>
                            <a:lnTo>
                              <a:pt x="2002" y="1149"/>
                            </a:lnTo>
                            <a:lnTo>
                              <a:pt x="1993" y="1125"/>
                            </a:lnTo>
                            <a:lnTo>
                              <a:pt x="1984" y="1101"/>
                            </a:lnTo>
                            <a:lnTo>
                              <a:pt x="1978" y="1089"/>
                            </a:lnTo>
                            <a:lnTo>
                              <a:pt x="1973" y="1078"/>
                            </a:lnTo>
                            <a:lnTo>
                              <a:pt x="1966" y="1068"/>
                            </a:lnTo>
                            <a:lnTo>
                              <a:pt x="1957" y="1058"/>
                            </a:lnTo>
                            <a:lnTo>
                              <a:pt x="1951" y="1049"/>
                            </a:lnTo>
                            <a:lnTo>
                              <a:pt x="1945" y="1040"/>
                            </a:lnTo>
                            <a:lnTo>
                              <a:pt x="1944" y="1037"/>
                            </a:lnTo>
                            <a:lnTo>
                              <a:pt x="1943" y="1033"/>
                            </a:lnTo>
                            <a:lnTo>
                              <a:pt x="1943" y="1029"/>
                            </a:lnTo>
                            <a:lnTo>
                              <a:pt x="1943" y="1027"/>
                            </a:lnTo>
                            <a:lnTo>
                              <a:pt x="1944" y="1025"/>
                            </a:lnTo>
                            <a:lnTo>
                              <a:pt x="1946" y="1023"/>
                            </a:lnTo>
                            <a:lnTo>
                              <a:pt x="1948" y="1022"/>
                            </a:lnTo>
                            <a:lnTo>
                              <a:pt x="1952" y="1022"/>
                            </a:lnTo>
                            <a:lnTo>
                              <a:pt x="1956" y="1023"/>
                            </a:lnTo>
                            <a:lnTo>
                              <a:pt x="1961" y="1024"/>
                            </a:lnTo>
                            <a:lnTo>
                              <a:pt x="1966" y="1027"/>
                            </a:lnTo>
                            <a:lnTo>
                              <a:pt x="1973" y="1030"/>
                            </a:lnTo>
                            <a:lnTo>
                              <a:pt x="1992" y="1049"/>
                            </a:lnTo>
                            <a:lnTo>
                              <a:pt x="2018" y="1081"/>
                            </a:lnTo>
                            <a:lnTo>
                              <a:pt x="2033" y="1096"/>
                            </a:lnTo>
                            <a:lnTo>
                              <a:pt x="2047" y="1108"/>
                            </a:lnTo>
                            <a:lnTo>
                              <a:pt x="2054" y="1113"/>
                            </a:lnTo>
                            <a:lnTo>
                              <a:pt x="2061" y="1116"/>
                            </a:lnTo>
                            <a:lnTo>
                              <a:pt x="2066" y="1117"/>
                            </a:lnTo>
                            <a:lnTo>
                              <a:pt x="2072" y="1116"/>
                            </a:lnTo>
                            <a:lnTo>
                              <a:pt x="2077" y="1114"/>
                            </a:lnTo>
                            <a:lnTo>
                              <a:pt x="2082" y="1111"/>
                            </a:lnTo>
                            <a:lnTo>
                              <a:pt x="2085" y="1106"/>
                            </a:lnTo>
                            <a:lnTo>
                              <a:pt x="2087" y="1101"/>
                            </a:lnTo>
                            <a:lnTo>
                              <a:pt x="2089" y="1095"/>
                            </a:lnTo>
                            <a:lnTo>
                              <a:pt x="2090" y="1088"/>
                            </a:lnTo>
                            <a:lnTo>
                              <a:pt x="2091" y="1082"/>
                            </a:lnTo>
                            <a:lnTo>
                              <a:pt x="2091" y="1075"/>
                            </a:lnTo>
                            <a:lnTo>
                              <a:pt x="2090" y="1068"/>
                            </a:lnTo>
                            <a:lnTo>
                              <a:pt x="2089" y="1062"/>
                            </a:lnTo>
                            <a:lnTo>
                              <a:pt x="2086" y="1055"/>
                            </a:lnTo>
                            <a:lnTo>
                              <a:pt x="2084" y="1049"/>
                            </a:lnTo>
                            <a:lnTo>
                              <a:pt x="2081" y="1044"/>
                            </a:lnTo>
                            <a:lnTo>
                              <a:pt x="2077" y="1038"/>
                            </a:lnTo>
                            <a:lnTo>
                              <a:pt x="2073" y="1035"/>
                            </a:lnTo>
                            <a:lnTo>
                              <a:pt x="2069" y="1032"/>
                            </a:lnTo>
                            <a:lnTo>
                              <a:pt x="2060" y="1026"/>
                            </a:lnTo>
                            <a:lnTo>
                              <a:pt x="2052" y="1019"/>
                            </a:lnTo>
                            <a:lnTo>
                              <a:pt x="2045" y="1012"/>
                            </a:lnTo>
                            <a:lnTo>
                              <a:pt x="2041" y="1004"/>
                            </a:lnTo>
                            <a:lnTo>
                              <a:pt x="2037" y="996"/>
                            </a:lnTo>
                            <a:lnTo>
                              <a:pt x="2035" y="987"/>
                            </a:lnTo>
                            <a:lnTo>
                              <a:pt x="2034" y="977"/>
                            </a:lnTo>
                            <a:lnTo>
                              <a:pt x="2034" y="968"/>
                            </a:lnTo>
                            <a:lnTo>
                              <a:pt x="2036" y="928"/>
                            </a:lnTo>
                            <a:lnTo>
                              <a:pt x="2039" y="888"/>
                            </a:lnTo>
                            <a:lnTo>
                              <a:pt x="2040" y="876"/>
                            </a:lnTo>
                            <a:lnTo>
                              <a:pt x="2042" y="865"/>
                            </a:lnTo>
                            <a:lnTo>
                              <a:pt x="2045" y="856"/>
                            </a:lnTo>
                            <a:lnTo>
                              <a:pt x="2051" y="849"/>
                            </a:lnTo>
                            <a:lnTo>
                              <a:pt x="2057" y="841"/>
                            </a:lnTo>
                            <a:lnTo>
                              <a:pt x="2065" y="836"/>
                            </a:lnTo>
                            <a:lnTo>
                              <a:pt x="2073" y="830"/>
                            </a:lnTo>
                            <a:lnTo>
                              <a:pt x="2081" y="825"/>
                            </a:lnTo>
                            <a:lnTo>
                              <a:pt x="2089" y="819"/>
                            </a:lnTo>
                            <a:lnTo>
                              <a:pt x="2096" y="812"/>
                            </a:lnTo>
                            <a:lnTo>
                              <a:pt x="2104" y="806"/>
                            </a:lnTo>
                            <a:lnTo>
                              <a:pt x="2111" y="797"/>
                            </a:lnTo>
                            <a:lnTo>
                              <a:pt x="2116" y="788"/>
                            </a:lnTo>
                            <a:lnTo>
                              <a:pt x="2121" y="777"/>
                            </a:lnTo>
                            <a:lnTo>
                              <a:pt x="2124" y="765"/>
                            </a:lnTo>
                            <a:lnTo>
                              <a:pt x="2124" y="749"/>
                            </a:lnTo>
                            <a:lnTo>
                              <a:pt x="2106" y="736"/>
                            </a:lnTo>
                            <a:lnTo>
                              <a:pt x="2087" y="720"/>
                            </a:lnTo>
                            <a:lnTo>
                              <a:pt x="2080" y="712"/>
                            </a:lnTo>
                            <a:lnTo>
                              <a:pt x="2073" y="702"/>
                            </a:lnTo>
                            <a:lnTo>
                              <a:pt x="2067" y="692"/>
                            </a:lnTo>
                            <a:lnTo>
                              <a:pt x="2063" y="681"/>
                            </a:lnTo>
                            <a:lnTo>
                              <a:pt x="2056" y="676"/>
                            </a:lnTo>
                            <a:lnTo>
                              <a:pt x="2051" y="669"/>
                            </a:lnTo>
                            <a:lnTo>
                              <a:pt x="2044" y="662"/>
                            </a:lnTo>
                            <a:lnTo>
                              <a:pt x="2039" y="653"/>
                            </a:lnTo>
                            <a:lnTo>
                              <a:pt x="2026" y="633"/>
                            </a:lnTo>
                            <a:lnTo>
                              <a:pt x="2015" y="613"/>
                            </a:lnTo>
                            <a:lnTo>
                              <a:pt x="2004" y="591"/>
                            </a:lnTo>
                            <a:lnTo>
                              <a:pt x="1994" y="570"/>
                            </a:lnTo>
                            <a:lnTo>
                              <a:pt x="1983" y="551"/>
                            </a:lnTo>
                            <a:lnTo>
                              <a:pt x="1973" y="534"/>
                            </a:lnTo>
                            <a:lnTo>
                              <a:pt x="1967" y="523"/>
                            </a:lnTo>
                            <a:lnTo>
                              <a:pt x="1960" y="509"/>
                            </a:lnTo>
                            <a:lnTo>
                              <a:pt x="1953" y="490"/>
                            </a:lnTo>
                            <a:lnTo>
                              <a:pt x="1945" y="470"/>
                            </a:lnTo>
                            <a:lnTo>
                              <a:pt x="1939" y="450"/>
                            </a:lnTo>
                            <a:lnTo>
                              <a:pt x="1935" y="431"/>
                            </a:lnTo>
                            <a:lnTo>
                              <a:pt x="1933" y="422"/>
                            </a:lnTo>
                            <a:lnTo>
                              <a:pt x="1932" y="414"/>
                            </a:lnTo>
                            <a:lnTo>
                              <a:pt x="1932" y="407"/>
                            </a:lnTo>
                            <a:lnTo>
                              <a:pt x="1932" y="402"/>
                            </a:lnTo>
                            <a:lnTo>
                              <a:pt x="1934" y="391"/>
                            </a:lnTo>
                            <a:lnTo>
                              <a:pt x="1937" y="381"/>
                            </a:lnTo>
                            <a:lnTo>
                              <a:pt x="1941" y="370"/>
                            </a:lnTo>
                            <a:lnTo>
                              <a:pt x="1944" y="360"/>
                            </a:lnTo>
                            <a:lnTo>
                              <a:pt x="1953" y="338"/>
                            </a:lnTo>
                            <a:lnTo>
                              <a:pt x="1962" y="316"/>
                            </a:lnTo>
                            <a:lnTo>
                              <a:pt x="1966" y="306"/>
                            </a:lnTo>
                            <a:lnTo>
                              <a:pt x="1970" y="295"/>
                            </a:lnTo>
                            <a:lnTo>
                              <a:pt x="1972" y="284"/>
                            </a:lnTo>
                            <a:lnTo>
                              <a:pt x="1974" y="273"/>
                            </a:lnTo>
                            <a:lnTo>
                              <a:pt x="1975" y="262"/>
                            </a:lnTo>
                            <a:lnTo>
                              <a:pt x="1974" y="252"/>
                            </a:lnTo>
                            <a:lnTo>
                              <a:pt x="1973" y="241"/>
                            </a:lnTo>
                            <a:lnTo>
                              <a:pt x="1970" y="229"/>
                            </a:lnTo>
                            <a:lnTo>
                              <a:pt x="1965" y="219"/>
                            </a:lnTo>
                            <a:lnTo>
                              <a:pt x="1958" y="211"/>
                            </a:lnTo>
                            <a:lnTo>
                              <a:pt x="1949" y="203"/>
                            </a:lnTo>
                            <a:lnTo>
                              <a:pt x="1939" y="195"/>
                            </a:lnTo>
                            <a:lnTo>
                              <a:pt x="1928" y="189"/>
                            </a:lnTo>
                            <a:lnTo>
                              <a:pt x="1916" y="184"/>
                            </a:lnTo>
                            <a:lnTo>
                              <a:pt x="1904" y="179"/>
                            </a:lnTo>
                            <a:lnTo>
                              <a:pt x="1889" y="175"/>
                            </a:lnTo>
                            <a:lnTo>
                              <a:pt x="1862" y="169"/>
                            </a:lnTo>
                            <a:lnTo>
                              <a:pt x="1834" y="166"/>
                            </a:lnTo>
                            <a:lnTo>
                              <a:pt x="1807" y="165"/>
                            </a:lnTo>
                            <a:lnTo>
                              <a:pt x="1785" y="164"/>
                            </a:lnTo>
                            <a:lnTo>
                              <a:pt x="1755" y="207"/>
                            </a:lnTo>
                            <a:lnTo>
                              <a:pt x="1743" y="212"/>
                            </a:lnTo>
                            <a:lnTo>
                              <a:pt x="1731" y="216"/>
                            </a:lnTo>
                            <a:lnTo>
                              <a:pt x="1726" y="218"/>
                            </a:lnTo>
                            <a:lnTo>
                              <a:pt x="1720" y="218"/>
                            </a:lnTo>
                            <a:lnTo>
                              <a:pt x="1715" y="218"/>
                            </a:lnTo>
                            <a:lnTo>
                              <a:pt x="1708" y="217"/>
                            </a:lnTo>
                            <a:lnTo>
                              <a:pt x="1699" y="214"/>
                            </a:lnTo>
                            <a:lnTo>
                              <a:pt x="1690" y="208"/>
                            </a:lnTo>
                            <a:lnTo>
                              <a:pt x="1681" y="204"/>
                            </a:lnTo>
                            <a:lnTo>
                              <a:pt x="1672" y="201"/>
                            </a:lnTo>
                            <a:lnTo>
                              <a:pt x="1664" y="194"/>
                            </a:lnTo>
                            <a:lnTo>
                              <a:pt x="1654" y="188"/>
                            </a:lnTo>
                            <a:lnTo>
                              <a:pt x="1643" y="183"/>
                            </a:lnTo>
                            <a:lnTo>
                              <a:pt x="1631" y="178"/>
                            </a:lnTo>
                            <a:lnTo>
                              <a:pt x="1619" y="175"/>
                            </a:lnTo>
                            <a:lnTo>
                              <a:pt x="1607" y="172"/>
                            </a:lnTo>
                            <a:lnTo>
                              <a:pt x="1593" y="169"/>
                            </a:lnTo>
                            <a:lnTo>
                              <a:pt x="1579" y="168"/>
                            </a:lnTo>
                            <a:lnTo>
                              <a:pt x="1551" y="165"/>
                            </a:lnTo>
                            <a:lnTo>
                              <a:pt x="1521" y="164"/>
                            </a:lnTo>
                            <a:lnTo>
                              <a:pt x="1492" y="163"/>
                            </a:lnTo>
                            <a:lnTo>
                              <a:pt x="1463" y="163"/>
                            </a:lnTo>
                            <a:lnTo>
                              <a:pt x="1435" y="162"/>
                            </a:lnTo>
                            <a:lnTo>
                              <a:pt x="1411" y="159"/>
                            </a:lnTo>
                            <a:lnTo>
                              <a:pt x="1399" y="157"/>
                            </a:lnTo>
                            <a:lnTo>
                              <a:pt x="1388" y="155"/>
                            </a:lnTo>
                            <a:lnTo>
                              <a:pt x="1378" y="153"/>
                            </a:lnTo>
                            <a:lnTo>
                              <a:pt x="1369" y="149"/>
                            </a:lnTo>
                            <a:lnTo>
                              <a:pt x="1360" y="145"/>
                            </a:lnTo>
                            <a:lnTo>
                              <a:pt x="1353" y="140"/>
                            </a:lnTo>
                            <a:lnTo>
                              <a:pt x="1347" y="135"/>
                            </a:lnTo>
                            <a:lnTo>
                              <a:pt x="1342" y="129"/>
                            </a:lnTo>
                            <a:lnTo>
                              <a:pt x="1339" y="122"/>
                            </a:lnTo>
                            <a:lnTo>
                              <a:pt x="1337" y="114"/>
                            </a:lnTo>
                            <a:lnTo>
                              <a:pt x="1337" y="104"/>
                            </a:lnTo>
                            <a:lnTo>
                              <a:pt x="1339" y="94"/>
                            </a:lnTo>
                            <a:lnTo>
                              <a:pt x="1340" y="84"/>
                            </a:lnTo>
                            <a:lnTo>
                              <a:pt x="1339" y="75"/>
                            </a:lnTo>
                            <a:lnTo>
                              <a:pt x="1336" y="66"/>
                            </a:lnTo>
                            <a:lnTo>
                              <a:pt x="1332" y="58"/>
                            </a:lnTo>
                            <a:lnTo>
                              <a:pt x="1326" y="51"/>
                            </a:lnTo>
                            <a:lnTo>
                              <a:pt x="1320" y="45"/>
                            </a:lnTo>
                            <a:lnTo>
                              <a:pt x="1312" y="39"/>
                            </a:lnTo>
                            <a:lnTo>
                              <a:pt x="1304" y="34"/>
                            </a:lnTo>
                            <a:lnTo>
                              <a:pt x="1284" y="25"/>
                            </a:lnTo>
                            <a:lnTo>
                              <a:pt x="1264" y="17"/>
                            </a:lnTo>
                            <a:lnTo>
                              <a:pt x="1243" y="10"/>
                            </a:lnTo>
                            <a:lnTo>
                              <a:pt x="1224" y="5"/>
                            </a:lnTo>
                            <a:lnTo>
                              <a:pt x="1214" y="1"/>
                            </a:lnTo>
                            <a:lnTo>
                              <a:pt x="1205" y="0"/>
                            </a:lnTo>
                            <a:lnTo>
                              <a:pt x="1196" y="0"/>
                            </a:lnTo>
                            <a:lnTo>
                              <a:pt x="1189" y="1"/>
                            </a:lnTo>
                            <a:lnTo>
                              <a:pt x="1184" y="4"/>
                            </a:lnTo>
                            <a:lnTo>
                              <a:pt x="1178" y="6"/>
                            </a:lnTo>
                            <a:lnTo>
                              <a:pt x="1173" y="9"/>
                            </a:lnTo>
                            <a:lnTo>
                              <a:pt x="1168" y="14"/>
                            </a:lnTo>
                            <a:lnTo>
                              <a:pt x="1159" y="23"/>
                            </a:lnTo>
                            <a:lnTo>
                              <a:pt x="1151" y="33"/>
                            </a:lnTo>
                            <a:lnTo>
                              <a:pt x="1145" y="38"/>
                            </a:lnTo>
                            <a:lnTo>
                              <a:pt x="1139" y="43"/>
                            </a:lnTo>
                            <a:lnTo>
                              <a:pt x="1134" y="47"/>
                            </a:lnTo>
                            <a:lnTo>
                              <a:pt x="1127" y="51"/>
                            </a:lnTo>
                            <a:lnTo>
                              <a:pt x="1118" y="55"/>
                            </a:lnTo>
                            <a:lnTo>
                              <a:pt x="1109" y="58"/>
                            </a:lnTo>
                            <a:lnTo>
                              <a:pt x="1099" y="61"/>
                            </a:lnTo>
                            <a:lnTo>
                              <a:pt x="1089" y="64"/>
                            </a:lnTo>
                            <a:lnTo>
                              <a:pt x="1070" y="68"/>
                            </a:lnTo>
                            <a:lnTo>
                              <a:pt x="1053" y="74"/>
                            </a:lnTo>
                            <a:lnTo>
                              <a:pt x="1045" y="77"/>
                            </a:lnTo>
                            <a:lnTo>
                              <a:pt x="1037" y="80"/>
                            </a:lnTo>
                            <a:lnTo>
                              <a:pt x="1030" y="86"/>
                            </a:lnTo>
                            <a:lnTo>
                              <a:pt x="1026" y="92"/>
                            </a:lnTo>
                            <a:lnTo>
                              <a:pt x="1023" y="99"/>
                            </a:lnTo>
                            <a:lnTo>
                              <a:pt x="1020" y="108"/>
                            </a:lnTo>
                            <a:lnTo>
                              <a:pt x="1019" y="118"/>
                            </a:lnTo>
                            <a:lnTo>
                              <a:pt x="1021" y="130"/>
                            </a:lnTo>
                            <a:lnTo>
                              <a:pt x="1021" y="138"/>
                            </a:lnTo>
                            <a:lnTo>
                              <a:pt x="1020" y="147"/>
                            </a:lnTo>
                            <a:lnTo>
                              <a:pt x="1017" y="157"/>
                            </a:lnTo>
                            <a:lnTo>
                              <a:pt x="1013" y="166"/>
                            </a:lnTo>
                            <a:lnTo>
                              <a:pt x="1006" y="176"/>
                            </a:lnTo>
                            <a:lnTo>
                              <a:pt x="999" y="185"/>
                            </a:lnTo>
                            <a:lnTo>
                              <a:pt x="991" y="194"/>
                            </a:lnTo>
                            <a:lnTo>
                              <a:pt x="983" y="203"/>
                            </a:lnTo>
                            <a:lnTo>
                              <a:pt x="974" y="212"/>
                            </a:lnTo>
                            <a:lnTo>
                              <a:pt x="964" y="219"/>
                            </a:lnTo>
                            <a:lnTo>
                              <a:pt x="954" y="226"/>
                            </a:lnTo>
                            <a:lnTo>
                              <a:pt x="945" y="232"/>
                            </a:lnTo>
                            <a:lnTo>
                              <a:pt x="935" y="236"/>
                            </a:lnTo>
                            <a:lnTo>
                              <a:pt x="926" y="239"/>
                            </a:lnTo>
                            <a:lnTo>
                              <a:pt x="918" y="241"/>
                            </a:lnTo>
                            <a:lnTo>
                              <a:pt x="910" y="241"/>
                            </a:lnTo>
                            <a:lnTo>
                              <a:pt x="906" y="239"/>
                            </a:lnTo>
                            <a:lnTo>
                              <a:pt x="901" y="237"/>
                            </a:lnTo>
                            <a:lnTo>
                              <a:pt x="897" y="233"/>
                            </a:lnTo>
                            <a:lnTo>
                              <a:pt x="892" y="227"/>
                            </a:lnTo>
                            <a:lnTo>
                              <a:pt x="882" y="215"/>
                            </a:lnTo>
                            <a:lnTo>
                              <a:pt x="875" y="199"/>
                            </a:lnTo>
                            <a:lnTo>
                              <a:pt x="859" y="168"/>
                            </a:lnTo>
                            <a:lnTo>
                              <a:pt x="846" y="145"/>
                            </a:lnTo>
                            <a:lnTo>
                              <a:pt x="842" y="139"/>
                            </a:lnTo>
                            <a:lnTo>
                              <a:pt x="838" y="136"/>
                            </a:lnTo>
                            <a:lnTo>
                              <a:pt x="835" y="134"/>
                            </a:lnTo>
                            <a:lnTo>
                              <a:pt x="830" y="133"/>
                            </a:lnTo>
                            <a:lnTo>
                              <a:pt x="827" y="134"/>
                            </a:lnTo>
                            <a:lnTo>
                              <a:pt x="823" y="136"/>
                            </a:lnTo>
                            <a:lnTo>
                              <a:pt x="820" y="138"/>
                            </a:lnTo>
                            <a:lnTo>
                              <a:pt x="817" y="143"/>
                            </a:lnTo>
                            <a:lnTo>
                              <a:pt x="803" y="162"/>
                            </a:lnTo>
                            <a:lnTo>
                              <a:pt x="790" y="182"/>
                            </a:lnTo>
                            <a:lnTo>
                              <a:pt x="787" y="187"/>
                            </a:lnTo>
                            <a:lnTo>
                              <a:pt x="786" y="193"/>
                            </a:lnTo>
                            <a:lnTo>
                              <a:pt x="784" y="199"/>
                            </a:lnTo>
                            <a:lnTo>
                              <a:pt x="783" y="206"/>
                            </a:lnTo>
                            <a:lnTo>
                              <a:pt x="786" y="221"/>
                            </a:lnTo>
                            <a:lnTo>
                              <a:pt x="788" y="235"/>
                            </a:lnTo>
                            <a:lnTo>
                              <a:pt x="791" y="251"/>
                            </a:lnTo>
                            <a:lnTo>
                              <a:pt x="793" y="266"/>
                            </a:lnTo>
                            <a:lnTo>
                              <a:pt x="793" y="273"/>
                            </a:lnTo>
                            <a:lnTo>
                              <a:pt x="793" y="281"/>
                            </a:lnTo>
                            <a:lnTo>
                              <a:pt x="792" y="287"/>
                            </a:lnTo>
                            <a:lnTo>
                              <a:pt x="789" y="293"/>
                            </a:lnTo>
                            <a:lnTo>
                              <a:pt x="786" y="300"/>
                            </a:lnTo>
                            <a:lnTo>
                              <a:pt x="780" y="305"/>
                            </a:lnTo>
                            <a:lnTo>
                              <a:pt x="774" y="310"/>
                            </a:lnTo>
                            <a:lnTo>
                              <a:pt x="769" y="313"/>
                            </a:lnTo>
                            <a:lnTo>
                              <a:pt x="764" y="317"/>
                            </a:lnTo>
                            <a:lnTo>
                              <a:pt x="760" y="323"/>
                            </a:lnTo>
                            <a:lnTo>
                              <a:pt x="759" y="326"/>
                            </a:lnTo>
                            <a:lnTo>
                              <a:pt x="758" y="330"/>
                            </a:lnTo>
                            <a:lnTo>
                              <a:pt x="757" y="334"/>
                            </a:lnTo>
                            <a:lnTo>
                              <a:pt x="757" y="338"/>
                            </a:lnTo>
                            <a:lnTo>
                              <a:pt x="759" y="341"/>
                            </a:lnTo>
                            <a:lnTo>
                              <a:pt x="763" y="343"/>
                            </a:lnTo>
                            <a:lnTo>
                              <a:pt x="770" y="347"/>
                            </a:lnTo>
                            <a:lnTo>
                              <a:pt x="779" y="353"/>
                            </a:lnTo>
                            <a:lnTo>
                              <a:pt x="802" y="364"/>
                            </a:lnTo>
                            <a:lnTo>
                              <a:pt x="829" y="377"/>
                            </a:lnTo>
                            <a:lnTo>
                              <a:pt x="883" y="404"/>
                            </a:lnTo>
                            <a:lnTo>
                              <a:pt x="919" y="424"/>
                            </a:lnTo>
                            <a:lnTo>
                              <a:pt x="932" y="436"/>
                            </a:lnTo>
                            <a:lnTo>
                              <a:pt x="951" y="453"/>
                            </a:lnTo>
                            <a:lnTo>
                              <a:pt x="961" y="461"/>
                            </a:lnTo>
                            <a:lnTo>
                              <a:pt x="971" y="468"/>
                            </a:lnTo>
                            <a:lnTo>
                              <a:pt x="975" y="469"/>
                            </a:lnTo>
                            <a:lnTo>
                              <a:pt x="979" y="470"/>
                            </a:lnTo>
                            <a:lnTo>
                              <a:pt x="983" y="471"/>
                            </a:lnTo>
                            <a:lnTo>
                              <a:pt x="986" y="470"/>
                            </a:lnTo>
                            <a:lnTo>
                              <a:pt x="990" y="466"/>
                            </a:lnTo>
                            <a:lnTo>
                              <a:pt x="995" y="462"/>
                            </a:lnTo>
                            <a:lnTo>
                              <a:pt x="998" y="456"/>
                            </a:lnTo>
                            <a:lnTo>
                              <a:pt x="1000" y="451"/>
                            </a:lnTo>
                            <a:lnTo>
                              <a:pt x="1004" y="440"/>
                            </a:lnTo>
                            <a:lnTo>
                              <a:pt x="1006" y="426"/>
                            </a:lnTo>
                            <a:lnTo>
                              <a:pt x="1007" y="415"/>
                            </a:lnTo>
                            <a:lnTo>
                              <a:pt x="1010" y="405"/>
                            </a:lnTo>
                            <a:lnTo>
                              <a:pt x="1013" y="402"/>
                            </a:lnTo>
                            <a:lnTo>
                              <a:pt x="1015" y="399"/>
                            </a:lnTo>
                            <a:lnTo>
                              <a:pt x="1018" y="396"/>
                            </a:lnTo>
                            <a:lnTo>
                              <a:pt x="1023" y="396"/>
                            </a:lnTo>
                            <a:lnTo>
                              <a:pt x="1029" y="405"/>
                            </a:lnTo>
                            <a:lnTo>
                              <a:pt x="1038" y="415"/>
                            </a:lnTo>
                            <a:lnTo>
                              <a:pt x="1049" y="424"/>
                            </a:lnTo>
                            <a:lnTo>
                              <a:pt x="1060" y="432"/>
                            </a:lnTo>
                            <a:lnTo>
                              <a:pt x="1067" y="435"/>
                            </a:lnTo>
                            <a:lnTo>
                              <a:pt x="1073" y="439"/>
                            </a:lnTo>
                            <a:lnTo>
                              <a:pt x="1079" y="440"/>
                            </a:lnTo>
                            <a:lnTo>
                              <a:pt x="1085" y="442"/>
                            </a:lnTo>
                            <a:lnTo>
                              <a:pt x="1090" y="442"/>
                            </a:lnTo>
                            <a:lnTo>
                              <a:pt x="1096" y="442"/>
                            </a:lnTo>
                            <a:lnTo>
                              <a:pt x="1102" y="440"/>
                            </a:lnTo>
                            <a:lnTo>
                              <a:pt x="1107" y="438"/>
                            </a:lnTo>
                            <a:lnTo>
                              <a:pt x="1113" y="435"/>
                            </a:lnTo>
                            <a:lnTo>
                              <a:pt x="1116" y="432"/>
                            </a:lnTo>
                            <a:lnTo>
                              <a:pt x="1119" y="426"/>
                            </a:lnTo>
                            <a:lnTo>
                              <a:pt x="1123" y="422"/>
                            </a:lnTo>
                            <a:lnTo>
                              <a:pt x="1125" y="416"/>
                            </a:lnTo>
                            <a:lnTo>
                              <a:pt x="1127" y="411"/>
                            </a:lnTo>
                            <a:lnTo>
                              <a:pt x="1131" y="406"/>
                            </a:lnTo>
                            <a:lnTo>
                              <a:pt x="1135" y="403"/>
                            </a:lnTo>
                            <a:lnTo>
                              <a:pt x="1142" y="409"/>
                            </a:lnTo>
                            <a:lnTo>
                              <a:pt x="1148" y="415"/>
                            </a:lnTo>
                            <a:lnTo>
                              <a:pt x="1155" y="422"/>
                            </a:lnTo>
                            <a:lnTo>
                              <a:pt x="1162" y="429"/>
                            </a:lnTo>
                            <a:lnTo>
                              <a:pt x="1173" y="445"/>
                            </a:lnTo>
                            <a:lnTo>
                              <a:pt x="1182" y="462"/>
                            </a:lnTo>
                            <a:lnTo>
                              <a:pt x="1189" y="481"/>
                            </a:lnTo>
                            <a:lnTo>
                              <a:pt x="1195" y="500"/>
                            </a:lnTo>
                            <a:lnTo>
                              <a:pt x="1197" y="510"/>
                            </a:lnTo>
                            <a:lnTo>
                              <a:pt x="1199" y="520"/>
                            </a:lnTo>
                            <a:lnTo>
                              <a:pt x="1199" y="529"/>
                            </a:lnTo>
                            <a:lnTo>
                              <a:pt x="1201" y="539"/>
                            </a:lnTo>
                            <a:lnTo>
                              <a:pt x="1199" y="552"/>
                            </a:lnTo>
                            <a:lnTo>
                              <a:pt x="1197" y="563"/>
                            </a:lnTo>
                            <a:lnTo>
                              <a:pt x="1194" y="573"/>
                            </a:lnTo>
                            <a:lnTo>
                              <a:pt x="1191" y="583"/>
                            </a:lnTo>
                            <a:lnTo>
                              <a:pt x="1181" y="600"/>
                            </a:lnTo>
                            <a:lnTo>
                              <a:pt x="1172" y="616"/>
                            </a:lnTo>
                            <a:lnTo>
                              <a:pt x="1168" y="623"/>
                            </a:lnTo>
                            <a:lnTo>
                              <a:pt x="1165" y="632"/>
                            </a:lnTo>
                            <a:lnTo>
                              <a:pt x="1164" y="640"/>
                            </a:lnTo>
                            <a:lnTo>
                              <a:pt x="1163" y="650"/>
                            </a:lnTo>
                            <a:lnTo>
                              <a:pt x="1165" y="660"/>
                            </a:lnTo>
                            <a:lnTo>
                              <a:pt x="1167" y="671"/>
                            </a:lnTo>
                            <a:lnTo>
                              <a:pt x="1173" y="684"/>
                            </a:lnTo>
                            <a:lnTo>
                              <a:pt x="1182" y="698"/>
                            </a:lnTo>
                            <a:lnTo>
                              <a:pt x="1201" y="723"/>
                            </a:lnTo>
                            <a:lnTo>
                              <a:pt x="1218" y="745"/>
                            </a:lnTo>
                            <a:lnTo>
                              <a:pt x="1222" y="750"/>
                            </a:lnTo>
                            <a:lnTo>
                              <a:pt x="1223" y="755"/>
                            </a:lnTo>
                            <a:lnTo>
                              <a:pt x="1224" y="759"/>
                            </a:lnTo>
                            <a:lnTo>
                              <a:pt x="1224" y="762"/>
                            </a:lnTo>
                            <a:lnTo>
                              <a:pt x="1222" y="766"/>
                            </a:lnTo>
                            <a:lnTo>
                              <a:pt x="1218" y="769"/>
                            </a:lnTo>
                            <a:lnTo>
                              <a:pt x="1213" y="771"/>
                            </a:lnTo>
                            <a:lnTo>
                              <a:pt x="1205" y="773"/>
                            </a:lnTo>
                            <a:lnTo>
                              <a:pt x="1181" y="778"/>
                            </a:lnTo>
                            <a:lnTo>
                              <a:pt x="1155" y="783"/>
                            </a:lnTo>
                            <a:lnTo>
                              <a:pt x="1129" y="789"/>
                            </a:lnTo>
                            <a:lnTo>
                              <a:pt x="1103" y="793"/>
                            </a:lnTo>
                            <a:lnTo>
                              <a:pt x="1089" y="796"/>
                            </a:lnTo>
                            <a:lnTo>
                              <a:pt x="1076" y="797"/>
                            </a:lnTo>
                            <a:lnTo>
                              <a:pt x="1063" y="797"/>
                            </a:lnTo>
                            <a:lnTo>
                              <a:pt x="1049" y="797"/>
                            </a:lnTo>
                            <a:lnTo>
                              <a:pt x="1036" y="796"/>
                            </a:lnTo>
                            <a:lnTo>
                              <a:pt x="1024" y="795"/>
                            </a:lnTo>
                            <a:lnTo>
                              <a:pt x="1011" y="791"/>
                            </a:lnTo>
                            <a:lnTo>
                              <a:pt x="999" y="788"/>
                            </a:lnTo>
                            <a:lnTo>
                              <a:pt x="989" y="782"/>
                            </a:lnTo>
                            <a:lnTo>
                              <a:pt x="978" y="776"/>
                            </a:lnTo>
                            <a:lnTo>
                              <a:pt x="967" y="767"/>
                            </a:lnTo>
                            <a:lnTo>
                              <a:pt x="956" y="757"/>
                            </a:lnTo>
                            <a:lnTo>
                              <a:pt x="931" y="731"/>
                            </a:lnTo>
                            <a:lnTo>
                              <a:pt x="906" y="703"/>
                            </a:lnTo>
                            <a:lnTo>
                              <a:pt x="881" y="673"/>
                            </a:lnTo>
                            <a:lnTo>
                              <a:pt x="859" y="644"/>
                            </a:lnTo>
                            <a:lnTo>
                              <a:pt x="839" y="619"/>
                            </a:lnTo>
                            <a:lnTo>
                              <a:pt x="822" y="598"/>
                            </a:lnTo>
                            <a:lnTo>
                              <a:pt x="818" y="598"/>
                            </a:lnTo>
                            <a:lnTo>
                              <a:pt x="814" y="610"/>
                            </a:lnTo>
                            <a:lnTo>
                              <a:pt x="811" y="628"/>
                            </a:lnTo>
                            <a:lnTo>
                              <a:pt x="809" y="648"/>
                            </a:lnTo>
                            <a:lnTo>
                              <a:pt x="806" y="668"/>
                            </a:lnTo>
                            <a:lnTo>
                              <a:pt x="803" y="678"/>
                            </a:lnTo>
                            <a:lnTo>
                              <a:pt x="800" y="687"/>
                            </a:lnTo>
                            <a:lnTo>
                              <a:pt x="798" y="694"/>
                            </a:lnTo>
                            <a:lnTo>
                              <a:pt x="793" y="701"/>
                            </a:lnTo>
                            <a:lnTo>
                              <a:pt x="789" y="707"/>
                            </a:lnTo>
                            <a:lnTo>
                              <a:pt x="783" y="709"/>
                            </a:lnTo>
                            <a:lnTo>
                              <a:pt x="780" y="710"/>
                            </a:lnTo>
                            <a:lnTo>
                              <a:pt x="777" y="710"/>
                            </a:lnTo>
                            <a:lnTo>
                              <a:pt x="773" y="710"/>
                            </a:lnTo>
                            <a:lnTo>
                              <a:pt x="769" y="709"/>
                            </a:lnTo>
                            <a:lnTo>
                              <a:pt x="762" y="707"/>
                            </a:lnTo>
                            <a:lnTo>
                              <a:pt x="756" y="702"/>
                            </a:lnTo>
                            <a:lnTo>
                              <a:pt x="751" y="698"/>
                            </a:lnTo>
                            <a:lnTo>
                              <a:pt x="747" y="692"/>
                            </a:lnTo>
                            <a:lnTo>
                              <a:pt x="743" y="686"/>
                            </a:lnTo>
                            <a:lnTo>
                              <a:pt x="740" y="679"/>
                            </a:lnTo>
                            <a:lnTo>
                              <a:pt x="738" y="672"/>
                            </a:lnTo>
                            <a:lnTo>
                              <a:pt x="735" y="664"/>
                            </a:lnTo>
                            <a:lnTo>
                              <a:pt x="731" y="649"/>
                            </a:lnTo>
                            <a:lnTo>
                              <a:pt x="728" y="632"/>
                            </a:lnTo>
                            <a:lnTo>
                              <a:pt x="725" y="624"/>
                            </a:lnTo>
                            <a:lnTo>
                              <a:pt x="722" y="618"/>
                            </a:lnTo>
                            <a:lnTo>
                              <a:pt x="719" y="610"/>
                            </a:lnTo>
                            <a:lnTo>
                              <a:pt x="714" y="603"/>
                            </a:lnTo>
                            <a:lnTo>
                              <a:pt x="708" y="594"/>
                            </a:lnTo>
                            <a:lnTo>
                              <a:pt x="700" y="587"/>
                            </a:lnTo>
                            <a:lnTo>
                              <a:pt x="692" y="579"/>
                            </a:lnTo>
                            <a:lnTo>
                              <a:pt x="684" y="572"/>
                            </a:lnTo>
                            <a:lnTo>
                              <a:pt x="677" y="565"/>
                            </a:lnTo>
                            <a:lnTo>
                              <a:pt x="669" y="558"/>
                            </a:lnTo>
                            <a:lnTo>
                              <a:pt x="662" y="550"/>
                            </a:lnTo>
                            <a:lnTo>
                              <a:pt x="655" y="541"/>
                            </a:lnTo>
                            <a:lnTo>
                              <a:pt x="649" y="525"/>
                            </a:lnTo>
                            <a:lnTo>
                              <a:pt x="642" y="509"/>
                            </a:lnTo>
                            <a:lnTo>
                              <a:pt x="636" y="489"/>
                            </a:lnTo>
                            <a:lnTo>
                              <a:pt x="631" y="468"/>
                            </a:lnTo>
                            <a:lnTo>
                              <a:pt x="621" y="422"/>
                            </a:lnTo>
                            <a:lnTo>
                              <a:pt x="609" y="377"/>
                            </a:lnTo>
                            <a:lnTo>
                              <a:pt x="602" y="357"/>
                            </a:lnTo>
                            <a:lnTo>
                              <a:pt x="592" y="338"/>
                            </a:lnTo>
                            <a:lnTo>
                              <a:pt x="587" y="331"/>
                            </a:lnTo>
                            <a:lnTo>
                              <a:pt x="581" y="323"/>
                            </a:lnTo>
                            <a:lnTo>
                              <a:pt x="575" y="315"/>
                            </a:lnTo>
                            <a:lnTo>
                              <a:pt x="569" y="310"/>
                            </a:lnTo>
                            <a:lnTo>
                              <a:pt x="561" y="304"/>
                            </a:lnTo>
                            <a:lnTo>
                              <a:pt x="553" y="300"/>
                            </a:lnTo>
                            <a:lnTo>
                              <a:pt x="544" y="296"/>
                            </a:lnTo>
                            <a:lnTo>
                              <a:pt x="534" y="294"/>
                            </a:lnTo>
                            <a:lnTo>
                              <a:pt x="524" y="293"/>
                            </a:lnTo>
                            <a:lnTo>
                              <a:pt x="513" y="293"/>
                            </a:lnTo>
                            <a:lnTo>
                              <a:pt x="501" y="294"/>
                            </a:lnTo>
                            <a:lnTo>
                              <a:pt x="487" y="296"/>
                            </a:lnTo>
                            <a:lnTo>
                              <a:pt x="480" y="298"/>
                            </a:lnTo>
                            <a:lnTo>
                              <a:pt x="473" y="298"/>
                            </a:lnTo>
                            <a:lnTo>
                              <a:pt x="466" y="298"/>
                            </a:lnTo>
                            <a:lnTo>
                              <a:pt x="460" y="297"/>
                            </a:lnTo>
                            <a:lnTo>
                              <a:pt x="454" y="296"/>
                            </a:lnTo>
                            <a:lnTo>
                              <a:pt x="448" y="294"/>
                            </a:lnTo>
                            <a:lnTo>
                              <a:pt x="443" y="291"/>
                            </a:lnTo>
                            <a:lnTo>
                              <a:pt x="437" y="287"/>
                            </a:lnTo>
                            <a:lnTo>
                              <a:pt x="428" y="281"/>
                            </a:lnTo>
                            <a:lnTo>
                              <a:pt x="421" y="272"/>
                            </a:lnTo>
                            <a:lnTo>
                              <a:pt x="414" y="262"/>
                            </a:lnTo>
                            <a:lnTo>
                              <a:pt x="407" y="253"/>
                            </a:lnTo>
                            <a:lnTo>
                              <a:pt x="401" y="244"/>
                            </a:lnTo>
                            <a:lnTo>
                              <a:pt x="395" y="237"/>
                            </a:lnTo>
                            <a:lnTo>
                              <a:pt x="389" y="232"/>
                            </a:lnTo>
                            <a:lnTo>
                              <a:pt x="383" y="228"/>
                            </a:lnTo>
                            <a:lnTo>
                              <a:pt x="379" y="227"/>
                            </a:lnTo>
                            <a:lnTo>
                              <a:pt x="376" y="227"/>
                            </a:lnTo>
                            <a:lnTo>
                              <a:pt x="373" y="228"/>
                            </a:lnTo>
                            <a:lnTo>
                              <a:pt x="369" y="231"/>
                            </a:lnTo>
                            <a:lnTo>
                              <a:pt x="366" y="234"/>
                            </a:lnTo>
                            <a:lnTo>
                              <a:pt x="362" y="238"/>
                            </a:lnTo>
                            <a:lnTo>
                              <a:pt x="357" y="243"/>
                            </a:lnTo>
                            <a:lnTo>
                              <a:pt x="353" y="249"/>
                            </a:lnTo>
                            <a:lnTo>
                              <a:pt x="343" y="265"/>
                            </a:lnTo>
                            <a:lnTo>
                              <a:pt x="332" y="280"/>
                            </a:lnTo>
                            <a:lnTo>
                              <a:pt x="319" y="294"/>
                            </a:lnTo>
                            <a:lnTo>
                              <a:pt x="306" y="306"/>
                            </a:lnTo>
                            <a:lnTo>
                              <a:pt x="299" y="313"/>
                            </a:lnTo>
                            <a:lnTo>
                              <a:pt x="291" y="318"/>
                            </a:lnTo>
                            <a:lnTo>
                              <a:pt x="284" y="323"/>
                            </a:lnTo>
                            <a:lnTo>
                              <a:pt x="276" y="326"/>
                            </a:lnTo>
                            <a:lnTo>
                              <a:pt x="268" y="330"/>
                            </a:lnTo>
                            <a:lnTo>
                              <a:pt x="259" y="333"/>
                            </a:lnTo>
                            <a:lnTo>
                              <a:pt x="250" y="334"/>
                            </a:lnTo>
                            <a:lnTo>
                              <a:pt x="241" y="335"/>
                            </a:lnTo>
                            <a:lnTo>
                              <a:pt x="233" y="335"/>
                            </a:lnTo>
                            <a:lnTo>
                              <a:pt x="224" y="336"/>
                            </a:lnTo>
                            <a:lnTo>
                              <a:pt x="216" y="337"/>
                            </a:lnTo>
                            <a:lnTo>
                              <a:pt x="207" y="340"/>
                            </a:lnTo>
                            <a:lnTo>
                              <a:pt x="192" y="345"/>
                            </a:lnTo>
                            <a:lnTo>
                              <a:pt x="178" y="353"/>
                            </a:lnTo>
                            <a:lnTo>
                              <a:pt x="162" y="360"/>
                            </a:lnTo>
                            <a:lnTo>
                              <a:pt x="148" y="367"/>
                            </a:lnTo>
                            <a:lnTo>
                              <a:pt x="132" y="374"/>
                            </a:lnTo>
                            <a:lnTo>
                              <a:pt x="116" y="381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98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06925" y="3384550"/>
                        <a:ext cx="1277938" cy="1231900"/>
                      </a:xfrm>
                      <a:custGeom>
                        <a:avLst/>
                        <a:gdLst>
                          <a:gd name="T0" fmla="*/ 27 w 3218"/>
                          <a:gd name="T1" fmla="*/ 500 h 3107"/>
                          <a:gd name="T2" fmla="*/ 42 w 3218"/>
                          <a:gd name="T3" fmla="*/ 600 h 3107"/>
                          <a:gd name="T4" fmla="*/ 180 w 3218"/>
                          <a:gd name="T5" fmla="*/ 698 h 3107"/>
                          <a:gd name="T6" fmla="*/ 287 w 3218"/>
                          <a:gd name="T7" fmla="*/ 780 h 3107"/>
                          <a:gd name="T8" fmla="*/ 323 w 3218"/>
                          <a:gd name="T9" fmla="*/ 1066 h 3107"/>
                          <a:gd name="T10" fmla="*/ 591 w 3218"/>
                          <a:gd name="T11" fmla="*/ 1165 h 3107"/>
                          <a:gd name="T12" fmla="*/ 777 w 3218"/>
                          <a:gd name="T13" fmla="*/ 1182 h 3107"/>
                          <a:gd name="T14" fmla="*/ 1037 w 3218"/>
                          <a:gd name="T15" fmla="*/ 1246 h 3107"/>
                          <a:gd name="T16" fmla="*/ 1371 w 3218"/>
                          <a:gd name="T17" fmla="*/ 1511 h 3107"/>
                          <a:gd name="T18" fmla="*/ 1690 w 3218"/>
                          <a:gd name="T19" fmla="*/ 2090 h 3107"/>
                          <a:gd name="T20" fmla="*/ 1815 w 3218"/>
                          <a:gd name="T21" fmla="*/ 2661 h 3107"/>
                          <a:gd name="T22" fmla="*/ 1817 w 3218"/>
                          <a:gd name="T23" fmla="*/ 3107 h 3107"/>
                          <a:gd name="T24" fmla="*/ 2045 w 3218"/>
                          <a:gd name="T25" fmla="*/ 3008 h 3107"/>
                          <a:gd name="T26" fmla="*/ 2053 w 3218"/>
                          <a:gd name="T27" fmla="*/ 2858 h 3107"/>
                          <a:gd name="T28" fmla="*/ 2296 w 3218"/>
                          <a:gd name="T29" fmla="*/ 2560 h 3107"/>
                          <a:gd name="T30" fmla="*/ 2347 w 3218"/>
                          <a:gd name="T31" fmla="*/ 2380 h 3107"/>
                          <a:gd name="T32" fmla="*/ 2441 w 3218"/>
                          <a:gd name="T33" fmla="*/ 2182 h 3107"/>
                          <a:gd name="T34" fmla="*/ 2537 w 3218"/>
                          <a:gd name="T35" fmla="*/ 1949 h 3107"/>
                          <a:gd name="T36" fmla="*/ 2820 w 3218"/>
                          <a:gd name="T37" fmla="*/ 1765 h 3107"/>
                          <a:gd name="T38" fmla="*/ 3218 w 3218"/>
                          <a:gd name="T39" fmla="*/ 1755 h 3107"/>
                          <a:gd name="T40" fmla="*/ 2833 w 3218"/>
                          <a:gd name="T41" fmla="*/ 1431 h 3107"/>
                          <a:gd name="T42" fmla="*/ 2760 w 3218"/>
                          <a:gd name="T43" fmla="*/ 1337 h 3107"/>
                          <a:gd name="T44" fmla="*/ 2755 w 3218"/>
                          <a:gd name="T45" fmla="*/ 1154 h 3107"/>
                          <a:gd name="T46" fmla="*/ 2734 w 3218"/>
                          <a:gd name="T47" fmla="*/ 977 h 3107"/>
                          <a:gd name="T48" fmla="*/ 2594 w 3218"/>
                          <a:gd name="T49" fmla="*/ 1117 h 3107"/>
                          <a:gd name="T50" fmla="*/ 2491 w 3218"/>
                          <a:gd name="T51" fmla="*/ 1177 h 3107"/>
                          <a:gd name="T52" fmla="*/ 2406 w 3218"/>
                          <a:gd name="T53" fmla="*/ 1122 h 3107"/>
                          <a:gd name="T54" fmla="*/ 2191 w 3218"/>
                          <a:gd name="T55" fmla="*/ 1216 h 3107"/>
                          <a:gd name="T56" fmla="*/ 2026 w 3218"/>
                          <a:gd name="T57" fmla="*/ 1195 h 3107"/>
                          <a:gd name="T58" fmla="*/ 1943 w 3218"/>
                          <a:gd name="T59" fmla="*/ 1033 h 3107"/>
                          <a:gd name="T60" fmla="*/ 2047 w 3218"/>
                          <a:gd name="T61" fmla="*/ 1108 h 3107"/>
                          <a:gd name="T62" fmla="*/ 2089 w 3218"/>
                          <a:gd name="T63" fmla="*/ 1062 h 3107"/>
                          <a:gd name="T64" fmla="*/ 2034 w 3218"/>
                          <a:gd name="T65" fmla="*/ 968 h 3107"/>
                          <a:gd name="T66" fmla="*/ 2111 w 3218"/>
                          <a:gd name="T67" fmla="*/ 797 h 3107"/>
                          <a:gd name="T68" fmla="*/ 2039 w 3218"/>
                          <a:gd name="T69" fmla="*/ 653 h 3107"/>
                          <a:gd name="T70" fmla="*/ 1932 w 3218"/>
                          <a:gd name="T71" fmla="*/ 414 h 3107"/>
                          <a:gd name="T72" fmla="*/ 1974 w 3218"/>
                          <a:gd name="T73" fmla="*/ 252 h 3107"/>
                          <a:gd name="T74" fmla="*/ 1785 w 3218"/>
                          <a:gd name="T75" fmla="*/ 164 h 3107"/>
                          <a:gd name="T76" fmla="*/ 1654 w 3218"/>
                          <a:gd name="T77" fmla="*/ 188 h 3107"/>
                          <a:gd name="T78" fmla="*/ 1388 w 3218"/>
                          <a:gd name="T79" fmla="*/ 155 h 3107"/>
                          <a:gd name="T80" fmla="*/ 1332 w 3218"/>
                          <a:gd name="T81" fmla="*/ 58 h 3107"/>
                          <a:gd name="T82" fmla="*/ 1178 w 3218"/>
                          <a:gd name="T83" fmla="*/ 6 h 3107"/>
                          <a:gd name="T84" fmla="*/ 1053 w 3218"/>
                          <a:gd name="T85" fmla="*/ 74 h 3107"/>
                          <a:gd name="T86" fmla="*/ 999 w 3218"/>
                          <a:gd name="T87" fmla="*/ 185 h 3107"/>
                          <a:gd name="T88" fmla="*/ 892 w 3218"/>
                          <a:gd name="T89" fmla="*/ 227 h 3107"/>
                          <a:gd name="T90" fmla="*/ 790 w 3218"/>
                          <a:gd name="T91" fmla="*/ 182 h 3107"/>
                          <a:gd name="T92" fmla="*/ 780 w 3218"/>
                          <a:gd name="T93" fmla="*/ 305 h 3107"/>
                          <a:gd name="T94" fmla="*/ 829 w 3218"/>
                          <a:gd name="T95" fmla="*/ 377 h 3107"/>
                          <a:gd name="T96" fmla="*/ 1000 w 3218"/>
                          <a:gd name="T97" fmla="*/ 451 h 3107"/>
                          <a:gd name="T98" fmla="*/ 1073 w 3218"/>
                          <a:gd name="T99" fmla="*/ 439 h 3107"/>
                          <a:gd name="T100" fmla="*/ 1135 w 3218"/>
                          <a:gd name="T101" fmla="*/ 403 h 3107"/>
                          <a:gd name="T102" fmla="*/ 1197 w 3218"/>
                          <a:gd name="T103" fmla="*/ 563 h 3107"/>
                          <a:gd name="T104" fmla="*/ 1218 w 3218"/>
                          <a:gd name="T105" fmla="*/ 745 h 3107"/>
                          <a:gd name="T106" fmla="*/ 1076 w 3218"/>
                          <a:gd name="T107" fmla="*/ 797 h 3107"/>
                          <a:gd name="T108" fmla="*/ 859 w 3218"/>
                          <a:gd name="T109" fmla="*/ 644 h 3107"/>
                          <a:gd name="T110" fmla="*/ 780 w 3218"/>
                          <a:gd name="T111" fmla="*/ 710 h 3107"/>
                          <a:gd name="T112" fmla="*/ 725 w 3218"/>
                          <a:gd name="T113" fmla="*/ 624 h 3107"/>
                          <a:gd name="T114" fmla="*/ 636 w 3218"/>
                          <a:gd name="T115" fmla="*/ 489 h 3107"/>
                          <a:gd name="T116" fmla="*/ 524 w 3218"/>
                          <a:gd name="T117" fmla="*/ 293 h 3107"/>
                          <a:gd name="T118" fmla="*/ 414 w 3218"/>
                          <a:gd name="T119" fmla="*/ 262 h 3107"/>
                          <a:gd name="T120" fmla="*/ 343 w 3218"/>
                          <a:gd name="T121" fmla="*/ 265 h 3107"/>
                          <a:gd name="T122" fmla="*/ 216 w 3218"/>
                          <a:gd name="T123" fmla="*/ 337 h 3107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w 3218"/>
                          <a:gd name="T187" fmla="*/ 0 h 3107"/>
                          <a:gd name="T188" fmla="*/ 3218 w 3218"/>
                          <a:gd name="T189" fmla="*/ 3107 h 3107"/>
                        </a:gdLst>
                        <a:ahLst/>
                        <a:cxnLst>
                          <a:cxn ang="T124">
                            <a:pos x="T0" y="T1"/>
                          </a:cxn>
                          <a:cxn ang="T125">
                            <a:pos x="T2" y="T3"/>
                          </a:cxn>
                          <a:cxn ang="T126">
                            <a:pos x="T4" y="T5"/>
                          </a:cxn>
                          <a:cxn ang="T127">
                            <a:pos x="T6" y="T7"/>
                          </a:cxn>
                          <a:cxn ang="T128">
                            <a:pos x="T8" y="T9"/>
                          </a:cxn>
                          <a:cxn ang="T129">
                            <a:pos x="T10" y="T11"/>
                          </a:cxn>
                          <a:cxn ang="T130">
                            <a:pos x="T12" y="T13"/>
                          </a:cxn>
                          <a:cxn ang="T131">
                            <a:pos x="T14" y="T15"/>
                          </a:cxn>
                          <a:cxn ang="T132">
                            <a:pos x="T16" y="T17"/>
                          </a:cxn>
                          <a:cxn ang="T133">
                            <a:pos x="T18" y="T19"/>
                          </a:cxn>
                          <a:cxn ang="T134">
                            <a:pos x="T20" y="T21"/>
                          </a:cxn>
                          <a:cxn ang="T135">
                            <a:pos x="T22" y="T23"/>
                          </a:cxn>
                          <a:cxn ang="T136">
                            <a:pos x="T24" y="T25"/>
                          </a:cxn>
                          <a:cxn ang="T137">
                            <a:pos x="T26" y="T27"/>
                          </a:cxn>
                          <a:cxn ang="T138">
                            <a:pos x="T28" y="T29"/>
                          </a:cxn>
                          <a:cxn ang="T139">
                            <a:pos x="T30" y="T31"/>
                          </a:cxn>
                          <a:cxn ang="T140">
                            <a:pos x="T32" y="T33"/>
                          </a:cxn>
                          <a:cxn ang="T141">
                            <a:pos x="T34" y="T35"/>
                          </a:cxn>
                          <a:cxn ang="T142">
                            <a:pos x="T36" y="T37"/>
                          </a:cxn>
                          <a:cxn ang="T143">
                            <a:pos x="T38" y="T39"/>
                          </a:cxn>
                          <a:cxn ang="T144">
                            <a:pos x="T40" y="T41"/>
                          </a:cxn>
                          <a:cxn ang="T145">
                            <a:pos x="T42" y="T43"/>
                          </a:cxn>
                          <a:cxn ang="T146">
                            <a:pos x="T44" y="T45"/>
                          </a:cxn>
                          <a:cxn ang="T147">
                            <a:pos x="T46" y="T47"/>
                          </a:cxn>
                          <a:cxn ang="T148">
                            <a:pos x="T48" y="T49"/>
                          </a:cxn>
                          <a:cxn ang="T149">
                            <a:pos x="T50" y="T51"/>
                          </a:cxn>
                          <a:cxn ang="T150">
                            <a:pos x="T52" y="T53"/>
                          </a:cxn>
                          <a:cxn ang="T151">
                            <a:pos x="T54" y="T55"/>
                          </a:cxn>
                          <a:cxn ang="T152">
                            <a:pos x="T56" y="T57"/>
                          </a:cxn>
                          <a:cxn ang="T153">
                            <a:pos x="T58" y="T59"/>
                          </a:cxn>
                          <a:cxn ang="T154">
                            <a:pos x="T60" y="T61"/>
                          </a:cxn>
                          <a:cxn ang="T155">
                            <a:pos x="T62" y="T63"/>
                          </a:cxn>
                          <a:cxn ang="T156">
                            <a:pos x="T64" y="T65"/>
                          </a:cxn>
                          <a:cxn ang="T157">
                            <a:pos x="T66" y="T67"/>
                          </a:cxn>
                          <a:cxn ang="T158">
                            <a:pos x="T68" y="T69"/>
                          </a:cxn>
                          <a:cxn ang="T159">
                            <a:pos x="T70" y="T71"/>
                          </a:cxn>
                          <a:cxn ang="T160">
                            <a:pos x="T72" y="T73"/>
                          </a:cxn>
                          <a:cxn ang="T161">
                            <a:pos x="T74" y="T75"/>
                          </a:cxn>
                          <a:cxn ang="T162">
                            <a:pos x="T76" y="T77"/>
                          </a:cxn>
                          <a:cxn ang="T163">
                            <a:pos x="T78" y="T79"/>
                          </a:cxn>
                          <a:cxn ang="T164">
                            <a:pos x="T80" y="T81"/>
                          </a:cxn>
                          <a:cxn ang="T165">
                            <a:pos x="T82" y="T83"/>
                          </a:cxn>
                          <a:cxn ang="T166">
                            <a:pos x="T84" y="T85"/>
                          </a:cxn>
                          <a:cxn ang="T167">
                            <a:pos x="T86" y="T87"/>
                          </a:cxn>
                          <a:cxn ang="T168">
                            <a:pos x="T88" y="T89"/>
                          </a:cxn>
                          <a:cxn ang="T169">
                            <a:pos x="T90" y="T91"/>
                          </a:cxn>
                          <a:cxn ang="T170">
                            <a:pos x="T92" y="T93"/>
                          </a:cxn>
                          <a:cxn ang="T171">
                            <a:pos x="T94" y="T95"/>
                          </a:cxn>
                          <a:cxn ang="T172">
                            <a:pos x="T96" y="T97"/>
                          </a:cxn>
                          <a:cxn ang="T173">
                            <a:pos x="T98" y="T99"/>
                          </a:cxn>
                          <a:cxn ang="T174">
                            <a:pos x="T100" y="T101"/>
                          </a:cxn>
                          <a:cxn ang="T175">
                            <a:pos x="T102" y="T103"/>
                          </a:cxn>
                          <a:cxn ang="T176">
                            <a:pos x="T104" y="T105"/>
                          </a:cxn>
                          <a:cxn ang="T177">
                            <a:pos x="T106" y="T107"/>
                          </a:cxn>
                          <a:cxn ang="T178">
                            <a:pos x="T108" y="T109"/>
                          </a:cxn>
                          <a:cxn ang="T179">
                            <a:pos x="T110" y="T111"/>
                          </a:cxn>
                          <a:cxn ang="T180">
                            <a:pos x="T112" y="T113"/>
                          </a:cxn>
                          <a:cxn ang="T181">
                            <a:pos x="T114" y="T115"/>
                          </a:cxn>
                          <a:cxn ang="T182">
                            <a:pos x="T116" y="T117"/>
                          </a:cxn>
                          <a:cxn ang="T183">
                            <a:pos x="T118" y="T119"/>
                          </a:cxn>
                          <a:cxn ang="T184">
                            <a:pos x="T120" y="T121"/>
                          </a:cxn>
                          <a:cxn ang="T185">
                            <a:pos x="T122" y="T123"/>
                          </a:cxn>
                        </a:cxnLst>
                        <a:rect l="T186" t="T187" r="T188" b="T189"/>
                        <a:pathLst>
                          <a:path w="3218" h="3107">
                            <a:moveTo>
                              <a:pt x="116" y="381"/>
                            </a:moveTo>
                            <a:lnTo>
                              <a:pt x="116" y="394"/>
                            </a:lnTo>
                            <a:lnTo>
                              <a:pt x="113" y="409"/>
                            </a:lnTo>
                            <a:lnTo>
                              <a:pt x="111" y="416"/>
                            </a:lnTo>
                            <a:lnTo>
                              <a:pt x="109" y="422"/>
                            </a:lnTo>
                            <a:lnTo>
                              <a:pt x="105" y="429"/>
                            </a:lnTo>
                            <a:lnTo>
                              <a:pt x="100" y="433"/>
                            </a:lnTo>
                            <a:lnTo>
                              <a:pt x="96" y="441"/>
                            </a:lnTo>
                            <a:lnTo>
                              <a:pt x="89" y="449"/>
                            </a:lnTo>
                            <a:lnTo>
                              <a:pt x="82" y="456"/>
                            </a:lnTo>
                            <a:lnTo>
                              <a:pt x="73" y="463"/>
                            </a:lnTo>
                            <a:lnTo>
                              <a:pt x="54" y="478"/>
                            </a:lnTo>
                            <a:lnTo>
                              <a:pt x="36" y="492"/>
                            </a:lnTo>
                            <a:lnTo>
                              <a:pt x="27" y="500"/>
                            </a:lnTo>
                            <a:lnTo>
                              <a:pt x="19" y="508"/>
                            </a:lnTo>
                            <a:lnTo>
                              <a:pt x="12" y="516"/>
                            </a:lnTo>
                            <a:lnTo>
                              <a:pt x="7" y="525"/>
                            </a:lnTo>
                            <a:lnTo>
                              <a:pt x="2" y="534"/>
                            </a:lnTo>
                            <a:lnTo>
                              <a:pt x="0" y="544"/>
                            </a:lnTo>
                            <a:lnTo>
                              <a:pt x="0" y="549"/>
                            </a:lnTo>
                            <a:lnTo>
                              <a:pt x="0" y="554"/>
                            </a:lnTo>
                            <a:lnTo>
                              <a:pt x="1" y="560"/>
                            </a:lnTo>
                            <a:lnTo>
                              <a:pt x="3" y="565"/>
                            </a:lnTo>
                            <a:lnTo>
                              <a:pt x="7" y="572"/>
                            </a:lnTo>
                            <a:lnTo>
                              <a:pt x="12" y="579"/>
                            </a:lnTo>
                            <a:lnTo>
                              <a:pt x="19" y="584"/>
                            </a:lnTo>
                            <a:lnTo>
                              <a:pt x="27" y="590"/>
                            </a:lnTo>
                            <a:lnTo>
                              <a:pt x="42" y="600"/>
                            </a:lnTo>
                            <a:lnTo>
                              <a:pt x="57" y="608"/>
                            </a:lnTo>
                            <a:lnTo>
                              <a:pt x="63" y="612"/>
                            </a:lnTo>
                            <a:lnTo>
                              <a:pt x="69" y="618"/>
                            </a:lnTo>
                            <a:lnTo>
                              <a:pt x="75" y="623"/>
                            </a:lnTo>
                            <a:lnTo>
                              <a:pt x="80" y="630"/>
                            </a:lnTo>
                            <a:lnTo>
                              <a:pt x="91" y="643"/>
                            </a:lnTo>
                            <a:lnTo>
                              <a:pt x="101" y="658"/>
                            </a:lnTo>
                            <a:lnTo>
                              <a:pt x="111" y="672"/>
                            </a:lnTo>
                            <a:lnTo>
                              <a:pt x="122" y="686"/>
                            </a:lnTo>
                            <a:lnTo>
                              <a:pt x="135" y="700"/>
                            </a:lnTo>
                            <a:lnTo>
                              <a:pt x="148" y="711"/>
                            </a:lnTo>
                            <a:lnTo>
                              <a:pt x="165" y="703"/>
                            </a:lnTo>
                            <a:lnTo>
                              <a:pt x="180" y="698"/>
                            </a:lnTo>
                            <a:lnTo>
                              <a:pt x="195" y="693"/>
                            </a:lnTo>
                            <a:lnTo>
                              <a:pt x="207" y="691"/>
                            </a:lnTo>
                            <a:lnTo>
                              <a:pt x="219" y="691"/>
                            </a:lnTo>
                            <a:lnTo>
                              <a:pt x="230" y="692"/>
                            </a:lnTo>
                            <a:lnTo>
                              <a:pt x="239" y="696"/>
                            </a:lnTo>
                            <a:lnTo>
                              <a:pt x="248" y="700"/>
                            </a:lnTo>
                            <a:lnTo>
                              <a:pt x="256" y="707"/>
                            </a:lnTo>
                            <a:lnTo>
                              <a:pt x="263" y="715"/>
                            </a:lnTo>
                            <a:lnTo>
                              <a:pt x="268" y="722"/>
                            </a:lnTo>
                            <a:lnTo>
                              <a:pt x="274" y="732"/>
                            </a:lnTo>
                            <a:lnTo>
                              <a:pt x="278" y="743"/>
                            </a:lnTo>
                            <a:lnTo>
                              <a:pt x="281" y="755"/>
                            </a:lnTo>
                            <a:lnTo>
                              <a:pt x="284" y="768"/>
                            </a:lnTo>
                            <a:lnTo>
                              <a:pt x="287" y="780"/>
                            </a:lnTo>
                            <a:lnTo>
                              <a:pt x="290" y="809"/>
                            </a:lnTo>
                            <a:lnTo>
                              <a:pt x="291" y="838"/>
                            </a:lnTo>
                            <a:lnTo>
                              <a:pt x="291" y="868"/>
                            </a:lnTo>
                            <a:lnTo>
                              <a:pt x="290" y="898"/>
                            </a:lnTo>
                            <a:lnTo>
                              <a:pt x="288" y="954"/>
                            </a:lnTo>
                            <a:lnTo>
                              <a:pt x="288" y="999"/>
                            </a:lnTo>
                            <a:lnTo>
                              <a:pt x="289" y="1008"/>
                            </a:lnTo>
                            <a:lnTo>
                              <a:pt x="291" y="1017"/>
                            </a:lnTo>
                            <a:lnTo>
                              <a:pt x="294" y="1026"/>
                            </a:lnTo>
                            <a:lnTo>
                              <a:pt x="298" y="1035"/>
                            </a:lnTo>
                            <a:lnTo>
                              <a:pt x="303" y="1043"/>
                            </a:lnTo>
                            <a:lnTo>
                              <a:pt x="309" y="1050"/>
                            </a:lnTo>
                            <a:lnTo>
                              <a:pt x="316" y="1058"/>
                            </a:lnTo>
                            <a:lnTo>
                              <a:pt x="323" y="1066"/>
                            </a:lnTo>
                            <a:lnTo>
                              <a:pt x="330" y="1073"/>
                            </a:lnTo>
                            <a:lnTo>
                              <a:pt x="339" y="1079"/>
                            </a:lnTo>
                            <a:lnTo>
                              <a:pt x="348" y="1086"/>
                            </a:lnTo>
                            <a:lnTo>
                              <a:pt x="358" y="1093"/>
                            </a:lnTo>
                            <a:lnTo>
                              <a:pt x="379" y="1104"/>
                            </a:lnTo>
                            <a:lnTo>
                              <a:pt x="402" y="1115"/>
                            </a:lnTo>
                            <a:lnTo>
                              <a:pt x="424" y="1124"/>
                            </a:lnTo>
                            <a:lnTo>
                              <a:pt x="447" y="1133"/>
                            </a:lnTo>
                            <a:lnTo>
                              <a:pt x="471" y="1141"/>
                            </a:lnTo>
                            <a:lnTo>
                              <a:pt x="494" y="1147"/>
                            </a:lnTo>
                            <a:lnTo>
                              <a:pt x="536" y="1157"/>
                            </a:lnTo>
                            <a:lnTo>
                              <a:pt x="571" y="1163"/>
                            </a:lnTo>
                            <a:lnTo>
                              <a:pt x="581" y="1164"/>
                            </a:lnTo>
                            <a:lnTo>
                              <a:pt x="591" y="1165"/>
                            </a:lnTo>
                            <a:lnTo>
                              <a:pt x="601" y="1164"/>
                            </a:lnTo>
                            <a:lnTo>
                              <a:pt x="611" y="1164"/>
                            </a:lnTo>
                            <a:lnTo>
                              <a:pt x="633" y="1162"/>
                            </a:lnTo>
                            <a:lnTo>
                              <a:pt x="654" y="1158"/>
                            </a:lnTo>
                            <a:lnTo>
                              <a:pt x="675" y="1155"/>
                            </a:lnTo>
                            <a:lnTo>
                              <a:pt x="694" y="1154"/>
                            </a:lnTo>
                            <a:lnTo>
                              <a:pt x="704" y="1153"/>
                            </a:lnTo>
                            <a:lnTo>
                              <a:pt x="713" y="1153"/>
                            </a:lnTo>
                            <a:lnTo>
                              <a:pt x="721" y="1154"/>
                            </a:lnTo>
                            <a:lnTo>
                              <a:pt x="729" y="1155"/>
                            </a:lnTo>
                            <a:lnTo>
                              <a:pt x="742" y="1159"/>
                            </a:lnTo>
                            <a:lnTo>
                              <a:pt x="754" y="1166"/>
                            </a:lnTo>
                            <a:lnTo>
                              <a:pt x="766" y="1174"/>
                            </a:lnTo>
                            <a:lnTo>
                              <a:pt x="777" y="1182"/>
                            </a:lnTo>
                            <a:lnTo>
                              <a:pt x="789" y="1190"/>
                            </a:lnTo>
                            <a:lnTo>
                              <a:pt x="802" y="1196"/>
                            </a:lnTo>
                            <a:lnTo>
                              <a:pt x="809" y="1200"/>
                            </a:lnTo>
                            <a:lnTo>
                              <a:pt x="816" y="1202"/>
                            </a:lnTo>
                            <a:lnTo>
                              <a:pt x="823" y="1204"/>
                            </a:lnTo>
                            <a:lnTo>
                              <a:pt x="830" y="1205"/>
                            </a:lnTo>
                            <a:lnTo>
                              <a:pt x="848" y="1207"/>
                            </a:lnTo>
                            <a:lnTo>
                              <a:pt x="867" y="1208"/>
                            </a:lnTo>
                            <a:lnTo>
                              <a:pt x="886" y="1207"/>
                            </a:lnTo>
                            <a:lnTo>
                              <a:pt x="904" y="1206"/>
                            </a:lnTo>
                            <a:lnTo>
                              <a:pt x="941" y="1203"/>
                            </a:lnTo>
                            <a:lnTo>
                              <a:pt x="977" y="1201"/>
                            </a:lnTo>
                            <a:lnTo>
                              <a:pt x="1007" y="1224"/>
                            </a:lnTo>
                            <a:lnTo>
                              <a:pt x="1037" y="1246"/>
                            </a:lnTo>
                            <a:lnTo>
                              <a:pt x="1069" y="1269"/>
                            </a:lnTo>
                            <a:lnTo>
                              <a:pt x="1102" y="1289"/>
                            </a:lnTo>
                            <a:lnTo>
                              <a:pt x="1134" y="1309"/>
                            </a:lnTo>
                            <a:lnTo>
                              <a:pt x="1167" y="1327"/>
                            </a:lnTo>
                            <a:lnTo>
                              <a:pt x="1201" y="1346"/>
                            </a:lnTo>
                            <a:lnTo>
                              <a:pt x="1234" y="1365"/>
                            </a:lnTo>
                            <a:lnTo>
                              <a:pt x="1247" y="1373"/>
                            </a:lnTo>
                            <a:lnTo>
                              <a:pt x="1261" y="1383"/>
                            </a:lnTo>
                            <a:lnTo>
                              <a:pt x="1273" y="1394"/>
                            </a:lnTo>
                            <a:lnTo>
                              <a:pt x="1284" y="1405"/>
                            </a:lnTo>
                            <a:lnTo>
                              <a:pt x="1306" y="1431"/>
                            </a:lnTo>
                            <a:lnTo>
                              <a:pt x="1327" y="1459"/>
                            </a:lnTo>
                            <a:lnTo>
                              <a:pt x="1349" y="1485"/>
                            </a:lnTo>
                            <a:lnTo>
                              <a:pt x="1371" y="1511"/>
                            </a:lnTo>
                            <a:lnTo>
                              <a:pt x="1383" y="1523"/>
                            </a:lnTo>
                            <a:lnTo>
                              <a:pt x="1394" y="1534"/>
                            </a:lnTo>
                            <a:lnTo>
                              <a:pt x="1408" y="1544"/>
                            </a:lnTo>
                            <a:lnTo>
                              <a:pt x="1421" y="1553"/>
                            </a:lnTo>
                            <a:lnTo>
                              <a:pt x="1441" y="1599"/>
                            </a:lnTo>
                            <a:lnTo>
                              <a:pt x="1461" y="1643"/>
                            </a:lnTo>
                            <a:lnTo>
                              <a:pt x="1481" y="1686"/>
                            </a:lnTo>
                            <a:lnTo>
                              <a:pt x="1502" y="1727"/>
                            </a:lnTo>
                            <a:lnTo>
                              <a:pt x="1542" y="1805"/>
                            </a:lnTo>
                            <a:lnTo>
                              <a:pt x="1582" y="1879"/>
                            </a:lnTo>
                            <a:lnTo>
                              <a:pt x="1620" y="1950"/>
                            </a:lnTo>
                            <a:lnTo>
                              <a:pt x="1657" y="2021"/>
                            </a:lnTo>
                            <a:lnTo>
                              <a:pt x="1674" y="2055"/>
                            </a:lnTo>
                            <a:lnTo>
                              <a:pt x="1690" y="2090"/>
                            </a:lnTo>
                            <a:lnTo>
                              <a:pt x="1707" y="2125"/>
                            </a:lnTo>
                            <a:lnTo>
                              <a:pt x="1721" y="2161"/>
                            </a:lnTo>
                            <a:lnTo>
                              <a:pt x="1736" y="2196"/>
                            </a:lnTo>
                            <a:lnTo>
                              <a:pt x="1749" y="2233"/>
                            </a:lnTo>
                            <a:lnTo>
                              <a:pt x="1761" y="2270"/>
                            </a:lnTo>
                            <a:lnTo>
                              <a:pt x="1773" y="2308"/>
                            </a:lnTo>
                            <a:lnTo>
                              <a:pt x="1783" y="2347"/>
                            </a:lnTo>
                            <a:lnTo>
                              <a:pt x="1791" y="2387"/>
                            </a:lnTo>
                            <a:lnTo>
                              <a:pt x="1799" y="2429"/>
                            </a:lnTo>
                            <a:lnTo>
                              <a:pt x="1805" y="2471"/>
                            </a:lnTo>
                            <a:lnTo>
                              <a:pt x="1810" y="2517"/>
                            </a:lnTo>
                            <a:lnTo>
                              <a:pt x="1813" y="2562"/>
                            </a:lnTo>
                            <a:lnTo>
                              <a:pt x="1815" y="2611"/>
                            </a:lnTo>
                            <a:lnTo>
                              <a:pt x="1815" y="2661"/>
                            </a:lnTo>
                            <a:lnTo>
                              <a:pt x="1813" y="2714"/>
                            </a:lnTo>
                            <a:lnTo>
                              <a:pt x="1809" y="2769"/>
                            </a:lnTo>
                            <a:lnTo>
                              <a:pt x="1805" y="2826"/>
                            </a:lnTo>
                            <a:lnTo>
                              <a:pt x="1797" y="2886"/>
                            </a:lnTo>
                            <a:lnTo>
                              <a:pt x="1793" y="2916"/>
                            </a:lnTo>
                            <a:lnTo>
                              <a:pt x="1789" y="2944"/>
                            </a:lnTo>
                            <a:lnTo>
                              <a:pt x="1785" y="2971"/>
                            </a:lnTo>
                            <a:lnTo>
                              <a:pt x="1781" y="2996"/>
                            </a:lnTo>
                            <a:lnTo>
                              <a:pt x="1779" y="3023"/>
                            </a:lnTo>
                            <a:lnTo>
                              <a:pt x="1777" y="3050"/>
                            </a:lnTo>
                            <a:lnTo>
                              <a:pt x="1777" y="3077"/>
                            </a:lnTo>
                            <a:lnTo>
                              <a:pt x="1777" y="3107"/>
                            </a:lnTo>
                            <a:lnTo>
                              <a:pt x="1817" y="3107"/>
                            </a:lnTo>
                            <a:lnTo>
                              <a:pt x="1860" y="3106"/>
                            </a:lnTo>
                            <a:lnTo>
                              <a:pt x="1881" y="3105"/>
                            </a:lnTo>
                            <a:lnTo>
                              <a:pt x="1899" y="3103"/>
                            </a:lnTo>
                            <a:lnTo>
                              <a:pt x="1908" y="3101"/>
                            </a:lnTo>
                            <a:lnTo>
                              <a:pt x="1916" y="3099"/>
                            </a:lnTo>
                            <a:lnTo>
                              <a:pt x="1924" y="3096"/>
                            </a:lnTo>
                            <a:lnTo>
                              <a:pt x="1931" y="3093"/>
                            </a:lnTo>
                            <a:lnTo>
                              <a:pt x="1949" y="3082"/>
                            </a:lnTo>
                            <a:lnTo>
                              <a:pt x="1972" y="3068"/>
                            </a:lnTo>
                            <a:lnTo>
                              <a:pt x="1994" y="3053"/>
                            </a:lnTo>
                            <a:lnTo>
                              <a:pt x="2016" y="3036"/>
                            </a:lnTo>
                            <a:lnTo>
                              <a:pt x="2026" y="3027"/>
                            </a:lnTo>
                            <a:lnTo>
                              <a:pt x="2036" y="3018"/>
                            </a:lnTo>
                            <a:lnTo>
                              <a:pt x="2045" y="3008"/>
                            </a:lnTo>
                            <a:lnTo>
                              <a:pt x="2053" y="2998"/>
                            </a:lnTo>
                            <a:lnTo>
                              <a:pt x="2060" y="2988"/>
                            </a:lnTo>
                            <a:lnTo>
                              <a:pt x="2065" y="2978"/>
                            </a:lnTo>
                            <a:lnTo>
                              <a:pt x="2070" y="2968"/>
                            </a:lnTo>
                            <a:lnTo>
                              <a:pt x="2072" y="2957"/>
                            </a:lnTo>
                            <a:lnTo>
                              <a:pt x="2073" y="2946"/>
                            </a:lnTo>
                            <a:lnTo>
                              <a:pt x="2074" y="2935"/>
                            </a:lnTo>
                            <a:lnTo>
                              <a:pt x="2074" y="2925"/>
                            </a:lnTo>
                            <a:lnTo>
                              <a:pt x="2073" y="2914"/>
                            </a:lnTo>
                            <a:lnTo>
                              <a:pt x="2071" y="2904"/>
                            </a:lnTo>
                            <a:lnTo>
                              <a:pt x="2066" y="2894"/>
                            </a:lnTo>
                            <a:lnTo>
                              <a:pt x="2062" y="2885"/>
                            </a:lnTo>
                            <a:lnTo>
                              <a:pt x="2054" y="2876"/>
                            </a:lnTo>
                            <a:lnTo>
                              <a:pt x="2053" y="2858"/>
                            </a:lnTo>
                            <a:lnTo>
                              <a:pt x="2051" y="2843"/>
                            </a:lnTo>
                            <a:lnTo>
                              <a:pt x="2051" y="2830"/>
                            </a:lnTo>
                            <a:lnTo>
                              <a:pt x="2053" y="2820"/>
                            </a:lnTo>
                            <a:lnTo>
                              <a:pt x="2054" y="2815"/>
                            </a:lnTo>
                            <a:lnTo>
                              <a:pt x="2056" y="2809"/>
                            </a:lnTo>
                            <a:lnTo>
                              <a:pt x="2060" y="2805"/>
                            </a:lnTo>
                            <a:lnTo>
                              <a:pt x="2063" y="2799"/>
                            </a:lnTo>
                            <a:lnTo>
                              <a:pt x="2073" y="2787"/>
                            </a:lnTo>
                            <a:lnTo>
                              <a:pt x="2085" y="2774"/>
                            </a:lnTo>
                            <a:lnTo>
                              <a:pt x="2176" y="2684"/>
                            </a:lnTo>
                            <a:lnTo>
                              <a:pt x="2250" y="2600"/>
                            </a:lnTo>
                            <a:lnTo>
                              <a:pt x="2267" y="2583"/>
                            </a:lnTo>
                            <a:lnTo>
                              <a:pt x="2287" y="2569"/>
                            </a:lnTo>
                            <a:lnTo>
                              <a:pt x="2296" y="2560"/>
                            </a:lnTo>
                            <a:lnTo>
                              <a:pt x="2304" y="2551"/>
                            </a:lnTo>
                            <a:lnTo>
                              <a:pt x="2308" y="2547"/>
                            </a:lnTo>
                            <a:lnTo>
                              <a:pt x="2310" y="2542"/>
                            </a:lnTo>
                            <a:lnTo>
                              <a:pt x="2312" y="2537"/>
                            </a:lnTo>
                            <a:lnTo>
                              <a:pt x="2314" y="2531"/>
                            </a:lnTo>
                            <a:lnTo>
                              <a:pt x="2318" y="2490"/>
                            </a:lnTo>
                            <a:lnTo>
                              <a:pt x="2320" y="2448"/>
                            </a:lnTo>
                            <a:lnTo>
                              <a:pt x="2322" y="2437"/>
                            </a:lnTo>
                            <a:lnTo>
                              <a:pt x="2324" y="2427"/>
                            </a:lnTo>
                            <a:lnTo>
                              <a:pt x="2327" y="2417"/>
                            </a:lnTo>
                            <a:lnTo>
                              <a:pt x="2330" y="2407"/>
                            </a:lnTo>
                            <a:lnTo>
                              <a:pt x="2335" y="2398"/>
                            </a:lnTo>
                            <a:lnTo>
                              <a:pt x="2340" y="2388"/>
                            </a:lnTo>
                            <a:lnTo>
                              <a:pt x="2347" y="2380"/>
                            </a:lnTo>
                            <a:lnTo>
                              <a:pt x="2356" y="2371"/>
                            </a:lnTo>
                            <a:lnTo>
                              <a:pt x="2357" y="2360"/>
                            </a:lnTo>
                            <a:lnTo>
                              <a:pt x="2360" y="2350"/>
                            </a:lnTo>
                            <a:lnTo>
                              <a:pt x="2365" y="2339"/>
                            </a:lnTo>
                            <a:lnTo>
                              <a:pt x="2369" y="2329"/>
                            </a:lnTo>
                            <a:lnTo>
                              <a:pt x="2381" y="2308"/>
                            </a:lnTo>
                            <a:lnTo>
                              <a:pt x="2395" y="2286"/>
                            </a:lnTo>
                            <a:lnTo>
                              <a:pt x="2408" y="2265"/>
                            </a:lnTo>
                            <a:lnTo>
                              <a:pt x="2421" y="2244"/>
                            </a:lnTo>
                            <a:lnTo>
                              <a:pt x="2427" y="2233"/>
                            </a:lnTo>
                            <a:lnTo>
                              <a:pt x="2432" y="2223"/>
                            </a:lnTo>
                            <a:lnTo>
                              <a:pt x="2437" y="2212"/>
                            </a:lnTo>
                            <a:lnTo>
                              <a:pt x="2440" y="2202"/>
                            </a:lnTo>
                            <a:lnTo>
                              <a:pt x="2441" y="2182"/>
                            </a:lnTo>
                            <a:lnTo>
                              <a:pt x="2442" y="2158"/>
                            </a:lnTo>
                            <a:lnTo>
                              <a:pt x="2445" y="2146"/>
                            </a:lnTo>
                            <a:lnTo>
                              <a:pt x="2446" y="2135"/>
                            </a:lnTo>
                            <a:lnTo>
                              <a:pt x="2449" y="2125"/>
                            </a:lnTo>
                            <a:lnTo>
                              <a:pt x="2454" y="2118"/>
                            </a:lnTo>
                            <a:lnTo>
                              <a:pt x="2455" y="2112"/>
                            </a:lnTo>
                            <a:lnTo>
                              <a:pt x="2456" y="2104"/>
                            </a:lnTo>
                            <a:lnTo>
                              <a:pt x="2459" y="2095"/>
                            </a:lnTo>
                            <a:lnTo>
                              <a:pt x="2462" y="2085"/>
                            </a:lnTo>
                            <a:lnTo>
                              <a:pt x="2471" y="2065"/>
                            </a:lnTo>
                            <a:lnTo>
                              <a:pt x="2482" y="2043"/>
                            </a:lnTo>
                            <a:lnTo>
                              <a:pt x="2505" y="2002"/>
                            </a:lnTo>
                            <a:lnTo>
                              <a:pt x="2524" y="1969"/>
                            </a:lnTo>
                            <a:lnTo>
                              <a:pt x="2537" y="1949"/>
                            </a:lnTo>
                            <a:lnTo>
                              <a:pt x="2550" y="1932"/>
                            </a:lnTo>
                            <a:lnTo>
                              <a:pt x="2566" y="1916"/>
                            </a:lnTo>
                            <a:lnTo>
                              <a:pt x="2582" y="1900"/>
                            </a:lnTo>
                            <a:lnTo>
                              <a:pt x="2615" y="1873"/>
                            </a:lnTo>
                            <a:lnTo>
                              <a:pt x="2651" y="1844"/>
                            </a:lnTo>
                            <a:lnTo>
                              <a:pt x="2666" y="1831"/>
                            </a:lnTo>
                            <a:lnTo>
                              <a:pt x="2682" y="1821"/>
                            </a:lnTo>
                            <a:lnTo>
                              <a:pt x="2699" y="1811"/>
                            </a:lnTo>
                            <a:lnTo>
                              <a:pt x="2717" y="1801"/>
                            </a:lnTo>
                            <a:lnTo>
                              <a:pt x="2736" y="1792"/>
                            </a:lnTo>
                            <a:lnTo>
                              <a:pt x="2756" y="1785"/>
                            </a:lnTo>
                            <a:lnTo>
                              <a:pt x="2777" y="1778"/>
                            </a:lnTo>
                            <a:lnTo>
                              <a:pt x="2799" y="1771"/>
                            </a:lnTo>
                            <a:lnTo>
                              <a:pt x="2820" y="1765"/>
                            </a:lnTo>
                            <a:lnTo>
                              <a:pt x="2841" y="1760"/>
                            </a:lnTo>
                            <a:lnTo>
                              <a:pt x="2862" y="1755"/>
                            </a:lnTo>
                            <a:lnTo>
                              <a:pt x="2883" y="1751"/>
                            </a:lnTo>
                            <a:lnTo>
                              <a:pt x="2924" y="1745"/>
                            </a:lnTo>
                            <a:lnTo>
                              <a:pt x="2962" y="1740"/>
                            </a:lnTo>
                            <a:lnTo>
                              <a:pt x="2992" y="1739"/>
                            </a:lnTo>
                            <a:lnTo>
                              <a:pt x="3024" y="1739"/>
                            </a:lnTo>
                            <a:lnTo>
                              <a:pt x="3056" y="1739"/>
                            </a:lnTo>
                            <a:lnTo>
                              <a:pt x="3088" y="1741"/>
                            </a:lnTo>
                            <a:lnTo>
                              <a:pt x="3120" y="1744"/>
                            </a:lnTo>
                            <a:lnTo>
                              <a:pt x="3152" y="1747"/>
                            </a:lnTo>
                            <a:lnTo>
                              <a:pt x="3186" y="1750"/>
                            </a:lnTo>
                            <a:lnTo>
                              <a:pt x="3218" y="1755"/>
                            </a:lnTo>
                            <a:lnTo>
                              <a:pt x="3153" y="1709"/>
                            </a:lnTo>
                            <a:lnTo>
                              <a:pt x="2920" y="1578"/>
                            </a:lnTo>
                            <a:lnTo>
                              <a:pt x="2894" y="1563"/>
                            </a:lnTo>
                            <a:lnTo>
                              <a:pt x="2875" y="1550"/>
                            </a:lnTo>
                            <a:lnTo>
                              <a:pt x="2868" y="1543"/>
                            </a:lnTo>
                            <a:lnTo>
                              <a:pt x="2861" y="1537"/>
                            </a:lnTo>
                            <a:lnTo>
                              <a:pt x="2855" y="1529"/>
                            </a:lnTo>
                            <a:lnTo>
                              <a:pt x="2850" y="1521"/>
                            </a:lnTo>
                            <a:lnTo>
                              <a:pt x="2846" y="1513"/>
                            </a:lnTo>
                            <a:lnTo>
                              <a:pt x="2843" y="1504"/>
                            </a:lnTo>
                            <a:lnTo>
                              <a:pt x="2840" y="1495"/>
                            </a:lnTo>
                            <a:lnTo>
                              <a:pt x="2839" y="1484"/>
                            </a:lnTo>
                            <a:lnTo>
                              <a:pt x="2835" y="1461"/>
                            </a:lnTo>
                            <a:lnTo>
                              <a:pt x="2833" y="1431"/>
                            </a:lnTo>
                            <a:lnTo>
                              <a:pt x="2832" y="1424"/>
                            </a:lnTo>
                            <a:lnTo>
                              <a:pt x="2830" y="1419"/>
                            </a:lnTo>
                            <a:lnTo>
                              <a:pt x="2825" y="1413"/>
                            </a:lnTo>
                            <a:lnTo>
                              <a:pt x="2821" y="1409"/>
                            </a:lnTo>
                            <a:lnTo>
                              <a:pt x="2809" y="1400"/>
                            </a:lnTo>
                            <a:lnTo>
                              <a:pt x="2795" y="1391"/>
                            </a:lnTo>
                            <a:lnTo>
                              <a:pt x="2789" y="1386"/>
                            </a:lnTo>
                            <a:lnTo>
                              <a:pt x="2782" y="1382"/>
                            </a:lnTo>
                            <a:lnTo>
                              <a:pt x="2776" y="1376"/>
                            </a:lnTo>
                            <a:lnTo>
                              <a:pt x="2771" y="1370"/>
                            </a:lnTo>
                            <a:lnTo>
                              <a:pt x="2766" y="1363"/>
                            </a:lnTo>
                            <a:lnTo>
                              <a:pt x="2763" y="1355"/>
                            </a:lnTo>
                            <a:lnTo>
                              <a:pt x="2761" y="1348"/>
                            </a:lnTo>
                            <a:lnTo>
                              <a:pt x="2760" y="1337"/>
                            </a:lnTo>
                            <a:lnTo>
                              <a:pt x="2762" y="1317"/>
                            </a:lnTo>
                            <a:lnTo>
                              <a:pt x="2765" y="1293"/>
                            </a:lnTo>
                            <a:lnTo>
                              <a:pt x="2771" y="1265"/>
                            </a:lnTo>
                            <a:lnTo>
                              <a:pt x="2775" y="1237"/>
                            </a:lnTo>
                            <a:lnTo>
                              <a:pt x="2776" y="1223"/>
                            </a:lnTo>
                            <a:lnTo>
                              <a:pt x="2777" y="1210"/>
                            </a:lnTo>
                            <a:lnTo>
                              <a:pt x="2777" y="1197"/>
                            </a:lnTo>
                            <a:lnTo>
                              <a:pt x="2776" y="1186"/>
                            </a:lnTo>
                            <a:lnTo>
                              <a:pt x="2773" y="1175"/>
                            </a:lnTo>
                            <a:lnTo>
                              <a:pt x="2770" y="1166"/>
                            </a:lnTo>
                            <a:lnTo>
                              <a:pt x="2766" y="1163"/>
                            </a:lnTo>
                            <a:lnTo>
                              <a:pt x="2763" y="1159"/>
                            </a:lnTo>
                            <a:lnTo>
                              <a:pt x="2760" y="1156"/>
                            </a:lnTo>
                            <a:lnTo>
                              <a:pt x="2755" y="1154"/>
                            </a:lnTo>
                            <a:lnTo>
                              <a:pt x="2751" y="1152"/>
                            </a:lnTo>
                            <a:lnTo>
                              <a:pt x="2746" y="1149"/>
                            </a:lnTo>
                            <a:lnTo>
                              <a:pt x="2743" y="1146"/>
                            </a:lnTo>
                            <a:lnTo>
                              <a:pt x="2740" y="1142"/>
                            </a:lnTo>
                            <a:lnTo>
                              <a:pt x="2734" y="1134"/>
                            </a:lnTo>
                            <a:lnTo>
                              <a:pt x="2730" y="1124"/>
                            </a:lnTo>
                            <a:lnTo>
                              <a:pt x="2727" y="1113"/>
                            </a:lnTo>
                            <a:lnTo>
                              <a:pt x="2725" y="1101"/>
                            </a:lnTo>
                            <a:lnTo>
                              <a:pt x="2725" y="1088"/>
                            </a:lnTo>
                            <a:lnTo>
                              <a:pt x="2725" y="1075"/>
                            </a:lnTo>
                            <a:lnTo>
                              <a:pt x="2727" y="1048"/>
                            </a:lnTo>
                            <a:lnTo>
                              <a:pt x="2730" y="1022"/>
                            </a:lnTo>
                            <a:lnTo>
                              <a:pt x="2733" y="997"/>
                            </a:lnTo>
                            <a:lnTo>
                              <a:pt x="2734" y="977"/>
                            </a:lnTo>
                            <a:lnTo>
                              <a:pt x="2713" y="974"/>
                            </a:lnTo>
                            <a:lnTo>
                              <a:pt x="2689" y="969"/>
                            </a:lnTo>
                            <a:lnTo>
                              <a:pt x="2678" y="968"/>
                            </a:lnTo>
                            <a:lnTo>
                              <a:pt x="2668" y="969"/>
                            </a:lnTo>
                            <a:lnTo>
                              <a:pt x="2664" y="970"/>
                            </a:lnTo>
                            <a:lnTo>
                              <a:pt x="2661" y="973"/>
                            </a:lnTo>
                            <a:lnTo>
                              <a:pt x="2657" y="976"/>
                            </a:lnTo>
                            <a:lnTo>
                              <a:pt x="2655" y="980"/>
                            </a:lnTo>
                            <a:lnTo>
                              <a:pt x="2644" y="1006"/>
                            </a:lnTo>
                            <a:lnTo>
                              <a:pt x="2634" y="1034"/>
                            </a:lnTo>
                            <a:lnTo>
                              <a:pt x="2622" y="1062"/>
                            </a:lnTo>
                            <a:lnTo>
                              <a:pt x="2608" y="1091"/>
                            </a:lnTo>
                            <a:lnTo>
                              <a:pt x="2602" y="1104"/>
                            </a:lnTo>
                            <a:lnTo>
                              <a:pt x="2594" y="1117"/>
                            </a:lnTo>
                            <a:lnTo>
                              <a:pt x="2586" y="1131"/>
                            </a:lnTo>
                            <a:lnTo>
                              <a:pt x="2577" y="1142"/>
                            </a:lnTo>
                            <a:lnTo>
                              <a:pt x="2567" y="1153"/>
                            </a:lnTo>
                            <a:lnTo>
                              <a:pt x="2557" y="1163"/>
                            </a:lnTo>
                            <a:lnTo>
                              <a:pt x="2546" y="1171"/>
                            </a:lnTo>
                            <a:lnTo>
                              <a:pt x="2534" y="1177"/>
                            </a:lnTo>
                            <a:lnTo>
                              <a:pt x="2527" y="1181"/>
                            </a:lnTo>
                            <a:lnTo>
                              <a:pt x="2521" y="1182"/>
                            </a:lnTo>
                            <a:lnTo>
                              <a:pt x="2516" y="1183"/>
                            </a:lnTo>
                            <a:lnTo>
                              <a:pt x="2510" y="1183"/>
                            </a:lnTo>
                            <a:lnTo>
                              <a:pt x="2505" y="1183"/>
                            </a:lnTo>
                            <a:lnTo>
                              <a:pt x="2500" y="1182"/>
                            </a:lnTo>
                            <a:lnTo>
                              <a:pt x="2496" y="1180"/>
                            </a:lnTo>
                            <a:lnTo>
                              <a:pt x="2491" y="1177"/>
                            </a:lnTo>
                            <a:lnTo>
                              <a:pt x="2482" y="1171"/>
                            </a:lnTo>
                            <a:lnTo>
                              <a:pt x="2475" y="1164"/>
                            </a:lnTo>
                            <a:lnTo>
                              <a:pt x="2467" y="1155"/>
                            </a:lnTo>
                            <a:lnTo>
                              <a:pt x="2460" y="1146"/>
                            </a:lnTo>
                            <a:lnTo>
                              <a:pt x="2454" y="1138"/>
                            </a:lnTo>
                            <a:lnTo>
                              <a:pt x="2446" y="1131"/>
                            </a:lnTo>
                            <a:lnTo>
                              <a:pt x="2439" y="1124"/>
                            </a:lnTo>
                            <a:lnTo>
                              <a:pt x="2431" y="1119"/>
                            </a:lnTo>
                            <a:lnTo>
                              <a:pt x="2427" y="1118"/>
                            </a:lnTo>
                            <a:lnTo>
                              <a:pt x="2424" y="1117"/>
                            </a:lnTo>
                            <a:lnTo>
                              <a:pt x="2419" y="1117"/>
                            </a:lnTo>
                            <a:lnTo>
                              <a:pt x="2415" y="1118"/>
                            </a:lnTo>
                            <a:lnTo>
                              <a:pt x="2410" y="1119"/>
                            </a:lnTo>
                            <a:lnTo>
                              <a:pt x="2406" y="1122"/>
                            </a:lnTo>
                            <a:lnTo>
                              <a:pt x="2400" y="1125"/>
                            </a:lnTo>
                            <a:lnTo>
                              <a:pt x="2396" y="1129"/>
                            </a:lnTo>
                            <a:lnTo>
                              <a:pt x="2389" y="1135"/>
                            </a:lnTo>
                            <a:lnTo>
                              <a:pt x="2380" y="1141"/>
                            </a:lnTo>
                            <a:lnTo>
                              <a:pt x="2371" y="1146"/>
                            </a:lnTo>
                            <a:lnTo>
                              <a:pt x="2362" y="1151"/>
                            </a:lnTo>
                            <a:lnTo>
                              <a:pt x="2340" y="1159"/>
                            </a:lnTo>
                            <a:lnTo>
                              <a:pt x="2317" y="1168"/>
                            </a:lnTo>
                            <a:lnTo>
                              <a:pt x="2292" y="1176"/>
                            </a:lnTo>
                            <a:lnTo>
                              <a:pt x="2269" y="1184"/>
                            </a:lnTo>
                            <a:lnTo>
                              <a:pt x="2247" y="1192"/>
                            </a:lnTo>
                            <a:lnTo>
                              <a:pt x="2228" y="1198"/>
                            </a:lnTo>
                            <a:lnTo>
                              <a:pt x="2209" y="1207"/>
                            </a:lnTo>
                            <a:lnTo>
                              <a:pt x="2191" y="1216"/>
                            </a:lnTo>
                            <a:lnTo>
                              <a:pt x="2171" y="1224"/>
                            </a:lnTo>
                            <a:lnTo>
                              <a:pt x="2152" y="1232"/>
                            </a:lnTo>
                            <a:lnTo>
                              <a:pt x="2142" y="1234"/>
                            </a:lnTo>
                            <a:lnTo>
                              <a:pt x="2132" y="1236"/>
                            </a:lnTo>
                            <a:lnTo>
                              <a:pt x="2122" y="1237"/>
                            </a:lnTo>
                            <a:lnTo>
                              <a:pt x="2112" y="1238"/>
                            </a:lnTo>
                            <a:lnTo>
                              <a:pt x="2101" y="1237"/>
                            </a:lnTo>
                            <a:lnTo>
                              <a:pt x="2091" y="1236"/>
                            </a:lnTo>
                            <a:lnTo>
                              <a:pt x="2081" y="1234"/>
                            </a:lnTo>
                            <a:lnTo>
                              <a:pt x="2071" y="1231"/>
                            </a:lnTo>
                            <a:lnTo>
                              <a:pt x="2057" y="1223"/>
                            </a:lnTo>
                            <a:lnTo>
                              <a:pt x="2045" y="1215"/>
                            </a:lnTo>
                            <a:lnTo>
                              <a:pt x="2035" y="1205"/>
                            </a:lnTo>
                            <a:lnTo>
                              <a:pt x="2026" y="1195"/>
                            </a:lnTo>
                            <a:lnTo>
                              <a:pt x="2020" y="1185"/>
                            </a:lnTo>
                            <a:lnTo>
                              <a:pt x="2013" y="1173"/>
                            </a:lnTo>
                            <a:lnTo>
                              <a:pt x="2007" y="1162"/>
                            </a:lnTo>
                            <a:lnTo>
                              <a:pt x="2002" y="1149"/>
                            </a:lnTo>
                            <a:lnTo>
                              <a:pt x="1993" y="1125"/>
                            </a:lnTo>
                            <a:lnTo>
                              <a:pt x="1984" y="1101"/>
                            </a:lnTo>
                            <a:lnTo>
                              <a:pt x="1978" y="1089"/>
                            </a:lnTo>
                            <a:lnTo>
                              <a:pt x="1973" y="1078"/>
                            </a:lnTo>
                            <a:lnTo>
                              <a:pt x="1966" y="1068"/>
                            </a:lnTo>
                            <a:lnTo>
                              <a:pt x="1957" y="1058"/>
                            </a:lnTo>
                            <a:lnTo>
                              <a:pt x="1951" y="1049"/>
                            </a:lnTo>
                            <a:lnTo>
                              <a:pt x="1945" y="1040"/>
                            </a:lnTo>
                            <a:lnTo>
                              <a:pt x="1944" y="1037"/>
                            </a:lnTo>
                            <a:lnTo>
                              <a:pt x="1943" y="1033"/>
                            </a:lnTo>
                            <a:lnTo>
                              <a:pt x="1943" y="1029"/>
                            </a:lnTo>
                            <a:lnTo>
                              <a:pt x="1943" y="1027"/>
                            </a:lnTo>
                            <a:lnTo>
                              <a:pt x="1944" y="1025"/>
                            </a:lnTo>
                            <a:lnTo>
                              <a:pt x="1946" y="1023"/>
                            </a:lnTo>
                            <a:lnTo>
                              <a:pt x="1948" y="1022"/>
                            </a:lnTo>
                            <a:lnTo>
                              <a:pt x="1952" y="1022"/>
                            </a:lnTo>
                            <a:lnTo>
                              <a:pt x="1956" y="1023"/>
                            </a:lnTo>
                            <a:lnTo>
                              <a:pt x="1961" y="1024"/>
                            </a:lnTo>
                            <a:lnTo>
                              <a:pt x="1966" y="1027"/>
                            </a:lnTo>
                            <a:lnTo>
                              <a:pt x="1973" y="1030"/>
                            </a:lnTo>
                            <a:lnTo>
                              <a:pt x="1992" y="1049"/>
                            </a:lnTo>
                            <a:lnTo>
                              <a:pt x="2018" y="1081"/>
                            </a:lnTo>
                            <a:lnTo>
                              <a:pt x="2033" y="1096"/>
                            </a:lnTo>
                            <a:lnTo>
                              <a:pt x="2047" y="1108"/>
                            </a:lnTo>
                            <a:lnTo>
                              <a:pt x="2054" y="1113"/>
                            </a:lnTo>
                            <a:lnTo>
                              <a:pt x="2061" y="1116"/>
                            </a:lnTo>
                            <a:lnTo>
                              <a:pt x="2066" y="1117"/>
                            </a:lnTo>
                            <a:lnTo>
                              <a:pt x="2072" y="1116"/>
                            </a:lnTo>
                            <a:lnTo>
                              <a:pt x="2077" y="1114"/>
                            </a:lnTo>
                            <a:lnTo>
                              <a:pt x="2082" y="1111"/>
                            </a:lnTo>
                            <a:lnTo>
                              <a:pt x="2085" y="1106"/>
                            </a:lnTo>
                            <a:lnTo>
                              <a:pt x="2087" y="1101"/>
                            </a:lnTo>
                            <a:lnTo>
                              <a:pt x="2089" y="1095"/>
                            </a:lnTo>
                            <a:lnTo>
                              <a:pt x="2090" y="1088"/>
                            </a:lnTo>
                            <a:lnTo>
                              <a:pt x="2091" y="1082"/>
                            </a:lnTo>
                            <a:lnTo>
                              <a:pt x="2091" y="1075"/>
                            </a:lnTo>
                            <a:lnTo>
                              <a:pt x="2090" y="1068"/>
                            </a:lnTo>
                            <a:lnTo>
                              <a:pt x="2089" y="1062"/>
                            </a:lnTo>
                            <a:lnTo>
                              <a:pt x="2086" y="1055"/>
                            </a:lnTo>
                            <a:lnTo>
                              <a:pt x="2084" y="1049"/>
                            </a:lnTo>
                            <a:lnTo>
                              <a:pt x="2081" y="1044"/>
                            </a:lnTo>
                            <a:lnTo>
                              <a:pt x="2077" y="1038"/>
                            </a:lnTo>
                            <a:lnTo>
                              <a:pt x="2073" y="1035"/>
                            </a:lnTo>
                            <a:lnTo>
                              <a:pt x="2069" y="1032"/>
                            </a:lnTo>
                            <a:lnTo>
                              <a:pt x="2060" y="1026"/>
                            </a:lnTo>
                            <a:lnTo>
                              <a:pt x="2052" y="1019"/>
                            </a:lnTo>
                            <a:lnTo>
                              <a:pt x="2045" y="1012"/>
                            </a:lnTo>
                            <a:lnTo>
                              <a:pt x="2041" y="1004"/>
                            </a:lnTo>
                            <a:lnTo>
                              <a:pt x="2037" y="996"/>
                            </a:lnTo>
                            <a:lnTo>
                              <a:pt x="2035" y="987"/>
                            </a:lnTo>
                            <a:lnTo>
                              <a:pt x="2034" y="977"/>
                            </a:lnTo>
                            <a:lnTo>
                              <a:pt x="2034" y="968"/>
                            </a:lnTo>
                            <a:lnTo>
                              <a:pt x="2036" y="928"/>
                            </a:lnTo>
                            <a:lnTo>
                              <a:pt x="2039" y="888"/>
                            </a:lnTo>
                            <a:lnTo>
                              <a:pt x="2040" y="876"/>
                            </a:lnTo>
                            <a:lnTo>
                              <a:pt x="2042" y="865"/>
                            </a:lnTo>
                            <a:lnTo>
                              <a:pt x="2045" y="856"/>
                            </a:lnTo>
                            <a:lnTo>
                              <a:pt x="2051" y="849"/>
                            </a:lnTo>
                            <a:lnTo>
                              <a:pt x="2057" y="841"/>
                            </a:lnTo>
                            <a:lnTo>
                              <a:pt x="2065" y="836"/>
                            </a:lnTo>
                            <a:lnTo>
                              <a:pt x="2073" y="830"/>
                            </a:lnTo>
                            <a:lnTo>
                              <a:pt x="2081" y="825"/>
                            </a:lnTo>
                            <a:lnTo>
                              <a:pt x="2089" y="819"/>
                            </a:lnTo>
                            <a:lnTo>
                              <a:pt x="2096" y="812"/>
                            </a:lnTo>
                            <a:lnTo>
                              <a:pt x="2104" y="806"/>
                            </a:lnTo>
                            <a:lnTo>
                              <a:pt x="2111" y="797"/>
                            </a:lnTo>
                            <a:lnTo>
                              <a:pt x="2116" y="788"/>
                            </a:lnTo>
                            <a:lnTo>
                              <a:pt x="2121" y="777"/>
                            </a:lnTo>
                            <a:lnTo>
                              <a:pt x="2124" y="765"/>
                            </a:lnTo>
                            <a:lnTo>
                              <a:pt x="2124" y="749"/>
                            </a:lnTo>
                            <a:lnTo>
                              <a:pt x="2106" y="736"/>
                            </a:lnTo>
                            <a:lnTo>
                              <a:pt x="2087" y="720"/>
                            </a:lnTo>
                            <a:lnTo>
                              <a:pt x="2080" y="712"/>
                            </a:lnTo>
                            <a:lnTo>
                              <a:pt x="2073" y="702"/>
                            </a:lnTo>
                            <a:lnTo>
                              <a:pt x="2067" y="692"/>
                            </a:lnTo>
                            <a:lnTo>
                              <a:pt x="2063" y="681"/>
                            </a:lnTo>
                            <a:lnTo>
                              <a:pt x="2056" y="676"/>
                            </a:lnTo>
                            <a:lnTo>
                              <a:pt x="2051" y="669"/>
                            </a:lnTo>
                            <a:lnTo>
                              <a:pt x="2044" y="662"/>
                            </a:lnTo>
                            <a:lnTo>
                              <a:pt x="2039" y="653"/>
                            </a:lnTo>
                            <a:lnTo>
                              <a:pt x="2026" y="633"/>
                            </a:lnTo>
                            <a:lnTo>
                              <a:pt x="2015" y="613"/>
                            </a:lnTo>
                            <a:lnTo>
                              <a:pt x="2004" y="591"/>
                            </a:lnTo>
                            <a:lnTo>
                              <a:pt x="1994" y="570"/>
                            </a:lnTo>
                            <a:lnTo>
                              <a:pt x="1983" y="551"/>
                            </a:lnTo>
                            <a:lnTo>
                              <a:pt x="1973" y="534"/>
                            </a:lnTo>
                            <a:lnTo>
                              <a:pt x="1967" y="523"/>
                            </a:lnTo>
                            <a:lnTo>
                              <a:pt x="1960" y="509"/>
                            </a:lnTo>
                            <a:lnTo>
                              <a:pt x="1953" y="490"/>
                            </a:lnTo>
                            <a:lnTo>
                              <a:pt x="1945" y="470"/>
                            </a:lnTo>
                            <a:lnTo>
                              <a:pt x="1939" y="450"/>
                            </a:lnTo>
                            <a:lnTo>
                              <a:pt x="1935" y="431"/>
                            </a:lnTo>
                            <a:lnTo>
                              <a:pt x="1933" y="422"/>
                            </a:lnTo>
                            <a:lnTo>
                              <a:pt x="1932" y="414"/>
                            </a:lnTo>
                            <a:lnTo>
                              <a:pt x="1932" y="407"/>
                            </a:lnTo>
                            <a:lnTo>
                              <a:pt x="1932" y="402"/>
                            </a:lnTo>
                            <a:lnTo>
                              <a:pt x="1934" y="391"/>
                            </a:lnTo>
                            <a:lnTo>
                              <a:pt x="1937" y="381"/>
                            </a:lnTo>
                            <a:lnTo>
                              <a:pt x="1941" y="370"/>
                            </a:lnTo>
                            <a:lnTo>
                              <a:pt x="1944" y="360"/>
                            </a:lnTo>
                            <a:lnTo>
                              <a:pt x="1953" y="338"/>
                            </a:lnTo>
                            <a:lnTo>
                              <a:pt x="1962" y="316"/>
                            </a:lnTo>
                            <a:lnTo>
                              <a:pt x="1966" y="306"/>
                            </a:lnTo>
                            <a:lnTo>
                              <a:pt x="1970" y="295"/>
                            </a:lnTo>
                            <a:lnTo>
                              <a:pt x="1972" y="284"/>
                            </a:lnTo>
                            <a:lnTo>
                              <a:pt x="1974" y="273"/>
                            </a:lnTo>
                            <a:lnTo>
                              <a:pt x="1975" y="262"/>
                            </a:lnTo>
                            <a:lnTo>
                              <a:pt x="1974" y="252"/>
                            </a:lnTo>
                            <a:lnTo>
                              <a:pt x="1973" y="241"/>
                            </a:lnTo>
                            <a:lnTo>
                              <a:pt x="1970" y="229"/>
                            </a:lnTo>
                            <a:lnTo>
                              <a:pt x="1965" y="219"/>
                            </a:lnTo>
                            <a:lnTo>
                              <a:pt x="1958" y="211"/>
                            </a:lnTo>
                            <a:lnTo>
                              <a:pt x="1949" y="203"/>
                            </a:lnTo>
                            <a:lnTo>
                              <a:pt x="1939" y="195"/>
                            </a:lnTo>
                            <a:lnTo>
                              <a:pt x="1928" y="189"/>
                            </a:lnTo>
                            <a:lnTo>
                              <a:pt x="1916" y="184"/>
                            </a:lnTo>
                            <a:lnTo>
                              <a:pt x="1904" y="179"/>
                            </a:lnTo>
                            <a:lnTo>
                              <a:pt x="1889" y="175"/>
                            </a:lnTo>
                            <a:lnTo>
                              <a:pt x="1862" y="169"/>
                            </a:lnTo>
                            <a:lnTo>
                              <a:pt x="1834" y="166"/>
                            </a:lnTo>
                            <a:lnTo>
                              <a:pt x="1807" y="165"/>
                            </a:lnTo>
                            <a:lnTo>
                              <a:pt x="1785" y="164"/>
                            </a:lnTo>
                            <a:lnTo>
                              <a:pt x="1755" y="207"/>
                            </a:lnTo>
                            <a:lnTo>
                              <a:pt x="1743" y="212"/>
                            </a:lnTo>
                            <a:lnTo>
                              <a:pt x="1731" y="216"/>
                            </a:lnTo>
                            <a:lnTo>
                              <a:pt x="1726" y="218"/>
                            </a:lnTo>
                            <a:lnTo>
                              <a:pt x="1720" y="218"/>
                            </a:lnTo>
                            <a:lnTo>
                              <a:pt x="1715" y="218"/>
                            </a:lnTo>
                            <a:lnTo>
                              <a:pt x="1708" y="217"/>
                            </a:lnTo>
                            <a:lnTo>
                              <a:pt x="1699" y="214"/>
                            </a:lnTo>
                            <a:lnTo>
                              <a:pt x="1690" y="208"/>
                            </a:lnTo>
                            <a:lnTo>
                              <a:pt x="1681" y="204"/>
                            </a:lnTo>
                            <a:lnTo>
                              <a:pt x="1672" y="201"/>
                            </a:lnTo>
                            <a:lnTo>
                              <a:pt x="1664" y="194"/>
                            </a:lnTo>
                            <a:lnTo>
                              <a:pt x="1654" y="188"/>
                            </a:lnTo>
                            <a:lnTo>
                              <a:pt x="1643" y="183"/>
                            </a:lnTo>
                            <a:lnTo>
                              <a:pt x="1631" y="178"/>
                            </a:lnTo>
                            <a:lnTo>
                              <a:pt x="1619" y="175"/>
                            </a:lnTo>
                            <a:lnTo>
                              <a:pt x="1607" y="172"/>
                            </a:lnTo>
                            <a:lnTo>
                              <a:pt x="1593" y="169"/>
                            </a:lnTo>
                            <a:lnTo>
                              <a:pt x="1579" y="168"/>
                            </a:lnTo>
                            <a:lnTo>
                              <a:pt x="1551" y="165"/>
                            </a:lnTo>
                            <a:lnTo>
                              <a:pt x="1521" y="164"/>
                            </a:lnTo>
                            <a:lnTo>
                              <a:pt x="1492" y="163"/>
                            </a:lnTo>
                            <a:lnTo>
                              <a:pt x="1463" y="163"/>
                            </a:lnTo>
                            <a:lnTo>
                              <a:pt x="1435" y="162"/>
                            </a:lnTo>
                            <a:lnTo>
                              <a:pt x="1411" y="159"/>
                            </a:lnTo>
                            <a:lnTo>
                              <a:pt x="1399" y="157"/>
                            </a:lnTo>
                            <a:lnTo>
                              <a:pt x="1388" y="155"/>
                            </a:lnTo>
                            <a:lnTo>
                              <a:pt x="1378" y="153"/>
                            </a:lnTo>
                            <a:lnTo>
                              <a:pt x="1369" y="149"/>
                            </a:lnTo>
                            <a:lnTo>
                              <a:pt x="1360" y="145"/>
                            </a:lnTo>
                            <a:lnTo>
                              <a:pt x="1353" y="140"/>
                            </a:lnTo>
                            <a:lnTo>
                              <a:pt x="1347" y="135"/>
                            </a:lnTo>
                            <a:lnTo>
                              <a:pt x="1342" y="129"/>
                            </a:lnTo>
                            <a:lnTo>
                              <a:pt x="1339" y="122"/>
                            </a:lnTo>
                            <a:lnTo>
                              <a:pt x="1337" y="114"/>
                            </a:lnTo>
                            <a:lnTo>
                              <a:pt x="1337" y="104"/>
                            </a:lnTo>
                            <a:lnTo>
                              <a:pt x="1339" y="94"/>
                            </a:lnTo>
                            <a:lnTo>
                              <a:pt x="1340" y="84"/>
                            </a:lnTo>
                            <a:lnTo>
                              <a:pt x="1339" y="75"/>
                            </a:lnTo>
                            <a:lnTo>
                              <a:pt x="1336" y="66"/>
                            </a:lnTo>
                            <a:lnTo>
                              <a:pt x="1332" y="58"/>
                            </a:lnTo>
                            <a:lnTo>
                              <a:pt x="1326" y="51"/>
                            </a:lnTo>
                            <a:lnTo>
                              <a:pt x="1320" y="45"/>
                            </a:lnTo>
                            <a:lnTo>
                              <a:pt x="1312" y="39"/>
                            </a:lnTo>
                            <a:lnTo>
                              <a:pt x="1304" y="34"/>
                            </a:lnTo>
                            <a:lnTo>
                              <a:pt x="1284" y="25"/>
                            </a:lnTo>
                            <a:lnTo>
                              <a:pt x="1264" y="17"/>
                            </a:lnTo>
                            <a:lnTo>
                              <a:pt x="1243" y="10"/>
                            </a:lnTo>
                            <a:lnTo>
                              <a:pt x="1224" y="5"/>
                            </a:lnTo>
                            <a:lnTo>
                              <a:pt x="1214" y="1"/>
                            </a:lnTo>
                            <a:lnTo>
                              <a:pt x="1205" y="0"/>
                            </a:lnTo>
                            <a:lnTo>
                              <a:pt x="1196" y="0"/>
                            </a:lnTo>
                            <a:lnTo>
                              <a:pt x="1189" y="1"/>
                            </a:lnTo>
                            <a:lnTo>
                              <a:pt x="1184" y="4"/>
                            </a:lnTo>
                            <a:lnTo>
                              <a:pt x="1178" y="6"/>
                            </a:lnTo>
                            <a:lnTo>
                              <a:pt x="1173" y="9"/>
                            </a:lnTo>
                            <a:lnTo>
                              <a:pt x="1168" y="14"/>
                            </a:lnTo>
                            <a:lnTo>
                              <a:pt x="1159" y="23"/>
                            </a:lnTo>
                            <a:lnTo>
                              <a:pt x="1151" y="33"/>
                            </a:lnTo>
                            <a:lnTo>
                              <a:pt x="1145" y="38"/>
                            </a:lnTo>
                            <a:lnTo>
                              <a:pt x="1139" y="43"/>
                            </a:lnTo>
                            <a:lnTo>
                              <a:pt x="1134" y="47"/>
                            </a:lnTo>
                            <a:lnTo>
                              <a:pt x="1127" y="51"/>
                            </a:lnTo>
                            <a:lnTo>
                              <a:pt x="1118" y="55"/>
                            </a:lnTo>
                            <a:lnTo>
                              <a:pt x="1109" y="58"/>
                            </a:lnTo>
                            <a:lnTo>
                              <a:pt x="1099" y="61"/>
                            </a:lnTo>
                            <a:lnTo>
                              <a:pt x="1089" y="64"/>
                            </a:lnTo>
                            <a:lnTo>
                              <a:pt x="1070" y="68"/>
                            </a:lnTo>
                            <a:lnTo>
                              <a:pt x="1053" y="74"/>
                            </a:lnTo>
                            <a:lnTo>
                              <a:pt x="1045" y="77"/>
                            </a:lnTo>
                            <a:lnTo>
                              <a:pt x="1037" y="80"/>
                            </a:lnTo>
                            <a:lnTo>
                              <a:pt x="1030" y="86"/>
                            </a:lnTo>
                            <a:lnTo>
                              <a:pt x="1026" y="92"/>
                            </a:lnTo>
                            <a:lnTo>
                              <a:pt x="1023" y="99"/>
                            </a:lnTo>
                            <a:lnTo>
                              <a:pt x="1020" y="108"/>
                            </a:lnTo>
                            <a:lnTo>
                              <a:pt x="1019" y="118"/>
                            </a:lnTo>
                            <a:lnTo>
                              <a:pt x="1021" y="130"/>
                            </a:lnTo>
                            <a:lnTo>
                              <a:pt x="1021" y="138"/>
                            </a:lnTo>
                            <a:lnTo>
                              <a:pt x="1020" y="147"/>
                            </a:lnTo>
                            <a:lnTo>
                              <a:pt x="1017" y="157"/>
                            </a:lnTo>
                            <a:lnTo>
                              <a:pt x="1013" y="166"/>
                            </a:lnTo>
                            <a:lnTo>
                              <a:pt x="1006" y="176"/>
                            </a:lnTo>
                            <a:lnTo>
                              <a:pt x="999" y="185"/>
                            </a:lnTo>
                            <a:lnTo>
                              <a:pt x="991" y="194"/>
                            </a:lnTo>
                            <a:lnTo>
                              <a:pt x="983" y="203"/>
                            </a:lnTo>
                            <a:lnTo>
                              <a:pt x="974" y="212"/>
                            </a:lnTo>
                            <a:lnTo>
                              <a:pt x="964" y="219"/>
                            </a:lnTo>
                            <a:lnTo>
                              <a:pt x="954" y="226"/>
                            </a:lnTo>
                            <a:lnTo>
                              <a:pt x="945" y="232"/>
                            </a:lnTo>
                            <a:lnTo>
                              <a:pt x="935" y="236"/>
                            </a:lnTo>
                            <a:lnTo>
                              <a:pt x="926" y="239"/>
                            </a:lnTo>
                            <a:lnTo>
                              <a:pt x="918" y="241"/>
                            </a:lnTo>
                            <a:lnTo>
                              <a:pt x="910" y="241"/>
                            </a:lnTo>
                            <a:lnTo>
                              <a:pt x="906" y="239"/>
                            </a:lnTo>
                            <a:lnTo>
                              <a:pt x="901" y="237"/>
                            </a:lnTo>
                            <a:lnTo>
                              <a:pt x="897" y="233"/>
                            </a:lnTo>
                            <a:lnTo>
                              <a:pt x="892" y="227"/>
                            </a:lnTo>
                            <a:lnTo>
                              <a:pt x="882" y="215"/>
                            </a:lnTo>
                            <a:lnTo>
                              <a:pt x="875" y="199"/>
                            </a:lnTo>
                            <a:lnTo>
                              <a:pt x="859" y="168"/>
                            </a:lnTo>
                            <a:lnTo>
                              <a:pt x="846" y="145"/>
                            </a:lnTo>
                            <a:lnTo>
                              <a:pt x="842" y="139"/>
                            </a:lnTo>
                            <a:lnTo>
                              <a:pt x="838" y="136"/>
                            </a:lnTo>
                            <a:lnTo>
                              <a:pt x="835" y="134"/>
                            </a:lnTo>
                            <a:lnTo>
                              <a:pt x="830" y="133"/>
                            </a:lnTo>
                            <a:lnTo>
                              <a:pt x="827" y="134"/>
                            </a:lnTo>
                            <a:lnTo>
                              <a:pt x="823" y="136"/>
                            </a:lnTo>
                            <a:lnTo>
                              <a:pt x="820" y="138"/>
                            </a:lnTo>
                            <a:lnTo>
                              <a:pt x="817" y="143"/>
                            </a:lnTo>
                            <a:lnTo>
                              <a:pt x="803" y="162"/>
                            </a:lnTo>
                            <a:lnTo>
                              <a:pt x="790" y="182"/>
                            </a:lnTo>
                            <a:lnTo>
                              <a:pt x="787" y="187"/>
                            </a:lnTo>
                            <a:lnTo>
                              <a:pt x="786" y="193"/>
                            </a:lnTo>
                            <a:lnTo>
                              <a:pt x="784" y="199"/>
                            </a:lnTo>
                            <a:lnTo>
                              <a:pt x="783" y="206"/>
                            </a:lnTo>
                            <a:lnTo>
                              <a:pt x="786" y="221"/>
                            </a:lnTo>
                            <a:lnTo>
                              <a:pt x="788" y="235"/>
                            </a:lnTo>
                            <a:lnTo>
                              <a:pt x="791" y="251"/>
                            </a:lnTo>
                            <a:lnTo>
                              <a:pt x="793" y="266"/>
                            </a:lnTo>
                            <a:lnTo>
                              <a:pt x="793" y="273"/>
                            </a:lnTo>
                            <a:lnTo>
                              <a:pt x="793" y="281"/>
                            </a:lnTo>
                            <a:lnTo>
                              <a:pt x="792" y="287"/>
                            </a:lnTo>
                            <a:lnTo>
                              <a:pt x="789" y="293"/>
                            </a:lnTo>
                            <a:lnTo>
                              <a:pt x="786" y="300"/>
                            </a:lnTo>
                            <a:lnTo>
                              <a:pt x="780" y="305"/>
                            </a:lnTo>
                            <a:lnTo>
                              <a:pt x="774" y="310"/>
                            </a:lnTo>
                            <a:lnTo>
                              <a:pt x="769" y="313"/>
                            </a:lnTo>
                            <a:lnTo>
                              <a:pt x="764" y="317"/>
                            </a:lnTo>
                            <a:lnTo>
                              <a:pt x="760" y="323"/>
                            </a:lnTo>
                            <a:lnTo>
                              <a:pt x="759" y="326"/>
                            </a:lnTo>
                            <a:lnTo>
                              <a:pt x="758" y="330"/>
                            </a:lnTo>
                            <a:lnTo>
                              <a:pt x="757" y="334"/>
                            </a:lnTo>
                            <a:lnTo>
                              <a:pt x="757" y="338"/>
                            </a:lnTo>
                            <a:lnTo>
                              <a:pt x="759" y="341"/>
                            </a:lnTo>
                            <a:lnTo>
                              <a:pt x="763" y="343"/>
                            </a:lnTo>
                            <a:lnTo>
                              <a:pt x="770" y="347"/>
                            </a:lnTo>
                            <a:lnTo>
                              <a:pt x="779" y="353"/>
                            </a:lnTo>
                            <a:lnTo>
                              <a:pt x="802" y="364"/>
                            </a:lnTo>
                            <a:lnTo>
                              <a:pt x="829" y="377"/>
                            </a:lnTo>
                            <a:lnTo>
                              <a:pt x="883" y="404"/>
                            </a:lnTo>
                            <a:lnTo>
                              <a:pt x="919" y="424"/>
                            </a:lnTo>
                            <a:lnTo>
                              <a:pt x="932" y="436"/>
                            </a:lnTo>
                            <a:lnTo>
                              <a:pt x="951" y="453"/>
                            </a:lnTo>
                            <a:lnTo>
                              <a:pt x="961" y="461"/>
                            </a:lnTo>
                            <a:lnTo>
                              <a:pt x="971" y="468"/>
                            </a:lnTo>
                            <a:lnTo>
                              <a:pt x="975" y="469"/>
                            </a:lnTo>
                            <a:lnTo>
                              <a:pt x="979" y="470"/>
                            </a:lnTo>
                            <a:lnTo>
                              <a:pt x="983" y="471"/>
                            </a:lnTo>
                            <a:lnTo>
                              <a:pt x="986" y="470"/>
                            </a:lnTo>
                            <a:lnTo>
                              <a:pt x="990" y="466"/>
                            </a:lnTo>
                            <a:lnTo>
                              <a:pt x="995" y="462"/>
                            </a:lnTo>
                            <a:lnTo>
                              <a:pt x="998" y="456"/>
                            </a:lnTo>
                            <a:lnTo>
                              <a:pt x="1000" y="451"/>
                            </a:lnTo>
                            <a:lnTo>
                              <a:pt x="1004" y="440"/>
                            </a:lnTo>
                            <a:lnTo>
                              <a:pt x="1006" y="426"/>
                            </a:lnTo>
                            <a:lnTo>
                              <a:pt x="1007" y="415"/>
                            </a:lnTo>
                            <a:lnTo>
                              <a:pt x="1010" y="405"/>
                            </a:lnTo>
                            <a:lnTo>
                              <a:pt x="1013" y="402"/>
                            </a:lnTo>
                            <a:lnTo>
                              <a:pt x="1015" y="399"/>
                            </a:lnTo>
                            <a:lnTo>
                              <a:pt x="1018" y="396"/>
                            </a:lnTo>
                            <a:lnTo>
                              <a:pt x="1023" y="396"/>
                            </a:lnTo>
                            <a:lnTo>
                              <a:pt x="1029" y="405"/>
                            </a:lnTo>
                            <a:lnTo>
                              <a:pt x="1038" y="415"/>
                            </a:lnTo>
                            <a:lnTo>
                              <a:pt x="1049" y="424"/>
                            </a:lnTo>
                            <a:lnTo>
                              <a:pt x="1060" y="432"/>
                            </a:lnTo>
                            <a:lnTo>
                              <a:pt x="1067" y="435"/>
                            </a:lnTo>
                            <a:lnTo>
                              <a:pt x="1073" y="439"/>
                            </a:lnTo>
                            <a:lnTo>
                              <a:pt x="1079" y="440"/>
                            </a:lnTo>
                            <a:lnTo>
                              <a:pt x="1085" y="442"/>
                            </a:lnTo>
                            <a:lnTo>
                              <a:pt x="1090" y="442"/>
                            </a:lnTo>
                            <a:lnTo>
                              <a:pt x="1096" y="442"/>
                            </a:lnTo>
                            <a:lnTo>
                              <a:pt x="1102" y="440"/>
                            </a:lnTo>
                            <a:lnTo>
                              <a:pt x="1107" y="438"/>
                            </a:lnTo>
                            <a:lnTo>
                              <a:pt x="1113" y="435"/>
                            </a:lnTo>
                            <a:lnTo>
                              <a:pt x="1116" y="432"/>
                            </a:lnTo>
                            <a:lnTo>
                              <a:pt x="1119" y="426"/>
                            </a:lnTo>
                            <a:lnTo>
                              <a:pt x="1123" y="422"/>
                            </a:lnTo>
                            <a:lnTo>
                              <a:pt x="1125" y="416"/>
                            </a:lnTo>
                            <a:lnTo>
                              <a:pt x="1127" y="411"/>
                            </a:lnTo>
                            <a:lnTo>
                              <a:pt x="1131" y="406"/>
                            </a:lnTo>
                            <a:lnTo>
                              <a:pt x="1135" y="403"/>
                            </a:lnTo>
                            <a:lnTo>
                              <a:pt x="1142" y="409"/>
                            </a:lnTo>
                            <a:lnTo>
                              <a:pt x="1148" y="415"/>
                            </a:lnTo>
                            <a:lnTo>
                              <a:pt x="1155" y="422"/>
                            </a:lnTo>
                            <a:lnTo>
                              <a:pt x="1162" y="429"/>
                            </a:lnTo>
                            <a:lnTo>
                              <a:pt x="1173" y="445"/>
                            </a:lnTo>
                            <a:lnTo>
                              <a:pt x="1182" y="462"/>
                            </a:lnTo>
                            <a:lnTo>
                              <a:pt x="1189" y="481"/>
                            </a:lnTo>
                            <a:lnTo>
                              <a:pt x="1195" y="500"/>
                            </a:lnTo>
                            <a:lnTo>
                              <a:pt x="1197" y="510"/>
                            </a:lnTo>
                            <a:lnTo>
                              <a:pt x="1199" y="520"/>
                            </a:lnTo>
                            <a:lnTo>
                              <a:pt x="1199" y="529"/>
                            </a:lnTo>
                            <a:lnTo>
                              <a:pt x="1201" y="539"/>
                            </a:lnTo>
                            <a:lnTo>
                              <a:pt x="1199" y="552"/>
                            </a:lnTo>
                            <a:lnTo>
                              <a:pt x="1197" y="563"/>
                            </a:lnTo>
                            <a:lnTo>
                              <a:pt x="1194" y="573"/>
                            </a:lnTo>
                            <a:lnTo>
                              <a:pt x="1191" y="583"/>
                            </a:lnTo>
                            <a:lnTo>
                              <a:pt x="1181" y="600"/>
                            </a:lnTo>
                            <a:lnTo>
                              <a:pt x="1172" y="616"/>
                            </a:lnTo>
                            <a:lnTo>
                              <a:pt x="1168" y="623"/>
                            </a:lnTo>
                            <a:lnTo>
                              <a:pt x="1165" y="632"/>
                            </a:lnTo>
                            <a:lnTo>
                              <a:pt x="1164" y="640"/>
                            </a:lnTo>
                            <a:lnTo>
                              <a:pt x="1163" y="650"/>
                            </a:lnTo>
                            <a:lnTo>
                              <a:pt x="1165" y="660"/>
                            </a:lnTo>
                            <a:lnTo>
                              <a:pt x="1167" y="671"/>
                            </a:lnTo>
                            <a:lnTo>
                              <a:pt x="1173" y="684"/>
                            </a:lnTo>
                            <a:lnTo>
                              <a:pt x="1182" y="698"/>
                            </a:lnTo>
                            <a:lnTo>
                              <a:pt x="1201" y="723"/>
                            </a:lnTo>
                            <a:lnTo>
                              <a:pt x="1218" y="745"/>
                            </a:lnTo>
                            <a:lnTo>
                              <a:pt x="1222" y="750"/>
                            </a:lnTo>
                            <a:lnTo>
                              <a:pt x="1223" y="755"/>
                            </a:lnTo>
                            <a:lnTo>
                              <a:pt x="1224" y="759"/>
                            </a:lnTo>
                            <a:lnTo>
                              <a:pt x="1224" y="762"/>
                            </a:lnTo>
                            <a:lnTo>
                              <a:pt x="1222" y="766"/>
                            </a:lnTo>
                            <a:lnTo>
                              <a:pt x="1218" y="769"/>
                            </a:lnTo>
                            <a:lnTo>
                              <a:pt x="1213" y="771"/>
                            </a:lnTo>
                            <a:lnTo>
                              <a:pt x="1205" y="773"/>
                            </a:lnTo>
                            <a:lnTo>
                              <a:pt x="1181" y="778"/>
                            </a:lnTo>
                            <a:lnTo>
                              <a:pt x="1155" y="783"/>
                            </a:lnTo>
                            <a:lnTo>
                              <a:pt x="1129" y="789"/>
                            </a:lnTo>
                            <a:lnTo>
                              <a:pt x="1103" y="793"/>
                            </a:lnTo>
                            <a:lnTo>
                              <a:pt x="1089" y="796"/>
                            </a:lnTo>
                            <a:lnTo>
                              <a:pt x="1076" y="797"/>
                            </a:lnTo>
                            <a:lnTo>
                              <a:pt x="1063" y="797"/>
                            </a:lnTo>
                            <a:lnTo>
                              <a:pt x="1049" y="797"/>
                            </a:lnTo>
                            <a:lnTo>
                              <a:pt x="1036" y="796"/>
                            </a:lnTo>
                            <a:lnTo>
                              <a:pt x="1024" y="795"/>
                            </a:lnTo>
                            <a:lnTo>
                              <a:pt x="1011" y="791"/>
                            </a:lnTo>
                            <a:lnTo>
                              <a:pt x="999" y="788"/>
                            </a:lnTo>
                            <a:lnTo>
                              <a:pt x="989" y="782"/>
                            </a:lnTo>
                            <a:lnTo>
                              <a:pt x="978" y="776"/>
                            </a:lnTo>
                            <a:lnTo>
                              <a:pt x="967" y="767"/>
                            </a:lnTo>
                            <a:lnTo>
                              <a:pt x="956" y="757"/>
                            </a:lnTo>
                            <a:lnTo>
                              <a:pt x="931" y="731"/>
                            </a:lnTo>
                            <a:lnTo>
                              <a:pt x="906" y="703"/>
                            </a:lnTo>
                            <a:lnTo>
                              <a:pt x="881" y="673"/>
                            </a:lnTo>
                            <a:lnTo>
                              <a:pt x="859" y="644"/>
                            </a:lnTo>
                            <a:lnTo>
                              <a:pt x="839" y="619"/>
                            </a:lnTo>
                            <a:lnTo>
                              <a:pt x="822" y="598"/>
                            </a:lnTo>
                            <a:lnTo>
                              <a:pt x="818" y="598"/>
                            </a:lnTo>
                            <a:lnTo>
                              <a:pt x="814" y="610"/>
                            </a:lnTo>
                            <a:lnTo>
                              <a:pt x="811" y="628"/>
                            </a:lnTo>
                            <a:lnTo>
                              <a:pt x="809" y="648"/>
                            </a:lnTo>
                            <a:lnTo>
                              <a:pt x="806" y="668"/>
                            </a:lnTo>
                            <a:lnTo>
                              <a:pt x="803" y="678"/>
                            </a:lnTo>
                            <a:lnTo>
                              <a:pt x="800" y="687"/>
                            </a:lnTo>
                            <a:lnTo>
                              <a:pt x="798" y="694"/>
                            </a:lnTo>
                            <a:lnTo>
                              <a:pt x="793" y="701"/>
                            </a:lnTo>
                            <a:lnTo>
                              <a:pt x="789" y="707"/>
                            </a:lnTo>
                            <a:lnTo>
                              <a:pt x="783" y="709"/>
                            </a:lnTo>
                            <a:lnTo>
                              <a:pt x="780" y="710"/>
                            </a:lnTo>
                            <a:lnTo>
                              <a:pt x="777" y="710"/>
                            </a:lnTo>
                            <a:lnTo>
                              <a:pt x="773" y="710"/>
                            </a:lnTo>
                            <a:lnTo>
                              <a:pt x="769" y="709"/>
                            </a:lnTo>
                            <a:lnTo>
                              <a:pt x="762" y="707"/>
                            </a:lnTo>
                            <a:lnTo>
                              <a:pt x="756" y="702"/>
                            </a:lnTo>
                            <a:lnTo>
                              <a:pt x="751" y="698"/>
                            </a:lnTo>
                            <a:lnTo>
                              <a:pt x="747" y="692"/>
                            </a:lnTo>
                            <a:lnTo>
                              <a:pt x="743" y="686"/>
                            </a:lnTo>
                            <a:lnTo>
                              <a:pt x="740" y="679"/>
                            </a:lnTo>
                            <a:lnTo>
                              <a:pt x="738" y="672"/>
                            </a:lnTo>
                            <a:lnTo>
                              <a:pt x="735" y="664"/>
                            </a:lnTo>
                            <a:lnTo>
                              <a:pt x="731" y="649"/>
                            </a:lnTo>
                            <a:lnTo>
                              <a:pt x="728" y="632"/>
                            </a:lnTo>
                            <a:lnTo>
                              <a:pt x="725" y="624"/>
                            </a:lnTo>
                            <a:lnTo>
                              <a:pt x="722" y="618"/>
                            </a:lnTo>
                            <a:lnTo>
                              <a:pt x="719" y="610"/>
                            </a:lnTo>
                            <a:lnTo>
                              <a:pt x="714" y="603"/>
                            </a:lnTo>
                            <a:lnTo>
                              <a:pt x="708" y="594"/>
                            </a:lnTo>
                            <a:lnTo>
                              <a:pt x="700" y="587"/>
                            </a:lnTo>
                            <a:lnTo>
                              <a:pt x="692" y="579"/>
                            </a:lnTo>
                            <a:lnTo>
                              <a:pt x="684" y="572"/>
                            </a:lnTo>
                            <a:lnTo>
                              <a:pt x="677" y="565"/>
                            </a:lnTo>
                            <a:lnTo>
                              <a:pt x="669" y="558"/>
                            </a:lnTo>
                            <a:lnTo>
                              <a:pt x="662" y="550"/>
                            </a:lnTo>
                            <a:lnTo>
                              <a:pt x="655" y="541"/>
                            </a:lnTo>
                            <a:lnTo>
                              <a:pt x="649" y="525"/>
                            </a:lnTo>
                            <a:lnTo>
                              <a:pt x="642" y="509"/>
                            </a:lnTo>
                            <a:lnTo>
                              <a:pt x="636" y="489"/>
                            </a:lnTo>
                            <a:lnTo>
                              <a:pt x="631" y="468"/>
                            </a:lnTo>
                            <a:lnTo>
                              <a:pt x="621" y="422"/>
                            </a:lnTo>
                            <a:lnTo>
                              <a:pt x="609" y="377"/>
                            </a:lnTo>
                            <a:lnTo>
                              <a:pt x="602" y="357"/>
                            </a:lnTo>
                            <a:lnTo>
                              <a:pt x="592" y="338"/>
                            </a:lnTo>
                            <a:lnTo>
                              <a:pt x="587" y="331"/>
                            </a:lnTo>
                            <a:lnTo>
                              <a:pt x="581" y="323"/>
                            </a:lnTo>
                            <a:lnTo>
                              <a:pt x="575" y="315"/>
                            </a:lnTo>
                            <a:lnTo>
                              <a:pt x="569" y="310"/>
                            </a:lnTo>
                            <a:lnTo>
                              <a:pt x="561" y="304"/>
                            </a:lnTo>
                            <a:lnTo>
                              <a:pt x="553" y="300"/>
                            </a:lnTo>
                            <a:lnTo>
                              <a:pt x="544" y="296"/>
                            </a:lnTo>
                            <a:lnTo>
                              <a:pt x="534" y="294"/>
                            </a:lnTo>
                            <a:lnTo>
                              <a:pt x="524" y="293"/>
                            </a:lnTo>
                            <a:lnTo>
                              <a:pt x="513" y="293"/>
                            </a:lnTo>
                            <a:lnTo>
                              <a:pt x="501" y="294"/>
                            </a:lnTo>
                            <a:lnTo>
                              <a:pt x="487" y="296"/>
                            </a:lnTo>
                            <a:lnTo>
                              <a:pt x="480" y="298"/>
                            </a:lnTo>
                            <a:lnTo>
                              <a:pt x="473" y="298"/>
                            </a:lnTo>
                            <a:lnTo>
                              <a:pt x="466" y="298"/>
                            </a:lnTo>
                            <a:lnTo>
                              <a:pt x="460" y="297"/>
                            </a:lnTo>
                            <a:lnTo>
                              <a:pt x="454" y="296"/>
                            </a:lnTo>
                            <a:lnTo>
                              <a:pt x="448" y="294"/>
                            </a:lnTo>
                            <a:lnTo>
                              <a:pt x="443" y="291"/>
                            </a:lnTo>
                            <a:lnTo>
                              <a:pt x="437" y="287"/>
                            </a:lnTo>
                            <a:lnTo>
                              <a:pt x="428" y="281"/>
                            </a:lnTo>
                            <a:lnTo>
                              <a:pt x="421" y="272"/>
                            </a:lnTo>
                            <a:lnTo>
                              <a:pt x="414" y="262"/>
                            </a:lnTo>
                            <a:lnTo>
                              <a:pt x="407" y="253"/>
                            </a:lnTo>
                            <a:lnTo>
                              <a:pt x="401" y="244"/>
                            </a:lnTo>
                            <a:lnTo>
                              <a:pt x="395" y="237"/>
                            </a:lnTo>
                            <a:lnTo>
                              <a:pt x="389" y="232"/>
                            </a:lnTo>
                            <a:lnTo>
                              <a:pt x="383" y="228"/>
                            </a:lnTo>
                            <a:lnTo>
                              <a:pt x="379" y="227"/>
                            </a:lnTo>
                            <a:lnTo>
                              <a:pt x="376" y="227"/>
                            </a:lnTo>
                            <a:lnTo>
                              <a:pt x="373" y="228"/>
                            </a:lnTo>
                            <a:lnTo>
                              <a:pt x="369" y="231"/>
                            </a:lnTo>
                            <a:lnTo>
                              <a:pt x="366" y="234"/>
                            </a:lnTo>
                            <a:lnTo>
                              <a:pt x="362" y="238"/>
                            </a:lnTo>
                            <a:lnTo>
                              <a:pt x="357" y="243"/>
                            </a:lnTo>
                            <a:lnTo>
                              <a:pt x="353" y="249"/>
                            </a:lnTo>
                            <a:lnTo>
                              <a:pt x="343" y="265"/>
                            </a:lnTo>
                            <a:lnTo>
                              <a:pt x="332" y="280"/>
                            </a:lnTo>
                            <a:lnTo>
                              <a:pt x="319" y="294"/>
                            </a:lnTo>
                            <a:lnTo>
                              <a:pt x="306" y="306"/>
                            </a:lnTo>
                            <a:lnTo>
                              <a:pt x="299" y="313"/>
                            </a:lnTo>
                            <a:lnTo>
                              <a:pt x="291" y="318"/>
                            </a:lnTo>
                            <a:lnTo>
                              <a:pt x="284" y="323"/>
                            </a:lnTo>
                            <a:lnTo>
                              <a:pt x="276" y="326"/>
                            </a:lnTo>
                            <a:lnTo>
                              <a:pt x="268" y="330"/>
                            </a:lnTo>
                            <a:lnTo>
                              <a:pt x="259" y="333"/>
                            </a:lnTo>
                            <a:lnTo>
                              <a:pt x="250" y="334"/>
                            </a:lnTo>
                            <a:lnTo>
                              <a:pt x="241" y="335"/>
                            </a:lnTo>
                            <a:lnTo>
                              <a:pt x="233" y="335"/>
                            </a:lnTo>
                            <a:lnTo>
                              <a:pt x="224" y="336"/>
                            </a:lnTo>
                            <a:lnTo>
                              <a:pt x="216" y="337"/>
                            </a:lnTo>
                            <a:lnTo>
                              <a:pt x="207" y="340"/>
                            </a:lnTo>
                            <a:lnTo>
                              <a:pt x="192" y="345"/>
                            </a:lnTo>
                            <a:lnTo>
                              <a:pt x="178" y="353"/>
                            </a:lnTo>
                            <a:lnTo>
                              <a:pt x="162" y="360"/>
                            </a:lnTo>
                            <a:lnTo>
                              <a:pt x="148" y="367"/>
                            </a:lnTo>
                            <a:lnTo>
                              <a:pt x="132" y="374"/>
                            </a:lnTo>
                            <a:lnTo>
                              <a:pt x="116" y="381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99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57411" y="4096299"/>
                        <a:ext cx="1441105" cy="112730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56" y="225"/>
                          </a:cxn>
                          <a:cxn ang="0">
                            <a:pos x="644" y="105"/>
                          </a:cxn>
                          <a:cxn ang="0">
                            <a:pos x="924" y="155"/>
                          </a:cxn>
                          <a:cxn ang="0">
                            <a:pos x="1037" y="270"/>
                          </a:cxn>
                          <a:cxn ang="0">
                            <a:pos x="1391" y="81"/>
                          </a:cxn>
                          <a:cxn ang="0">
                            <a:pos x="1570" y="5"/>
                          </a:cxn>
                          <a:cxn ang="0">
                            <a:pos x="1714" y="8"/>
                          </a:cxn>
                          <a:cxn ang="0">
                            <a:pos x="1742" y="198"/>
                          </a:cxn>
                          <a:cxn ang="0">
                            <a:pos x="1711" y="333"/>
                          </a:cxn>
                          <a:cxn ang="0">
                            <a:pos x="1763" y="577"/>
                          </a:cxn>
                          <a:cxn ang="0">
                            <a:pos x="1709" y="678"/>
                          </a:cxn>
                          <a:cxn ang="0">
                            <a:pos x="1820" y="779"/>
                          </a:cxn>
                          <a:cxn ang="0">
                            <a:pos x="1988" y="843"/>
                          </a:cxn>
                          <a:cxn ang="0">
                            <a:pos x="2066" y="966"/>
                          </a:cxn>
                          <a:cxn ang="0">
                            <a:pos x="2141" y="846"/>
                          </a:cxn>
                          <a:cxn ang="0">
                            <a:pos x="2301" y="777"/>
                          </a:cxn>
                          <a:cxn ang="0">
                            <a:pos x="2396" y="857"/>
                          </a:cxn>
                          <a:cxn ang="0">
                            <a:pos x="2447" y="722"/>
                          </a:cxn>
                          <a:cxn ang="0">
                            <a:pos x="2369" y="611"/>
                          </a:cxn>
                          <a:cxn ang="0">
                            <a:pos x="2468" y="490"/>
                          </a:cxn>
                          <a:cxn ang="0">
                            <a:pos x="2341" y="349"/>
                          </a:cxn>
                          <a:cxn ang="0">
                            <a:pos x="2727" y="371"/>
                          </a:cxn>
                          <a:cxn ang="0">
                            <a:pos x="2806" y="502"/>
                          </a:cxn>
                          <a:cxn ang="0">
                            <a:pos x="2907" y="606"/>
                          </a:cxn>
                          <a:cxn ang="0">
                            <a:pos x="2995" y="545"/>
                          </a:cxn>
                          <a:cxn ang="0">
                            <a:pos x="3193" y="545"/>
                          </a:cxn>
                          <a:cxn ang="0">
                            <a:pos x="3468" y="624"/>
                          </a:cxn>
                          <a:cxn ang="0">
                            <a:pos x="3521" y="739"/>
                          </a:cxn>
                          <a:cxn ang="0">
                            <a:pos x="3441" y="748"/>
                          </a:cxn>
                          <a:cxn ang="0">
                            <a:pos x="3521" y="930"/>
                          </a:cxn>
                          <a:cxn ang="0">
                            <a:pos x="3631" y="975"/>
                          </a:cxn>
                          <a:cxn ang="0">
                            <a:pos x="3390" y="1180"/>
                          </a:cxn>
                          <a:cxn ang="0">
                            <a:pos x="3099" y="1601"/>
                          </a:cxn>
                          <a:cxn ang="0">
                            <a:pos x="3039" y="1810"/>
                          </a:cxn>
                          <a:cxn ang="0">
                            <a:pos x="2853" y="2090"/>
                          </a:cxn>
                          <a:cxn ang="0">
                            <a:pos x="2793" y="2325"/>
                          </a:cxn>
                          <a:cxn ang="0">
                            <a:pos x="2721" y="2632"/>
                          </a:cxn>
                          <a:cxn ang="0">
                            <a:pos x="2646" y="2802"/>
                          </a:cxn>
                          <a:cxn ang="0">
                            <a:pos x="2454" y="2749"/>
                          </a:cxn>
                          <a:cxn ang="0">
                            <a:pos x="2341" y="2837"/>
                          </a:cxn>
                          <a:cxn ang="0">
                            <a:pos x="2201" y="2777"/>
                          </a:cxn>
                          <a:cxn ang="0">
                            <a:pos x="2214" y="2632"/>
                          </a:cxn>
                          <a:cxn ang="0">
                            <a:pos x="2087" y="2703"/>
                          </a:cxn>
                          <a:cxn ang="0">
                            <a:pos x="1989" y="2664"/>
                          </a:cxn>
                          <a:cxn ang="0">
                            <a:pos x="1757" y="2680"/>
                          </a:cxn>
                          <a:cxn ang="0">
                            <a:pos x="1588" y="2640"/>
                          </a:cxn>
                          <a:cxn ang="0">
                            <a:pos x="1399" y="2617"/>
                          </a:cxn>
                          <a:cxn ang="0">
                            <a:pos x="1187" y="2570"/>
                          </a:cxn>
                          <a:cxn ang="0">
                            <a:pos x="1034" y="2579"/>
                          </a:cxn>
                          <a:cxn ang="0">
                            <a:pos x="824" y="2553"/>
                          </a:cxn>
                          <a:cxn ang="0">
                            <a:pos x="742" y="2406"/>
                          </a:cxn>
                          <a:cxn ang="0">
                            <a:pos x="598" y="2389"/>
                          </a:cxn>
                          <a:cxn ang="0">
                            <a:pos x="467" y="2282"/>
                          </a:cxn>
                          <a:cxn ang="0">
                            <a:pos x="391" y="2356"/>
                          </a:cxn>
                          <a:cxn ang="0">
                            <a:pos x="159" y="2354"/>
                          </a:cxn>
                          <a:cxn ang="0">
                            <a:pos x="13" y="2167"/>
                          </a:cxn>
                          <a:cxn ang="0">
                            <a:pos x="102" y="1823"/>
                          </a:cxn>
                          <a:cxn ang="0">
                            <a:pos x="133" y="1130"/>
                          </a:cxn>
                          <a:cxn ang="0">
                            <a:pos x="177" y="868"/>
                          </a:cxn>
                          <a:cxn ang="0">
                            <a:pos x="358" y="704"/>
                          </a:cxn>
                        </a:cxnLst>
                        <a:rect l="0" t="0" r="r" b="b"/>
                        <a:pathLst>
                          <a:path w="3631" h="2837">
                            <a:moveTo>
                              <a:pt x="387" y="461"/>
                            </a:moveTo>
                            <a:lnTo>
                              <a:pt x="389" y="428"/>
                            </a:lnTo>
                            <a:lnTo>
                              <a:pt x="389" y="395"/>
                            </a:lnTo>
                            <a:lnTo>
                              <a:pt x="389" y="363"/>
                            </a:lnTo>
                            <a:lnTo>
                              <a:pt x="389" y="332"/>
                            </a:lnTo>
                            <a:lnTo>
                              <a:pt x="389" y="314"/>
                            </a:lnTo>
                            <a:lnTo>
                              <a:pt x="390" y="299"/>
                            </a:lnTo>
                            <a:lnTo>
                              <a:pt x="391" y="287"/>
                            </a:lnTo>
                            <a:lnTo>
                              <a:pt x="394" y="276"/>
                            </a:lnTo>
                            <a:lnTo>
                              <a:pt x="398" y="266"/>
                            </a:lnTo>
                            <a:lnTo>
                              <a:pt x="405" y="256"/>
                            </a:lnTo>
                            <a:lnTo>
                              <a:pt x="412" y="245"/>
                            </a:lnTo>
                            <a:lnTo>
                              <a:pt x="425" y="234"/>
                            </a:lnTo>
                            <a:lnTo>
                              <a:pt x="440" y="230"/>
                            </a:lnTo>
                            <a:lnTo>
                              <a:pt x="456" y="225"/>
                            </a:lnTo>
                            <a:lnTo>
                              <a:pt x="471" y="217"/>
                            </a:lnTo>
                            <a:lnTo>
                              <a:pt x="487" y="208"/>
                            </a:lnTo>
                            <a:lnTo>
                              <a:pt x="503" y="198"/>
                            </a:lnTo>
                            <a:lnTo>
                              <a:pt x="516" y="188"/>
                            </a:lnTo>
                            <a:lnTo>
                              <a:pt x="529" y="178"/>
                            </a:lnTo>
                            <a:lnTo>
                              <a:pt x="542" y="168"/>
                            </a:lnTo>
                            <a:lnTo>
                              <a:pt x="558" y="151"/>
                            </a:lnTo>
                            <a:lnTo>
                              <a:pt x="579" y="131"/>
                            </a:lnTo>
                            <a:lnTo>
                              <a:pt x="590" y="121"/>
                            </a:lnTo>
                            <a:lnTo>
                              <a:pt x="602" y="112"/>
                            </a:lnTo>
                            <a:lnTo>
                              <a:pt x="612" y="106"/>
                            </a:lnTo>
                            <a:lnTo>
                              <a:pt x="621" y="102"/>
                            </a:lnTo>
                            <a:lnTo>
                              <a:pt x="628" y="102"/>
                            </a:lnTo>
                            <a:lnTo>
                              <a:pt x="636" y="102"/>
                            </a:lnTo>
                            <a:lnTo>
                              <a:pt x="644" y="105"/>
                            </a:lnTo>
                            <a:lnTo>
                              <a:pt x="652" y="108"/>
                            </a:lnTo>
                            <a:lnTo>
                              <a:pt x="666" y="116"/>
                            </a:lnTo>
                            <a:lnTo>
                              <a:pt x="679" y="124"/>
                            </a:lnTo>
                            <a:lnTo>
                              <a:pt x="694" y="131"/>
                            </a:lnTo>
                            <a:lnTo>
                              <a:pt x="707" y="137"/>
                            </a:lnTo>
                            <a:lnTo>
                              <a:pt x="723" y="142"/>
                            </a:lnTo>
                            <a:lnTo>
                              <a:pt x="737" y="147"/>
                            </a:lnTo>
                            <a:lnTo>
                              <a:pt x="753" y="150"/>
                            </a:lnTo>
                            <a:lnTo>
                              <a:pt x="767" y="152"/>
                            </a:lnTo>
                            <a:lnTo>
                              <a:pt x="783" y="154"/>
                            </a:lnTo>
                            <a:lnTo>
                              <a:pt x="799" y="156"/>
                            </a:lnTo>
                            <a:lnTo>
                              <a:pt x="831" y="156"/>
                            </a:lnTo>
                            <a:lnTo>
                              <a:pt x="862" y="156"/>
                            </a:lnTo>
                            <a:lnTo>
                              <a:pt x="894" y="156"/>
                            </a:lnTo>
                            <a:lnTo>
                              <a:pt x="924" y="155"/>
                            </a:lnTo>
                            <a:lnTo>
                              <a:pt x="994" y="179"/>
                            </a:lnTo>
                            <a:lnTo>
                              <a:pt x="998" y="196"/>
                            </a:lnTo>
                            <a:lnTo>
                              <a:pt x="1002" y="211"/>
                            </a:lnTo>
                            <a:lnTo>
                              <a:pt x="1003" y="220"/>
                            </a:lnTo>
                            <a:lnTo>
                              <a:pt x="1006" y="229"/>
                            </a:lnTo>
                            <a:lnTo>
                              <a:pt x="1007" y="238"/>
                            </a:lnTo>
                            <a:lnTo>
                              <a:pt x="1007" y="247"/>
                            </a:lnTo>
                            <a:lnTo>
                              <a:pt x="1007" y="257"/>
                            </a:lnTo>
                            <a:lnTo>
                              <a:pt x="1006" y="268"/>
                            </a:lnTo>
                            <a:lnTo>
                              <a:pt x="1006" y="273"/>
                            </a:lnTo>
                            <a:lnTo>
                              <a:pt x="1007" y="278"/>
                            </a:lnTo>
                            <a:lnTo>
                              <a:pt x="1008" y="283"/>
                            </a:lnTo>
                            <a:lnTo>
                              <a:pt x="1009" y="286"/>
                            </a:lnTo>
                            <a:lnTo>
                              <a:pt x="1013" y="286"/>
                            </a:lnTo>
                            <a:lnTo>
                              <a:pt x="1037" y="270"/>
                            </a:lnTo>
                            <a:lnTo>
                              <a:pt x="1060" y="256"/>
                            </a:lnTo>
                            <a:lnTo>
                              <a:pt x="1085" y="243"/>
                            </a:lnTo>
                            <a:lnTo>
                              <a:pt x="1110" y="229"/>
                            </a:lnTo>
                            <a:lnTo>
                              <a:pt x="1135" y="215"/>
                            </a:lnTo>
                            <a:lnTo>
                              <a:pt x="1159" y="201"/>
                            </a:lnTo>
                            <a:lnTo>
                              <a:pt x="1182" y="186"/>
                            </a:lnTo>
                            <a:lnTo>
                              <a:pt x="1206" y="170"/>
                            </a:lnTo>
                            <a:lnTo>
                              <a:pt x="1219" y="160"/>
                            </a:lnTo>
                            <a:lnTo>
                              <a:pt x="1234" y="151"/>
                            </a:lnTo>
                            <a:lnTo>
                              <a:pt x="1248" y="144"/>
                            </a:lnTo>
                            <a:lnTo>
                              <a:pt x="1264" y="136"/>
                            </a:lnTo>
                            <a:lnTo>
                              <a:pt x="1295" y="121"/>
                            </a:lnTo>
                            <a:lnTo>
                              <a:pt x="1327" y="109"/>
                            </a:lnTo>
                            <a:lnTo>
                              <a:pt x="1358" y="96"/>
                            </a:lnTo>
                            <a:lnTo>
                              <a:pt x="1391" y="81"/>
                            </a:lnTo>
                            <a:lnTo>
                              <a:pt x="1405" y="73"/>
                            </a:lnTo>
                            <a:lnTo>
                              <a:pt x="1421" y="65"/>
                            </a:lnTo>
                            <a:lnTo>
                              <a:pt x="1435" y="55"/>
                            </a:lnTo>
                            <a:lnTo>
                              <a:pt x="1450" y="45"/>
                            </a:lnTo>
                            <a:lnTo>
                              <a:pt x="1463" y="35"/>
                            </a:lnTo>
                            <a:lnTo>
                              <a:pt x="1477" y="23"/>
                            </a:lnTo>
                            <a:lnTo>
                              <a:pt x="1493" y="15"/>
                            </a:lnTo>
                            <a:lnTo>
                              <a:pt x="1510" y="7"/>
                            </a:lnTo>
                            <a:lnTo>
                              <a:pt x="1519" y="5"/>
                            </a:lnTo>
                            <a:lnTo>
                              <a:pt x="1526" y="2"/>
                            </a:lnTo>
                            <a:lnTo>
                              <a:pt x="1535" y="0"/>
                            </a:lnTo>
                            <a:lnTo>
                              <a:pt x="1544" y="0"/>
                            </a:lnTo>
                            <a:lnTo>
                              <a:pt x="1553" y="0"/>
                            </a:lnTo>
                            <a:lnTo>
                              <a:pt x="1561" y="2"/>
                            </a:lnTo>
                            <a:lnTo>
                              <a:pt x="1570" y="5"/>
                            </a:lnTo>
                            <a:lnTo>
                              <a:pt x="1579" y="9"/>
                            </a:lnTo>
                            <a:lnTo>
                              <a:pt x="1592" y="17"/>
                            </a:lnTo>
                            <a:lnTo>
                              <a:pt x="1606" y="25"/>
                            </a:lnTo>
                            <a:lnTo>
                              <a:pt x="1614" y="28"/>
                            </a:lnTo>
                            <a:lnTo>
                              <a:pt x="1622" y="29"/>
                            </a:lnTo>
                            <a:lnTo>
                              <a:pt x="1625" y="29"/>
                            </a:lnTo>
                            <a:lnTo>
                              <a:pt x="1630" y="29"/>
                            </a:lnTo>
                            <a:lnTo>
                              <a:pt x="1633" y="28"/>
                            </a:lnTo>
                            <a:lnTo>
                              <a:pt x="1636" y="27"/>
                            </a:lnTo>
                            <a:lnTo>
                              <a:pt x="1659" y="13"/>
                            </a:lnTo>
                            <a:lnTo>
                              <a:pt x="1673" y="7"/>
                            </a:lnTo>
                            <a:lnTo>
                              <a:pt x="1680" y="5"/>
                            </a:lnTo>
                            <a:lnTo>
                              <a:pt x="1689" y="5"/>
                            </a:lnTo>
                            <a:lnTo>
                              <a:pt x="1700" y="6"/>
                            </a:lnTo>
                            <a:lnTo>
                              <a:pt x="1714" y="8"/>
                            </a:lnTo>
                            <a:lnTo>
                              <a:pt x="1719" y="15"/>
                            </a:lnTo>
                            <a:lnTo>
                              <a:pt x="1723" y="21"/>
                            </a:lnTo>
                            <a:lnTo>
                              <a:pt x="1727" y="29"/>
                            </a:lnTo>
                            <a:lnTo>
                              <a:pt x="1729" y="37"/>
                            </a:lnTo>
                            <a:lnTo>
                              <a:pt x="1733" y="53"/>
                            </a:lnTo>
                            <a:lnTo>
                              <a:pt x="1735" y="70"/>
                            </a:lnTo>
                            <a:lnTo>
                              <a:pt x="1735" y="87"/>
                            </a:lnTo>
                            <a:lnTo>
                              <a:pt x="1734" y="105"/>
                            </a:lnTo>
                            <a:lnTo>
                              <a:pt x="1732" y="121"/>
                            </a:lnTo>
                            <a:lnTo>
                              <a:pt x="1729" y="137"/>
                            </a:lnTo>
                            <a:lnTo>
                              <a:pt x="1728" y="147"/>
                            </a:lnTo>
                            <a:lnTo>
                              <a:pt x="1728" y="157"/>
                            </a:lnTo>
                            <a:lnTo>
                              <a:pt x="1730" y="168"/>
                            </a:lnTo>
                            <a:lnTo>
                              <a:pt x="1733" y="178"/>
                            </a:lnTo>
                            <a:lnTo>
                              <a:pt x="1742" y="198"/>
                            </a:lnTo>
                            <a:lnTo>
                              <a:pt x="1751" y="219"/>
                            </a:lnTo>
                            <a:lnTo>
                              <a:pt x="1756" y="229"/>
                            </a:lnTo>
                            <a:lnTo>
                              <a:pt x="1759" y="239"/>
                            </a:lnTo>
                            <a:lnTo>
                              <a:pt x="1762" y="248"/>
                            </a:lnTo>
                            <a:lnTo>
                              <a:pt x="1762" y="258"/>
                            </a:lnTo>
                            <a:lnTo>
                              <a:pt x="1761" y="268"/>
                            </a:lnTo>
                            <a:lnTo>
                              <a:pt x="1759" y="277"/>
                            </a:lnTo>
                            <a:lnTo>
                              <a:pt x="1756" y="282"/>
                            </a:lnTo>
                            <a:lnTo>
                              <a:pt x="1753" y="286"/>
                            </a:lnTo>
                            <a:lnTo>
                              <a:pt x="1749" y="290"/>
                            </a:lnTo>
                            <a:lnTo>
                              <a:pt x="1744" y="295"/>
                            </a:lnTo>
                            <a:lnTo>
                              <a:pt x="1729" y="310"/>
                            </a:lnTo>
                            <a:lnTo>
                              <a:pt x="1718" y="323"/>
                            </a:lnTo>
                            <a:lnTo>
                              <a:pt x="1714" y="327"/>
                            </a:lnTo>
                            <a:lnTo>
                              <a:pt x="1711" y="333"/>
                            </a:lnTo>
                            <a:lnTo>
                              <a:pt x="1709" y="338"/>
                            </a:lnTo>
                            <a:lnTo>
                              <a:pt x="1708" y="343"/>
                            </a:lnTo>
                            <a:lnTo>
                              <a:pt x="1707" y="354"/>
                            </a:lnTo>
                            <a:lnTo>
                              <a:pt x="1707" y="366"/>
                            </a:lnTo>
                            <a:lnTo>
                              <a:pt x="1708" y="382"/>
                            </a:lnTo>
                            <a:lnTo>
                              <a:pt x="1709" y="402"/>
                            </a:lnTo>
                            <a:lnTo>
                              <a:pt x="1711" y="422"/>
                            </a:lnTo>
                            <a:lnTo>
                              <a:pt x="1714" y="443"/>
                            </a:lnTo>
                            <a:lnTo>
                              <a:pt x="1719" y="464"/>
                            </a:lnTo>
                            <a:lnTo>
                              <a:pt x="1725" y="485"/>
                            </a:lnTo>
                            <a:lnTo>
                              <a:pt x="1732" y="506"/>
                            </a:lnTo>
                            <a:lnTo>
                              <a:pt x="1741" y="527"/>
                            </a:lnTo>
                            <a:lnTo>
                              <a:pt x="1749" y="546"/>
                            </a:lnTo>
                            <a:lnTo>
                              <a:pt x="1758" y="565"/>
                            </a:lnTo>
                            <a:lnTo>
                              <a:pt x="1763" y="577"/>
                            </a:lnTo>
                            <a:lnTo>
                              <a:pt x="1768" y="589"/>
                            </a:lnTo>
                            <a:lnTo>
                              <a:pt x="1771" y="599"/>
                            </a:lnTo>
                            <a:lnTo>
                              <a:pt x="1774" y="607"/>
                            </a:lnTo>
                            <a:lnTo>
                              <a:pt x="1776" y="616"/>
                            </a:lnTo>
                            <a:lnTo>
                              <a:pt x="1777" y="624"/>
                            </a:lnTo>
                            <a:lnTo>
                              <a:pt x="1777" y="631"/>
                            </a:lnTo>
                            <a:lnTo>
                              <a:pt x="1776" y="636"/>
                            </a:lnTo>
                            <a:lnTo>
                              <a:pt x="1773" y="642"/>
                            </a:lnTo>
                            <a:lnTo>
                              <a:pt x="1771" y="646"/>
                            </a:lnTo>
                            <a:lnTo>
                              <a:pt x="1769" y="650"/>
                            </a:lnTo>
                            <a:lnTo>
                              <a:pt x="1766" y="653"/>
                            </a:lnTo>
                            <a:lnTo>
                              <a:pt x="1758" y="660"/>
                            </a:lnTo>
                            <a:lnTo>
                              <a:pt x="1749" y="664"/>
                            </a:lnTo>
                            <a:lnTo>
                              <a:pt x="1729" y="671"/>
                            </a:lnTo>
                            <a:lnTo>
                              <a:pt x="1709" y="678"/>
                            </a:lnTo>
                            <a:lnTo>
                              <a:pt x="1701" y="682"/>
                            </a:lnTo>
                            <a:lnTo>
                              <a:pt x="1694" y="689"/>
                            </a:lnTo>
                            <a:lnTo>
                              <a:pt x="1692" y="692"/>
                            </a:lnTo>
                            <a:lnTo>
                              <a:pt x="1690" y="696"/>
                            </a:lnTo>
                            <a:lnTo>
                              <a:pt x="1689" y="701"/>
                            </a:lnTo>
                            <a:lnTo>
                              <a:pt x="1689" y="706"/>
                            </a:lnTo>
                            <a:lnTo>
                              <a:pt x="1703" y="721"/>
                            </a:lnTo>
                            <a:lnTo>
                              <a:pt x="1717" y="734"/>
                            </a:lnTo>
                            <a:lnTo>
                              <a:pt x="1730" y="744"/>
                            </a:lnTo>
                            <a:lnTo>
                              <a:pt x="1742" y="754"/>
                            </a:lnTo>
                            <a:lnTo>
                              <a:pt x="1757" y="762"/>
                            </a:lnTo>
                            <a:lnTo>
                              <a:pt x="1772" y="768"/>
                            </a:lnTo>
                            <a:lnTo>
                              <a:pt x="1789" y="773"/>
                            </a:lnTo>
                            <a:lnTo>
                              <a:pt x="1810" y="778"/>
                            </a:lnTo>
                            <a:lnTo>
                              <a:pt x="1820" y="779"/>
                            </a:lnTo>
                            <a:lnTo>
                              <a:pt x="1830" y="782"/>
                            </a:lnTo>
                            <a:lnTo>
                              <a:pt x="1839" y="787"/>
                            </a:lnTo>
                            <a:lnTo>
                              <a:pt x="1848" y="790"/>
                            </a:lnTo>
                            <a:lnTo>
                              <a:pt x="1863" y="800"/>
                            </a:lnTo>
                            <a:lnTo>
                              <a:pt x="1879" y="811"/>
                            </a:lnTo>
                            <a:lnTo>
                              <a:pt x="1895" y="821"/>
                            </a:lnTo>
                            <a:lnTo>
                              <a:pt x="1910" y="829"/>
                            </a:lnTo>
                            <a:lnTo>
                              <a:pt x="1919" y="832"/>
                            </a:lnTo>
                            <a:lnTo>
                              <a:pt x="1928" y="836"/>
                            </a:lnTo>
                            <a:lnTo>
                              <a:pt x="1937" y="837"/>
                            </a:lnTo>
                            <a:lnTo>
                              <a:pt x="1947" y="838"/>
                            </a:lnTo>
                            <a:lnTo>
                              <a:pt x="1959" y="838"/>
                            </a:lnTo>
                            <a:lnTo>
                              <a:pt x="1969" y="839"/>
                            </a:lnTo>
                            <a:lnTo>
                              <a:pt x="1979" y="841"/>
                            </a:lnTo>
                            <a:lnTo>
                              <a:pt x="1988" y="843"/>
                            </a:lnTo>
                            <a:lnTo>
                              <a:pt x="1995" y="847"/>
                            </a:lnTo>
                            <a:lnTo>
                              <a:pt x="2003" y="851"/>
                            </a:lnTo>
                            <a:lnTo>
                              <a:pt x="2008" y="856"/>
                            </a:lnTo>
                            <a:lnTo>
                              <a:pt x="2014" y="860"/>
                            </a:lnTo>
                            <a:lnTo>
                              <a:pt x="2018" y="866"/>
                            </a:lnTo>
                            <a:lnTo>
                              <a:pt x="2021" y="871"/>
                            </a:lnTo>
                            <a:lnTo>
                              <a:pt x="2026" y="878"/>
                            </a:lnTo>
                            <a:lnTo>
                              <a:pt x="2029" y="883"/>
                            </a:lnTo>
                            <a:lnTo>
                              <a:pt x="2034" y="897"/>
                            </a:lnTo>
                            <a:lnTo>
                              <a:pt x="2039" y="910"/>
                            </a:lnTo>
                            <a:lnTo>
                              <a:pt x="2044" y="925"/>
                            </a:lnTo>
                            <a:lnTo>
                              <a:pt x="2048" y="937"/>
                            </a:lnTo>
                            <a:lnTo>
                              <a:pt x="2054" y="950"/>
                            </a:lnTo>
                            <a:lnTo>
                              <a:pt x="2062" y="960"/>
                            </a:lnTo>
                            <a:lnTo>
                              <a:pt x="2066" y="966"/>
                            </a:lnTo>
                            <a:lnTo>
                              <a:pt x="2072" y="970"/>
                            </a:lnTo>
                            <a:lnTo>
                              <a:pt x="2077" y="973"/>
                            </a:lnTo>
                            <a:lnTo>
                              <a:pt x="2084" y="977"/>
                            </a:lnTo>
                            <a:lnTo>
                              <a:pt x="2092" y="980"/>
                            </a:lnTo>
                            <a:lnTo>
                              <a:pt x="2100" y="982"/>
                            </a:lnTo>
                            <a:lnTo>
                              <a:pt x="2109" y="983"/>
                            </a:lnTo>
                            <a:lnTo>
                              <a:pt x="2119" y="983"/>
                            </a:lnTo>
                            <a:lnTo>
                              <a:pt x="2122" y="980"/>
                            </a:lnTo>
                            <a:lnTo>
                              <a:pt x="2124" y="976"/>
                            </a:lnTo>
                            <a:lnTo>
                              <a:pt x="2126" y="968"/>
                            </a:lnTo>
                            <a:lnTo>
                              <a:pt x="2127" y="960"/>
                            </a:lnTo>
                            <a:lnTo>
                              <a:pt x="2131" y="940"/>
                            </a:lnTo>
                            <a:lnTo>
                              <a:pt x="2134" y="918"/>
                            </a:lnTo>
                            <a:lnTo>
                              <a:pt x="2138" y="874"/>
                            </a:lnTo>
                            <a:lnTo>
                              <a:pt x="2141" y="846"/>
                            </a:lnTo>
                            <a:lnTo>
                              <a:pt x="2152" y="834"/>
                            </a:lnTo>
                            <a:lnTo>
                              <a:pt x="2161" y="824"/>
                            </a:lnTo>
                            <a:lnTo>
                              <a:pt x="2167" y="813"/>
                            </a:lnTo>
                            <a:lnTo>
                              <a:pt x="2174" y="803"/>
                            </a:lnTo>
                            <a:lnTo>
                              <a:pt x="2182" y="794"/>
                            </a:lnTo>
                            <a:lnTo>
                              <a:pt x="2191" y="785"/>
                            </a:lnTo>
                            <a:lnTo>
                              <a:pt x="2196" y="781"/>
                            </a:lnTo>
                            <a:lnTo>
                              <a:pt x="2203" y="777"/>
                            </a:lnTo>
                            <a:lnTo>
                              <a:pt x="2211" y="773"/>
                            </a:lnTo>
                            <a:lnTo>
                              <a:pt x="2218" y="770"/>
                            </a:lnTo>
                            <a:lnTo>
                              <a:pt x="2241" y="769"/>
                            </a:lnTo>
                            <a:lnTo>
                              <a:pt x="2261" y="770"/>
                            </a:lnTo>
                            <a:lnTo>
                              <a:pt x="2277" y="771"/>
                            </a:lnTo>
                            <a:lnTo>
                              <a:pt x="2293" y="774"/>
                            </a:lnTo>
                            <a:lnTo>
                              <a:pt x="2301" y="777"/>
                            </a:lnTo>
                            <a:lnTo>
                              <a:pt x="2307" y="780"/>
                            </a:lnTo>
                            <a:lnTo>
                              <a:pt x="2314" y="784"/>
                            </a:lnTo>
                            <a:lnTo>
                              <a:pt x="2321" y="790"/>
                            </a:lnTo>
                            <a:lnTo>
                              <a:pt x="2326" y="797"/>
                            </a:lnTo>
                            <a:lnTo>
                              <a:pt x="2333" y="804"/>
                            </a:lnTo>
                            <a:lnTo>
                              <a:pt x="2339" y="813"/>
                            </a:lnTo>
                            <a:lnTo>
                              <a:pt x="2345" y="824"/>
                            </a:lnTo>
                            <a:lnTo>
                              <a:pt x="2350" y="832"/>
                            </a:lnTo>
                            <a:lnTo>
                              <a:pt x="2355" y="840"/>
                            </a:lnTo>
                            <a:lnTo>
                              <a:pt x="2362" y="846"/>
                            </a:lnTo>
                            <a:lnTo>
                              <a:pt x="2369" y="850"/>
                            </a:lnTo>
                            <a:lnTo>
                              <a:pt x="2375" y="853"/>
                            </a:lnTo>
                            <a:lnTo>
                              <a:pt x="2382" y="856"/>
                            </a:lnTo>
                            <a:lnTo>
                              <a:pt x="2390" y="857"/>
                            </a:lnTo>
                            <a:lnTo>
                              <a:pt x="2396" y="857"/>
                            </a:lnTo>
                            <a:lnTo>
                              <a:pt x="2402" y="854"/>
                            </a:lnTo>
                            <a:lnTo>
                              <a:pt x="2408" y="851"/>
                            </a:lnTo>
                            <a:lnTo>
                              <a:pt x="2413" y="848"/>
                            </a:lnTo>
                            <a:lnTo>
                              <a:pt x="2418" y="842"/>
                            </a:lnTo>
                            <a:lnTo>
                              <a:pt x="2421" y="836"/>
                            </a:lnTo>
                            <a:lnTo>
                              <a:pt x="2423" y="828"/>
                            </a:lnTo>
                            <a:lnTo>
                              <a:pt x="2425" y="819"/>
                            </a:lnTo>
                            <a:lnTo>
                              <a:pt x="2425" y="809"/>
                            </a:lnTo>
                            <a:lnTo>
                              <a:pt x="2424" y="797"/>
                            </a:lnTo>
                            <a:lnTo>
                              <a:pt x="2424" y="787"/>
                            </a:lnTo>
                            <a:lnTo>
                              <a:pt x="2425" y="777"/>
                            </a:lnTo>
                            <a:lnTo>
                              <a:pt x="2427" y="768"/>
                            </a:lnTo>
                            <a:lnTo>
                              <a:pt x="2431" y="753"/>
                            </a:lnTo>
                            <a:lnTo>
                              <a:pt x="2435" y="741"/>
                            </a:lnTo>
                            <a:lnTo>
                              <a:pt x="2447" y="722"/>
                            </a:lnTo>
                            <a:lnTo>
                              <a:pt x="2455" y="708"/>
                            </a:lnTo>
                            <a:lnTo>
                              <a:pt x="2457" y="704"/>
                            </a:lnTo>
                            <a:lnTo>
                              <a:pt x="2457" y="701"/>
                            </a:lnTo>
                            <a:lnTo>
                              <a:pt x="2457" y="699"/>
                            </a:lnTo>
                            <a:lnTo>
                              <a:pt x="2457" y="695"/>
                            </a:lnTo>
                            <a:lnTo>
                              <a:pt x="2455" y="691"/>
                            </a:lnTo>
                            <a:lnTo>
                              <a:pt x="2453" y="688"/>
                            </a:lnTo>
                            <a:lnTo>
                              <a:pt x="2450" y="684"/>
                            </a:lnTo>
                            <a:lnTo>
                              <a:pt x="2445" y="680"/>
                            </a:lnTo>
                            <a:lnTo>
                              <a:pt x="2434" y="670"/>
                            </a:lnTo>
                            <a:lnTo>
                              <a:pt x="2418" y="658"/>
                            </a:lnTo>
                            <a:lnTo>
                              <a:pt x="2396" y="643"/>
                            </a:lnTo>
                            <a:lnTo>
                              <a:pt x="2370" y="625"/>
                            </a:lnTo>
                            <a:lnTo>
                              <a:pt x="2369" y="619"/>
                            </a:lnTo>
                            <a:lnTo>
                              <a:pt x="2369" y="611"/>
                            </a:lnTo>
                            <a:lnTo>
                              <a:pt x="2370" y="604"/>
                            </a:lnTo>
                            <a:lnTo>
                              <a:pt x="2371" y="599"/>
                            </a:lnTo>
                            <a:lnTo>
                              <a:pt x="2375" y="586"/>
                            </a:lnTo>
                            <a:lnTo>
                              <a:pt x="2382" y="575"/>
                            </a:lnTo>
                            <a:lnTo>
                              <a:pt x="2390" y="564"/>
                            </a:lnTo>
                            <a:lnTo>
                              <a:pt x="2400" y="555"/>
                            </a:lnTo>
                            <a:lnTo>
                              <a:pt x="2409" y="546"/>
                            </a:lnTo>
                            <a:lnTo>
                              <a:pt x="2420" y="538"/>
                            </a:lnTo>
                            <a:lnTo>
                              <a:pt x="2440" y="523"/>
                            </a:lnTo>
                            <a:lnTo>
                              <a:pt x="2457" y="510"/>
                            </a:lnTo>
                            <a:lnTo>
                              <a:pt x="2462" y="504"/>
                            </a:lnTo>
                            <a:lnTo>
                              <a:pt x="2467" y="498"/>
                            </a:lnTo>
                            <a:lnTo>
                              <a:pt x="2468" y="495"/>
                            </a:lnTo>
                            <a:lnTo>
                              <a:pt x="2468" y="492"/>
                            </a:lnTo>
                            <a:lnTo>
                              <a:pt x="2468" y="490"/>
                            </a:lnTo>
                            <a:lnTo>
                              <a:pt x="2468" y="486"/>
                            </a:lnTo>
                            <a:lnTo>
                              <a:pt x="2462" y="476"/>
                            </a:lnTo>
                            <a:lnTo>
                              <a:pt x="2455" y="466"/>
                            </a:lnTo>
                            <a:lnTo>
                              <a:pt x="2447" y="456"/>
                            </a:lnTo>
                            <a:lnTo>
                              <a:pt x="2437" y="447"/>
                            </a:lnTo>
                            <a:lnTo>
                              <a:pt x="2415" y="429"/>
                            </a:lnTo>
                            <a:lnTo>
                              <a:pt x="2393" y="412"/>
                            </a:lnTo>
                            <a:lnTo>
                              <a:pt x="2382" y="404"/>
                            </a:lnTo>
                            <a:lnTo>
                              <a:pt x="2372" y="395"/>
                            </a:lnTo>
                            <a:lnTo>
                              <a:pt x="2363" y="386"/>
                            </a:lnTo>
                            <a:lnTo>
                              <a:pt x="2354" y="377"/>
                            </a:lnTo>
                            <a:lnTo>
                              <a:pt x="2349" y="368"/>
                            </a:lnTo>
                            <a:lnTo>
                              <a:pt x="2344" y="358"/>
                            </a:lnTo>
                            <a:lnTo>
                              <a:pt x="2342" y="354"/>
                            </a:lnTo>
                            <a:lnTo>
                              <a:pt x="2341" y="349"/>
                            </a:lnTo>
                            <a:lnTo>
                              <a:pt x="2341" y="344"/>
                            </a:lnTo>
                            <a:lnTo>
                              <a:pt x="2342" y="339"/>
                            </a:lnTo>
                            <a:lnTo>
                              <a:pt x="2349" y="335"/>
                            </a:lnTo>
                            <a:lnTo>
                              <a:pt x="2356" y="333"/>
                            </a:lnTo>
                            <a:lnTo>
                              <a:pt x="2366" y="330"/>
                            </a:lnTo>
                            <a:lnTo>
                              <a:pt x="2376" y="328"/>
                            </a:lnTo>
                            <a:lnTo>
                              <a:pt x="2399" y="326"/>
                            </a:lnTo>
                            <a:lnTo>
                              <a:pt x="2423" y="325"/>
                            </a:lnTo>
                            <a:lnTo>
                              <a:pt x="2448" y="325"/>
                            </a:lnTo>
                            <a:lnTo>
                              <a:pt x="2471" y="326"/>
                            </a:lnTo>
                            <a:lnTo>
                              <a:pt x="2491" y="327"/>
                            </a:lnTo>
                            <a:lnTo>
                              <a:pt x="2509" y="330"/>
                            </a:lnTo>
                            <a:lnTo>
                              <a:pt x="2684" y="363"/>
                            </a:lnTo>
                            <a:lnTo>
                              <a:pt x="2711" y="367"/>
                            </a:lnTo>
                            <a:lnTo>
                              <a:pt x="2727" y="371"/>
                            </a:lnTo>
                            <a:lnTo>
                              <a:pt x="2741" y="373"/>
                            </a:lnTo>
                            <a:lnTo>
                              <a:pt x="2763" y="378"/>
                            </a:lnTo>
                            <a:lnTo>
                              <a:pt x="2765" y="389"/>
                            </a:lnTo>
                            <a:lnTo>
                              <a:pt x="2766" y="401"/>
                            </a:lnTo>
                            <a:lnTo>
                              <a:pt x="2766" y="413"/>
                            </a:lnTo>
                            <a:lnTo>
                              <a:pt x="2766" y="425"/>
                            </a:lnTo>
                            <a:lnTo>
                              <a:pt x="2767" y="437"/>
                            </a:lnTo>
                            <a:lnTo>
                              <a:pt x="2767" y="449"/>
                            </a:lnTo>
                            <a:lnTo>
                              <a:pt x="2769" y="461"/>
                            </a:lnTo>
                            <a:lnTo>
                              <a:pt x="2771" y="473"/>
                            </a:lnTo>
                            <a:lnTo>
                              <a:pt x="2778" y="476"/>
                            </a:lnTo>
                            <a:lnTo>
                              <a:pt x="2785" y="481"/>
                            </a:lnTo>
                            <a:lnTo>
                              <a:pt x="2791" y="485"/>
                            </a:lnTo>
                            <a:lnTo>
                              <a:pt x="2797" y="491"/>
                            </a:lnTo>
                            <a:lnTo>
                              <a:pt x="2806" y="502"/>
                            </a:lnTo>
                            <a:lnTo>
                              <a:pt x="2813" y="515"/>
                            </a:lnTo>
                            <a:lnTo>
                              <a:pt x="2825" y="544"/>
                            </a:lnTo>
                            <a:lnTo>
                              <a:pt x="2835" y="573"/>
                            </a:lnTo>
                            <a:lnTo>
                              <a:pt x="2840" y="585"/>
                            </a:lnTo>
                            <a:lnTo>
                              <a:pt x="2846" y="596"/>
                            </a:lnTo>
                            <a:lnTo>
                              <a:pt x="2850" y="601"/>
                            </a:lnTo>
                            <a:lnTo>
                              <a:pt x="2854" y="604"/>
                            </a:lnTo>
                            <a:lnTo>
                              <a:pt x="2858" y="607"/>
                            </a:lnTo>
                            <a:lnTo>
                              <a:pt x="2864" y="611"/>
                            </a:lnTo>
                            <a:lnTo>
                              <a:pt x="2869" y="612"/>
                            </a:lnTo>
                            <a:lnTo>
                              <a:pt x="2875" y="613"/>
                            </a:lnTo>
                            <a:lnTo>
                              <a:pt x="2883" y="613"/>
                            </a:lnTo>
                            <a:lnTo>
                              <a:pt x="2889" y="612"/>
                            </a:lnTo>
                            <a:lnTo>
                              <a:pt x="2898" y="610"/>
                            </a:lnTo>
                            <a:lnTo>
                              <a:pt x="2907" y="606"/>
                            </a:lnTo>
                            <a:lnTo>
                              <a:pt x="2917" y="601"/>
                            </a:lnTo>
                            <a:lnTo>
                              <a:pt x="2928" y="595"/>
                            </a:lnTo>
                            <a:lnTo>
                              <a:pt x="2932" y="575"/>
                            </a:lnTo>
                            <a:lnTo>
                              <a:pt x="2936" y="559"/>
                            </a:lnTo>
                            <a:lnTo>
                              <a:pt x="2938" y="552"/>
                            </a:lnTo>
                            <a:lnTo>
                              <a:pt x="2941" y="546"/>
                            </a:lnTo>
                            <a:lnTo>
                              <a:pt x="2944" y="541"/>
                            </a:lnTo>
                            <a:lnTo>
                              <a:pt x="2948" y="537"/>
                            </a:lnTo>
                            <a:lnTo>
                              <a:pt x="2953" y="535"/>
                            </a:lnTo>
                            <a:lnTo>
                              <a:pt x="2957" y="534"/>
                            </a:lnTo>
                            <a:lnTo>
                              <a:pt x="2963" y="534"/>
                            </a:lnTo>
                            <a:lnTo>
                              <a:pt x="2970" y="535"/>
                            </a:lnTo>
                            <a:lnTo>
                              <a:pt x="2977" y="537"/>
                            </a:lnTo>
                            <a:lnTo>
                              <a:pt x="2986" y="541"/>
                            </a:lnTo>
                            <a:lnTo>
                              <a:pt x="2995" y="545"/>
                            </a:lnTo>
                            <a:lnTo>
                              <a:pt x="3006" y="552"/>
                            </a:lnTo>
                            <a:lnTo>
                              <a:pt x="3027" y="564"/>
                            </a:lnTo>
                            <a:lnTo>
                              <a:pt x="3045" y="573"/>
                            </a:lnTo>
                            <a:lnTo>
                              <a:pt x="3053" y="575"/>
                            </a:lnTo>
                            <a:lnTo>
                              <a:pt x="3061" y="577"/>
                            </a:lnTo>
                            <a:lnTo>
                              <a:pt x="3067" y="579"/>
                            </a:lnTo>
                            <a:lnTo>
                              <a:pt x="3074" y="579"/>
                            </a:lnTo>
                            <a:lnTo>
                              <a:pt x="3082" y="579"/>
                            </a:lnTo>
                            <a:lnTo>
                              <a:pt x="3089" y="577"/>
                            </a:lnTo>
                            <a:lnTo>
                              <a:pt x="3096" y="575"/>
                            </a:lnTo>
                            <a:lnTo>
                              <a:pt x="3105" y="573"/>
                            </a:lnTo>
                            <a:lnTo>
                              <a:pt x="3124" y="566"/>
                            </a:lnTo>
                            <a:lnTo>
                              <a:pt x="3148" y="557"/>
                            </a:lnTo>
                            <a:lnTo>
                              <a:pt x="3171" y="550"/>
                            </a:lnTo>
                            <a:lnTo>
                              <a:pt x="3193" y="545"/>
                            </a:lnTo>
                            <a:lnTo>
                              <a:pt x="3212" y="543"/>
                            </a:lnTo>
                            <a:lnTo>
                              <a:pt x="3231" y="543"/>
                            </a:lnTo>
                            <a:lnTo>
                              <a:pt x="3248" y="545"/>
                            </a:lnTo>
                            <a:lnTo>
                              <a:pt x="3264" y="550"/>
                            </a:lnTo>
                            <a:lnTo>
                              <a:pt x="3280" y="555"/>
                            </a:lnTo>
                            <a:lnTo>
                              <a:pt x="3296" y="561"/>
                            </a:lnTo>
                            <a:lnTo>
                              <a:pt x="3327" y="576"/>
                            </a:lnTo>
                            <a:lnTo>
                              <a:pt x="3360" y="592"/>
                            </a:lnTo>
                            <a:lnTo>
                              <a:pt x="3379" y="600"/>
                            </a:lnTo>
                            <a:lnTo>
                              <a:pt x="3399" y="606"/>
                            </a:lnTo>
                            <a:lnTo>
                              <a:pt x="3420" y="613"/>
                            </a:lnTo>
                            <a:lnTo>
                              <a:pt x="3444" y="617"/>
                            </a:lnTo>
                            <a:lnTo>
                              <a:pt x="3452" y="620"/>
                            </a:lnTo>
                            <a:lnTo>
                              <a:pt x="3460" y="622"/>
                            </a:lnTo>
                            <a:lnTo>
                              <a:pt x="3468" y="624"/>
                            </a:lnTo>
                            <a:lnTo>
                              <a:pt x="3475" y="627"/>
                            </a:lnTo>
                            <a:lnTo>
                              <a:pt x="3488" y="635"/>
                            </a:lnTo>
                            <a:lnTo>
                              <a:pt x="3499" y="644"/>
                            </a:lnTo>
                            <a:lnTo>
                              <a:pt x="3509" y="653"/>
                            </a:lnTo>
                            <a:lnTo>
                              <a:pt x="3518" y="664"/>
                            </a:lnTo>
                            <a:lnTo>
                              <a:pt x="3524" y="675"/>
                            </a:lnTo>
                            <a:lnTo>
                              <a:pt x="3529" y="685"/>
                            </a:lnTo>
                            <a:lnTo>
                              <a:pt x="3533" y="696"/>
                            </a:lnTo>
                            <a:lnTo>
                              <a:pt x="3535" y="706"/>
                            </a:lnTo>
                            <a:lnTo>
                              <a:pt x="3535" y="715"/>
                            </a:lnTo>
                            <a:lnTo>
                              <a:pt x="3534" y="724"/>
                            </a:lnTo>
                            <a:lnTo>
                              <a:pt x="3530" y="731"/>
                            </a:lnTo>
                            <a:lnTo>
                              <a:pt x="3527" y="735"/>
                            </a:lnTo>
                            <a:lnTo>
                              <a:pt x="3524" y="738"/>
                            </a:lnTo>
                            <a:lnTo>
                              <a:pt x="3521" y="739"/>
                            </a:lnTo>
                            <a:lnTo>
                              <a:pt x="3518" y="739"/>
                            </a:lnTo>
                            <a:lnTo>
                              <a:pt x="3514" y="739"/>
                            </a:lnTo>
                            <a:lnTo>
                              <a:pt x="3508" y="737"/>
                            </a:lnTo>
                            <a:lnTo>
                              <a:pt x="3501" y="731"/>
                            </a:lnTo>
                            <a:lnTo>
                              <a:pt x="3493" y="723"/>
                            </a:lnTo>
                            <a:lnTo>
                              <a:pt x="3483" y="714"/>
                            </a:lnTo>
                            <a:lnTo>
                              <a:pt x="3474" y="708"/>
                            </a:lnTo>
                            <a:lnTo>
                              <a:pt x="3465" y="704"/>
                            </a:lnTo>
                            <a:lnTo>
                              <a:pt x="3460" y="703"/>
                            </a:lnTo>
                            <a:lnTo>
                              <a:pt x="3456" y="704"/>
                            </a:lnTo>
                            <a:lnTo>
                              <a:pt x="3452" y="706"/>
                            </a:lnTo>
                            <a:lnTo>
                              <a:pt x="3449" y="710"/>
                            </a:lnTo>
                            <a:lnTo>
                              <a:pt x="3446" y="720"/>
                            </a:lnTo>
                            <a:lnTo>
                              <a:pt x="3442" y="732"/>
                            </a:lnTo>
                            <a:lnTo>
                              <a:pt x="3441" y="748"/>
                            </a:lnTo>
                            <a:lnTo>
                              <a:pt x="3441" y="765"/>
                            </a:lnTo>
                            <a:lnTo>
                              <a:pt x="3442" y="783"/>
                            </a:lnTo>
                            <a:lnTo>
                              <a:pt x="3446" y="803"/>
                            </a:lnTo>
                            <a:lnTo>
                              <a:pt x="3449" y="823"/>
                            </a:lnTo>
                            <a:lnTo>
                              <a:pt x="3454" y="843"/>
                            </a:lnTo>
                            <a:lnTo>
                              <a:pt x="3460" y="862"/>
                            </a:lnTo>
                            <a:lnTo>
                              <a:pt x="3467" y="880"/>
                            </a:lnTo>
                            <a:lnTo>
                              <a:pt x="3476" y="896"/>
                            </a:lnTo>
                            <a:lnTo>
                              <a:pt x="3486" y="909"/>
                            </a:lnTo>
                            <a:lnTo>
                              <a:pt x="3491" y="915"/>
                            </a:lnTo>
                            <a:lnTo>
                              <a:pt x="3496" y="920"/>
                            </a:lnTo>
                            <a:lnTo>
                              <a:pt x="3503" y="923"/>
                            </a:lnTo>
                            <a:lnTo>
                              <a:pt x="3508" y="927"/>
                            </a:lnTo>
                            <a:lnTo>
                              <a:pt x="3515" y="929"/>
                            </a:lnTo>
                            <a:lnTo>
                              <a:pt x="3521" y="930"/>
                            </a:lnTo>
                            <a:lnTo>
                              <a:pt x="3528" y="930"/>
                            </a:lnTo>
                            <a:lnTo>
                              <a:pt x="3535" y="929"/>
                            </a:lnTo>
                            <a:lnTo>
                              <a:pt x="3557" y="923"/>
                            </a:lnTo>
                            <a:lnTo>
                              <a:pt x="3577" y="920"/>
                            </a:lnTo>
                            <a:lnTo>
                              <a:pt x="3586" y="920"/>
                            </a:lnTo>
                            <a:lnTo>
                              <a:pt x="3594" y="920"/>
                            </a:lnTo>
                            <a:lnTo>
                              <a:pt x="3602" y="921"/>
                            </a:lnTo>
                            <a:lnTo>
                              <a:pt x="3608" y="923"/>
                            </a:lnTo>
                            <a:lnTo>
                              <a:pt x="3614" y="927"/>
                            </a:lnTo>
                            <a:lnTo>
                              <a:pt x="3619" y="931"/>
                            </a:lnTo>
                            <a:lnTo>
                              <a:pt x="3624" y="937"/>
                            </a:lnTo>
                            <a:lnTo>
                              <a:pt x="3627" y="945"/>
                            </a:lnTo>
                            <a:lnTo>
                              <a:pt x="3629" y="952"/>
                            </a:lnTo>
                            <a:lnTo>
                              <a:pt x="3631" y="962"/>
                            </a:lnTo>
                            <a:lnTo>
                              <a:pt x="3631" y="975"/>
                            </a:lnTo>
                            <a:lnTo>
                              <a:pt x="3631" y="989"/>
                            </a:lnTo>
                            <a:lnTo>
                              <a:pt x="3607" y="1050"/>
                            </a:lnTo>
                            <a:lnTo>
                              <a:pt x="3578" y="1060"/>
                            </a:lnTo>
                            <a:lnTo>
                              <a:pt x="3550" y="1070"/>
                            </a:lnTo>
                            <a:lnTo>
                              <a:pt x="3524" y="1081"/>
                            </a:lnTo>
                            <a:lnTo>
                              <a:pt x="3498" y="1095"/>
                            </a:lnTo>
                            <a:lnTo>
                              <a:pt x="3474" y="1108"/>
                            </a:lnTo>
                            <a:lnTo>
                              <a:pt x="3450" y="1124"/>
                            </a:lnTo>
                            <a:lnTo>
                              <a:pt x="3440" y="1133"/>
                            </a:lnTo>
                            <a:lnTo>
                              <a:pt x="3430" y="1140"/>
                            </a:lnTo>
                            <a:lnTo>
                              <a:pt x="3420" y="1150"/>
                            </a:lnTo>
                            <a:lnTo>
                              <a:pt x="3411" y="1159"/>
                            </a:lnTo>
                            <a:lnTo>
                              <a:pt x="3406" y="1167"/>
                            </a:lnTo>
                            <a:lnTo>
                              <a:pt x="3399" y="1174"/>
                            </a:lnTo>
                            <a:lnTo>
                              <a:pt x="3390" y="1180"/>
                            </a:lnTo>
                            <a:lnTo>
                              <a:pt x="3381" y="1186"/>
                            </a:lnTo>
                            <a:lnTo>
                              <a:pt x="3363" y="1197"/>
                            </a:lnTo>
                            <a:lnTo>
                              <a:pt x="3348" y="1208"/>
                            </a:lnTo>
                            <a:lnTo>
                              <a:pt x="3321" y="1233"/>
                            </a:lnTo>
                            <a:lnTo>
                              <a:pt x="3297" y="1257"/>
                            </a:lnTo>
                            <a:lnTo>
                              <a:pt x="3276" y="1282"/>
                            </a:lnTo>
                            <a:lnTo>
                              <a:pt x="3254" y="1306"/>
                            </a:lnTo>
                            <a:lnTo>
                              <a:pt x="3234" y="1331"/>
                            </a:lnTo>
                            <a:lnTo>
                              <a:pt x="3213" y="1355"/>
                            </a:lnTo>
                            <a:lnTo>
                              <a:pt x="3192" y="1380"/>
                            </a:lnTo>
                            <a:lnTo>
                              <a:pt x="3170" y="1404"/>
                            </a:lnTo>
                            <a:lnTo>
                              <a:pt x="3123" y="1522"/>
                            </a:lnTo>
                            <a:lnTo>
                              <a:pt x="3102" y="1585"/>
                            </a:lnTo>
                            <a:lnTo>
                              <a:pt x="3100" y="1593"/>
                            </a:lnTo>
                            <a:lnTo>
                              <a:pt x="3099" y="1601"/>
                            </a:lnTo>
                            <a:lnTo>
                              <a:pt x="3099" y="1609"/>
                            </a:lnTo>
                            <a:lnTo>
                              <a:pt x="3098" y="1618"/>
                            </a:lnTo>
                            <a:lnTo>
                              <a:pt x="3096" y="1633"/>
                            </a:lnTo>
                            <a:lnTo>
                              <a:pt x="3094" y="1649"/>
                            </a:lnTo>
                            <a:lnTo>
                              <a:pt x="3089" y="1663"/>
                            </a:lnTo>
                            <a:lnTo>
                              <a:pt x="3084" y="1678"/>
                            </a:lnTo>
                            <a:lnTo>
                              <a:pt x="3080" y="1683"/>
                            </a:lnTo>
                            <a:lnTo>
                              <a:pt x="3075" y="1694"/>
                            </a:lnTo>
                            <a:lnTo>
                              <a:pt x="3071" y="1708"/>
                            </a:lnTo>
                            <a:lnTo>
                              <a:pt x="3066" y="1722"/>
                            </a:lnTo>
                            <a:lnTo>
                              <a:pt x="3059" y="1752"/>
                            </a:lnTo>
                            <a:lnTo>
                              <a:pt x="3053" y="1773"/>
                            </a:lnTo>
                            <a:lnTo>
                              <a:pt x="3049" y="1786"/>
                            </a:lnTo>
                            <a:lnTo>
                              <a:pt x="3043" y="1798"/>
                            </a:lnTo>
                            <a:lnTo>
                              <a:pt x="3039" y="1810"/>
                            </a:lnTo>
                            <a:lnTo>
                              <a:pt x="3032" y="1821"/>
                            </a:lnTo>
                            <a:lnTo>
                              <a:pt x="3020" y="1843"/>
                            </a:lnTo>
                            <a:lnTo>
                              <a:pt x="3005" y="1866"/>
                            </a:lnTo>
                            <a:lnTo>
                              <a:pt x="2991" y="1887"/>
                            </a:lnTo>
                            <a:lnTo>
                              <a:pt x="2975" y="1908"/>
                            </a:lnTo>
                            <a:lnTo>
                              <a:pt x="2961" y="1929"/>
                            </a:lnTo>
                            <a:lnTo>
                              <a:pt x="2946" y="1950"/>
                            </a:lnTo>
                            <a:lnTo>
                              <a:pt x="2932" y="1971"/>
                            </a:lnTo>
                            <a:lnTo>
                              <a:pt x="2915" y="1994"/>
                            </a:lnTo>
                            <a:lnTo>
                              <a:pt x="2898" y="2017"/>
                            </a:lnTo>
                            <a:lnTo>
                              <a:pt x="2881" y="2041"/>
                            </a:lnTo>
                            <a:lnTo>
                              <a:pt x="2873" y="2054"/>
                            </a:lnTo>
                            <a:lnTo>
                              <a:pt x="2865" y="2066"/>
                            </a:lnTo>
                            <a:lnTo>
                              <a:pt x="2858" y="2078"/>
                            </a:lnTo>
                            <a:lnTo>
                              <a:pt x="2853" y="2090"/>
                            </a:lnTo>
                            <a:lnTo>
                              <a:pt x="2847" y="2104"/>
                            </a:lnTo>
                            <a:lnTo>
                              <a:pt x="2844" y="2116"/>
                            </a:lnTo>
                            <a:lnTo>
                              <a:pt x="2842" y="2128"/>
                            </a:lnTo>
                            <a:lnTo>
                              <a:pt x="2840" y="2142"/>
                            </a:lnTo>
                            <a:lnTo>
                              <a:pt x="2838" y="2149"/>
                            </a:lnTo>
                            <a:lnTo>
                              <a:pt x="2835" y="2159"/>
                            </a:lnTo>
                            <a:lnTo>
                              <a:pt x="2829" y="2172"/>
                            </a:lnTo>
                            <a:lnTo>
                              <a:pt x="2823" y="2185"/>
                            </a:lnTo>
                            <a:lnTo>
                              <a:pt x="2816" y="2198"/>
                            </a:lnTo>
                            <a:lnTo>
                              <a:pt x="2809" y="2209"/>
                            </a:lnTo>
                            <a:lnTo>
                              <a:pt x="2804" y="2218"/>
                            </a:lnTo>
                            <a:lnTo>
                              <a:pt x="2798" y="2224"/>
                            </a:lnTo>
                            <a:lnTo>
                              <a:pt x="2795" y="2258"/>
                            </a:lnTo>
                            <a:lnTo>
                              <a:pt x="2793" y="2292"/>
                            </a:lnTo>
                            <a:lnTo>
                              <a:pt x="2793" y="2325"/>
                            </a:lnTo>
                            <a:lnTo>
                              <a:pt x="2790" y="2361"/>
                            </a:lnTo>
                            <a:lnTo>
                              <a:pt x="2788" y="2376"/>
                            </a:lnTo>
                            <a:lnTo>
                              <a:pt x="2786" y="2392"/>
                            </a:lnTo>
                            <a:lnTo>
                              <a:pt x="2783" y="2406"/>
                            </a:lnTo>
                            <a:lnTo>
                              <a:pt x="2779" y="2421"/>
                            </a:lnTo>
                            <a:lnTo>
                              <a:pt x="2769" y="2447"/>
                            </a:lnTo>
                            <a:lnTo>
                              <a:pt x="2759" y="2474"/>
                            </a:lnTo>
                            <a:lnTo>
                              <a:pt x="2749" y="2501"/>
                            </a:lnTo>
                            <a:lnTo>
                              <a:pt x="2739" y="2526"/>
                            </a:lnTo>
                            <a:lnTo>
                              <a:pt x="2736" y="2540"/>
                            </a:lnTo>
                            <a:lnTo>
                              <a:pt x="2733" y="2554"/>
                            </a:lnTo>
                            <a:lnTo>
                              <a:pt x="2729" y="2568"/>
                            </a:lnTo>
                            <a:lnTo>
                              <a:pt x="2728" y="2583"/>
                            </a:lnTo>
                            <a:lnTo>
                              <a:pt x="2725" y="2608"/>
                            </a:lnTo>
                            <a:lnTo>
                              <a:pt x="2721" y="2632"/>
                            </a:lnTo>
                            <a:lnTo>
                              <a:pt x="2718" y="2657"/>
                            </a:lnTo>
                            <a:lnTo>
                              <a:pt x="2717" y="2683"/>
                            </a:lnTo>
                            <a:lnTo>
                              <a:pt x="2718" y="2712"/>
                            </a:lnTo>
                            <a:lnTo>
                              <a:pt x="2718" y="2739"/>
                            </a:lnTo>
                            <a:lnTo>
                              <a:pt x="2717" y="2766"/>
                            </a:lnTo>
                            <a:lnTo>
                              <a:pt x="2717" y="2791"/>
                            </a:lnTo>
                            <a:lnTo>
                              <a:pt x="2696" y="2815"/>
                            </a:lnTo>
                            <a:lnTo>
                              <a:pt x="2691" y="2819"/>
                            </a:lnTo>
                            <a:lnTo>
                              <a:pt x="2686" y="2820"/>
                            </a:lnTo>
                            <a:lnTo>
                              <a:pt x="2680" y="2821"/>
                            </a:lnTo>
                            <a:lnTo>
                              <a:pt x="2674" y="2820"/>
                            </a:lnTo>
                            <a:lnTo>
                              <a:pt x="2667" y="2817"/>
                            </a:lnTo>
                            <a:lnTo>
                              <a:pt x="2660" y="2813"/>
                            </a:lnTo>
                            <a:lnTo>
                              <a:pt x="2652" y="2808"/>
                            </a:lnTo>
                            <a:lnTo>
                              <a:pt x="2646" y="2802"/>
                            </a:lnTo>
                            <a:lnTo>
                              <a:pt x="2612" y="2772"/>
                            </a:lnTo>
                            <a:lnTo>
                              <a:pt x="2577" y="2739"/>
                            </a:lnTo>
                            <a:lnTo>
                              <a:pt x="2559" y="2723"/>
                            </a:lnTo>
                            <a:lnTo>
                              <a:pt x="2541" y="2712"/>
                            </a:lnTo>
                            <a:lnTo>
                              <a:pt x="2532" y="2707"/>
                            </a:lnTo>
                            <a:lnTo>
                              <a:pt x="2523" y="2703"/>
                            </a:lnTo>
                            <a:lnTo>
                              <a:pt x="2514" y="2701"/>
                            </a:lnTo>
                            <a:lnTo>
                              <a:pt x="2507" y="2701"/>
                            </a:lnTo>
                            <a:lnTo>
                              <a:pt x="2498" y="2701"/>
                            </a:lnTo>
                            <a:lnTo>
                              <a:pt x="2490" y="2704"/>
                            </a:lnTo>
                            <a:lnTo>
                              <a:pt x="2482" y="2709"/>
                            </a:lnTo>
                            <a:lnTo>
                              <a:pt x="2474" y="2716"/>
                            </a:lnTo>
                            <a:lnTo>
                              <a:pt x="2468" y="2724"/>
                            </a:lnTo>
                            <a:lnTo>
                              <a:pt x="2461" y="2736"/>
                            </a:lnTo>
                            <a:lnTo>
                              <a:pt x="2454" y="2749"/>
                            </a:lnTo>
                            <a:lnTo>
                              <a:pt x="2449" y="2766"/>
                            </a:lnTo>
                            <a:lnTo>
                              <a:pt x="2444" y="2777"/>
                            </a:lnTo>
                            <a:lnTo>
                              <a:pt x="2440" y="2787"/>
                            </a:lnTo>
                            <a:lnTo>
                              <a:pt x="2434" y="2796"/>
                            </a:lnTo>
                            <a:lnTo>
                              <a:pt x="2428" y="2805"/>
                            </a:lnTo>
                            <a:lnTo>
                              <a:pt x="2421" y="2811"/>
                            </a:lnTo>
                            <a:lnTo>
                              <a:pt x="2414" y="2818"/>
                            </a:lnTo>
                            <a:lnTo>
                              <a:pt x="2406" y="2822"/>
                            </a:lnTo>
                            <a:lnTo>
                              <a:pt x="2399" y="2827"/>
                            </a:lnTo>
                            <a:lnTo>
                              <a:pt x="2390" y="2830"/>
                            </a:lnTo>
                            <a:lnTo>
                              <a:pt x="2381" y="2834"/>
                            </a:lnTo>
                            <a:lnTo>
                              <a:pt x="2371" y="2835"/>
                            </a:lnTo>
                            <a:lnTo>
                              <a:pt x="2361" y="2836"/>
                            </a:lnTo>
                            <a:lnTo>
                              <a:pt x="2351" y="2837"/>
                            </a:lnTo>
                            <a:lnTo>
                              <a:pt x="2341" y="2837"/>
                            </a:lnTo>
                            <a:lnTo>
                              <a:pt x="2330" y="2836"/>
                            </a:lnTo>
                            <a:lnTo>
                              <a:pt x="2320" y="2834"/>
                            </a:lnTo>
                            <a:lnTo>
                              <a:pt x="2293" y="2829"/>
                            </a:lnTo>
                            <a:lnTo>
                              <a:pt x="2266" y="2822"/>
                            </a:lnTo>
                            <a:lnTo>
                              <a:pt x="2253" y="2819"/>
                            </a:lnTo>
                            <a:lnTo>
                              <a:pt x="2241" y="2816"/>
                            </a:lnTo>
                            <a:lnTo>
                              <a:pt x="2227" y="2811"/>
                            </a:lnTo>
                            <a:lnTo>
                              <a:pt x="2215" y="2806"/>
                            </a:lnTo>
                            <a:lnTo>
                              <a:pt x="2208" y="2802"/>
                            </a:lnTo>
                            <a:lnTo>
                              <a:pt x="2204" y="2798"/>
                            </a:lnTo>
                            <a:lnTo>
                              <a:pt x="2201" y="2793"/>
                            </a:lnTo>
                            <a:lnTo>
                              <a:pt x="2198" y="2790"/>
                            </a:lnTo>
                            <a:lnTo>
                              <a:pt x="2198" y="2786"/>
                            </a:lnTo>
                            <a:lnTo>
                              <a:pt x="2200" y="2781"/>
                            </a:lnTo>
                            <a:lnTo>
                              <a:pt x="2201" y="2777"/>
                            </a:lnTo>
                            <a:lnTo>
                              <a:pt x="2203" y="2772"/>
                            </a:lnTo>
                            <a:lnTo>
                              <a:pt x="2216" y="2756"/>
                            </a:lnTo>
                            <a:lnTo>
                              <a:pt x="2224" y="2741"/>
                            </a:lnTo>
                            <a:lnTo>
                              <a:pt x="2226" y="2739"/>
                            </a:lnTo>
                            <a:lnTo>
                              <a:pt x="2228" y="2735"/>
                            </a:lnTo>
                            <a:lnTo>
                              <a:pt x="2230" y="2728"/>
                            </a:lnTo>
                            <a:lnTo>
                              <a:pt x="2230" y="2721"/>
                            </a:lnTo>
                            <a:lnTo>
                              <a:pt x="2230" y="2704"/>
                            </a:lnTo>
                            <a:lnTo>
                              <a:pt x="2228" y="2686"/>
                            </a:lnTo>
                            <a:lnTo>
                              <a:pt x="2225" y="2667"/>
                            </a:lnTo>
                            <a:lnTo>
                              <a:pt x="2222" y="2650"/>
                            </a:lnTo>
                            <a:lnTo>
                              <a:pt x="2221" y="2643"/>
                            </a:lnTo>
                            <a:lnTo>
                              <a:pt x="2218" y="2638"/>
                            </a:lnTo>
                            <a:lnTo>
                              <a:pt x="2216" y="2634"/>
                            </a:lnTo>
                            <a:lnTo>
                              <a:pt x="2214" y="2632"/>
                            </a:lnTo>
                            <a:lnTo>
                              <a:pt x="2213" y="2629"/>
                            </a:lnTo>
                            <a:lnTo>
                              <a:pt x="2212" y="2625"/>
                            </a:lnTo>
                            <a:lnTo>
                              <a:pt x="2210" y="2623"/>
                            </a:lnTo>
                            <a:lnTo>
                              <a:pt x="2207" y="2622"/>
                            </a:lnTo>
                            <a:lnTo>
                              <a:pt x="2202" y="2622"/>
                            </a:lnTo>
                            <a:lnTo>
                              <a:pt x="2194" y="2624"/>
                            </a:lnTo>
                            <a:lnTo>
                              <a:pt x="2186" y="2628"/>
                            </a:lnTo>
                            <a:lnTo>
                              <a:pt x="2178" y="2634"/>
                            </a:lnTo>
                            <a:lnTo>
                              <a:pt x="2169" y="2641"/>
                            </a:lnTo>
                            <a:lnTo>
                              <a:pt x="2159" y="2649"/>
                            </a:lnTo>
                            <a:lnTo>
                              <a:pt x="2125" y="2681"/>
                            </a:lnTo>
                            <a:lnTo>
                              <a:pt x="2105" y="2700"/>
                            </a:lnTo>
                            <a:lnTo>
                              <a:pt x="2098" y="2702"/>
                            </a:lnTo>
                            <a:lnTo>
                              <a:pt x="2093" y="2703"/>
                            </a:lnTo>
                            <a:lnTo>
                              <a:pt x="2087" y="2703"/>
                            </a:lnTo>
                            <a:lnTo>
                              <a:pt x="2082" y="2702"/>
                            </a:lnTo>
                            <a:lnTo>
                              <a:pt x="2077" y="2700"/>
                            </a:lnTo>
                            <a:lnTo>
                              <a:pt x="2073" y="2697"/>
                            </a:lnTo>
                            <a:lnTo>
                              <a:pt x="2068" y="2693"/>
                            </a:lnTo>
                            <a:lnTo>
                              <a:pt x="2064" y="2690"/>
                            </a:lnTo>
                            <a:lnTo>
                              <a:pt x="2056" y="2682"/>
                            </a:lnTo>
                            <a:lnTo>
                              <a:pt x="2048" y="2674"/>
                            </a:lnTo>
                            <a:lnTo>
                              <a:pt x="2044" y="2671"/>
                            </a:lnTo>
                            <a:lnTo>
                              <a:pt x="2038" y="2668"/>
                            </a:lnTo>
                            <a:lnTo>
                              <a:pt x="2034" y="2666"/>
                            </a:lnTo>
                            <a:lnTo>
                              <a:pt x="2027" y="2664"/>
                            </a:lnTo>
                            <a:lnTo>
                              <a:pt x="2018" y="2663"/>
                            </a:lnTo>
                            <a:lnTo>
                              <a:pt x="2009" y="2662"/>
                            </a:lnTo>
                            <a:lnTo>
                              <a:pt x="1999" y="2663"/>
                            </a:lnTo>
                            <a:lnTo>
                              <a:pt x="1989" y="2664"/>
                            </a:lnTo>
                            <a:lnTo>
                              <a:pt x="1968" y="2669"/>
                            </a:lnTo>
                            <a:lnTo>
                              <a:pt x="1946" y="2673"/>
                            </a:lnTo>
                            <a:lnTo>
                              <a:pt x="1924" y="2679"/>
                            </a:lnTo>
                            <a:lnTo>
                              <a:pt x="1900" y="2683"/>
                            </a:lnTo>
                            <a:lnTo>
                              <a:pt x="1889" y="2684"/>
                            </a:lnTo>
                            <a:lnTo>
                              <a:pt x="1877" y="2684"/>
                            </a:lnTo>
                            <a:lnTo>
                              <a:pt x="1866" y="2684"/>
                            </a:lnTo>
                            <a:lnTo>
                              <a:pt x="1855" y="2683"/>
                            </a:lnTo>
                            <a:lnTo>
                              <a:pt x="1832" y="2679"/>
                            </a:lnTo>
                            <a:lnTo>
                              <a:pt x="1809" y="2676"/>
                            </a:lnTo>
                            <a:lnTo>
                              <a:pt x="1797" y="2674"/>
                            </a:lnTo>
                            <a:lnTo>
                              <a:pt x="1786" y="2674"/>
                            </a:lnTo>
                            <a:lnTo>
                              <a:pt x="1774" y="2676"/>
                            </a:lnTo>
                            <a:lnTo>
                              <a:pt x="1763" y="2678"/>
                            </a:lnTo>
                            <a:lnTo>
                              <a:pt x="1757" y="2680"/>
                            </a:lnTo>
                            <a:lnTo>
                              <a:pt x="1750" y="2684"/>
                            </a:lnTo>
                            <a:lnTo>
                              <a:pt x="1744" y="2690"/>
                            </a:lnTo>
                            <a:lnTo>
                              <a:pt x="1739" y="2694"/>
                            </a:lnTo>
                            <a:lnTo>
                              <a:pt x="1733" y="2700"/>
                            </a:lnTo>
                            <a:lnTo>
                              <a:pt x="1728" y="2703"/>
                            </a:lnTo>
                            <a:lnTo>
                              <a:pt x="1721" y="2707"/>
                            </a:lnTo>
                            <a:lnTo>
                              <a:pt x="1712" y="2708"/>
                            </a:lnTo>
                            <a:lnTo>
                              <a:pt x="1704" y="2700"/>
                            </a:lnTo>
                            <a:lnTo>
                              <a:pt x="1695" y="2693"/>
                            </a:lnTo>
                            <a:lnTo>
                              <a:pt x="1687" y="2686"/>
                            </a:lnTo>
                            <a:lnTo>
                              <a:pt x="1677" y="2679"/>
                            </a:lnTo>
                            <a:lnTo>
                              <a:pt x="1655" y="2667"/>
                            </a:lnTo>
                            <a:lnTo>
                              <a:pt x="1633" y="2656"/>
                            </a:lnTo>
                            <a:lnTo>
                              <a:pt x="1611" y="2647"/>
                            </a:lnTo>
                            <a:lnTo>
                              <a:pt x="1588" y="2640"/>
                            </a:lnTo>
                            <a:lnTo>
                              <a:pt x="1575" y="2638"/>
                            </a:lnTo>
                            <a:lnTo>
                              <a:pt x="1564" y="2635"/>
                            </a:lnTo>
                            <a:lnTo>
                              <a:pt x="1553" y="2634"/>
                            </a:lnTo>
                            <a:lnTo>
                              <a:pt x="1542" y="2634"/>
                            </a:lnTo>
                            <a:lnTo>
                              <a:pt x="1517" y="2635"/>
                            </a:lnTo>
                            <a:lnTo>
                              <a:pt x="1492" y="2637"/>
                            </a:lnTo>
                            <a:lnTo>
                              <a:pt x="1480" y="2638"/>
                            </a:lnTo>
                            <a:lnTo>
                              <a:pt x="1467" y="2638"/>
                            </a:lnTo>
                            <a:lnTo>
                              <a:pt x="1455" y="2638"/>
                            </a:lnTo>
                            <a:lnTo>
                              <a:pt x="1443" y="2637"/>
                            </a:lnTo>
                            <a:lnTo>
                              <a:pt x="1432" y="2634"/>
                            </a:lnTo>
                            <a:lnTo>
                              <a:pt x="1422" y="2631"/>
                            </a:lnTo>
                            <a:lnTo>
                              <a:pt x="1413" y="2627"/>
                            </a:lnTo>
                            <a:lnTo>
                              <a:pt x="1404" y="2621"/>
                            </a:lnTo>
                            <a:lnTo>
                              <a:pt x="1399" y="2617"/>
                            </a:lnTo>
                            <a:lnTo>
                              <a:pt x="1396" y="2612"/>
                            </a:lnTo>
                            <a:lnTo>
                              <a:pt x="1393" y="2608"/>
                            </a:lnTo>
                            <a:lnTo>
                              <a:pt x="1391" y="2602"/>
                            </a:lnTo>
                            <a:lnTo>
                              <a:pt x="1386" y="2590"/>
                            </a:lnTo>
                            <a:lnTo>
                              <a:pt x="1383" y="2575"/>
                            </a:lnTo>
                            <a:lnTo>
                              <a:pt x="1378" y="2572"/>
                            </a:lnTo>
                            <a:lnTo>
                              <a:pt x="1374" y="2570"/>
                            </a:lnTo>
                            <a:lnTo>
                              <a:pt x="1368" y="2568"/>
                            </a:lnTo>
                            <a:lnTo>
                              <a:pt x="1362" y="2567"/>
                            </a:lnTo>
                            <a:lnTo>
                              <a:pt x="1348" y="2564"/>
                            </a:lnTo>
                            <a:lnTo>
                              <a:pt x="1332" y="2563"/>
                            </a:lnTo>
                            <a:lnTo>
                              <a:pt x="1296" y="2563"/>
                            </a:lnTo>
                            <a:lnTo>
                              <a:pt x="1257" y="2565"/>
                            </a:lnTo>
                            <a:lnTo>
                              <a:pt x="1220" y="2569"/>
                            </a:lnTo>
                            <a:lnTo>
                              <a:pt x="1187" y="2570"/>
                            </a:lnTo>
                            <a:lnTo>
                              <a:pt x="1174" y="2570"/>
                            </a:lnTo>
                            <a:lnTo>
                              <a:pt x="1162" y="2568"/>
                            </a:lnTo>
                            <a:lnTo>
                              <a:pt x="1158" y="2567"/>
                            </a:lnTo>
                            <a:lnTo>
                              <a:pt x="1154" y="2565"/>
                            </a:lnTo>
                            <a:lnTo>
                              <a:pt x="1150" y="2563"/>
                            </a:lnTo>
                            <a:lnTo>
                              <a:pt x="1149" y="2561"/>
                            </a:lnTo>
                            <a:lnTo>
                              <a:pt x="1131" y="2559"/>
                            </a:lnTo>
                            <a:lnTo>
                              <a:pt x="1119" y="2555"/>
                            </a:lnTo>
                            <a:lnTo>
                              <a:pt x="1110" y="2554"/>
                            </a:lnTo>
                            <a:lnTo>
                              <a:pt x="1103" y="2554"/>
                            </a:lnTo>
                            <a:lnTo>
                              <a:pt x="1087" y="2559"/>
                            </a:lnTo>
                            <a:lnTo>
                              <a:pt x="1056" y="2571"/>
                            </a:lnTo>
                            <a:lnTo>
                              <a:pt x="1049" y="2574"/>
                            </a:lnTo>
                            <a:lnTo>
                              <a:pt x="1044" y="2579"/>
                            </a:lnTo>
                            <a:lnTo>
                              <a:pt x="1034" y="2579"/>
                            </a:lnTo>
                            <a:lnTo>
                              <a:pt x="1027" y="2579"/>
                            </a:lnTo>
                            <a:lnTo>
                              <a:pt x="1019" y="2578"/>
                            </a:lnTo>
                            <a:lnTo>
                              <a:pt x="1011" y="2575"/>
                            </a:lnTo>
                            <a:lnTo>
                              <a:pt x="996" y="2570"/>
                            </a:lnTo>
                            <a:lnTo>
                              <a:pt x="979" y="2564"/>
                            </a:lnTo>
                            <a:lnTo>
                              <a:pt x="963" y="2558"/>
                            </a:lnTo>
                            <a:lnTo>
                              <a:pt x="945" y="2553"/>
                            </a:lnTo>
                            <a:lnTo>
                              <a:pt x="929" y="2550"/>
                            </a:lnTo>
                            <a:lnTo>
                              <a:pt x="911" y="2548"/>
                            </a:lnTo>
                            <a:lnTo>
                              <a:pt x="894" y="2547"/>
                            </a:lnTo>
                            <a:lnTo>
                              <a:pt x="876" y="2547"/>
                            </a:lnTo>
                            <a:lnTo>
                              <a:pt x="859" y="2548"/>
                            </a:lnTo>
                            <a:lnTo>
                              <a:pt x="841" y="2549"/>
                            </a:lnTo>
                            <a:lnTo>
                              <a:pt x="833" y="2551"/>
                            </a:lnTo>
                            <a:lnTo>
                              <a:pt x="824" y="2553"/>
                            </a:lnTo>
                            <a:lnTo>
                              <a:pt x="816" y="2557"/>
                            </a:lnTo>
                            <a:lnTo>
                              <a:pt x="807" y="2560"/>
                            </a:lnTo>
                            <a:lnTo>
                              <a:pt x="791" y="2570"/>
                            </a:lnTo>
                            <a:lnTo>
                              <a:pt x="773" y="2581"/>
                            </a:lnTo>
                            <a:lnTo>
                              <a:pt x="757" y="2593"/>
                            </a:lnTo>
                            <a:lnTo>
                              <a:pt x="742" y="2607"/>
                            </a:lnTo>
                            <a:lnTo>
                              <a:pt x="728" y="2620"/>
                            </a:lnTo>
                            <a:lnTo>
                              <a:pt x="717" y="2633"/>
                            </a:lnTo>
                            <a:lnTo>
                              <a:pt x="711" y="2564"/>
                            </a:lnTo>
                            <a:lnTo>
                              <a:pt x="712" y="2543"/>
                            </a:lnTo>
                            <a:lnTo>
                              <a:pt x="714" y="2523"/>
                            </a:lnTo>
                            <a:lnTo>
                              <a:pt x="717" y="2503"/>
                            </a:lnTo>
                            <a:lnTo>
                              <a:pt x="722" y="2484"/>
                            </a:lnTo>
                            <a:lnTo>
                              <a:pt x="733" y="2445"/>
                            </a:lnTo>
                            <a:lnTo>
                              <a:pt x="742" y="2406"/>
                            </a:lnTo>
                            <a:lnTo>
                              <a:pt x="743" y="2401"/>
                            </a:lnTo>
                            <a:lnTo>
                              <a:pt x="743" y="2396"/>
                            </a:lnTo>
                            <a:lnTo>
                              <a:pt x="743" y="2392"/>
                            </a:lnTo>
                            <a:lnTo>
                              <a:pt x="742" y="2387"/>
                            </a:lnTo>
                            <a:lnTo>
                              <a:pt x="741" y="2384"/>
                            </a:lnTo>
                            <a:lnTo>
                              <a:pt x="738" y="2381"/>
                            </a:lnTo>
                            <a:lnTo>
                              <a:pt x="736" y="2379"/>
                            </a:lnTo>
                            <a:lnTo>
                              <a:pt x="733" y="2376"/>
                            </a:lnTo>
                            <a:lnTo>
                              <a:pt x="726" y="2373"/>
                            </a:lnTo>
                            <a:lnTo>
                              <a:pt x="717" y="2372"/>
                            </a:lnTo>
                            <a:lnTo>
                              <a:pt x="708" y="2372"/>
                            </a:lnTo>
                            <a:lnTo>
                              <a:pt x="697" y="2372"/>
                            </a:lnTo>
                            <a:lnTo>
                              <a:pt x="652" y="2380"/>
                            </a:lnTo>
                            <a:lnTo>
                              <a:pt x="614" y="2387"/>
                            </a:lnTo>
                            <a:lnTo>
                              <a:pt x="598" y="2389"/>
                            </a:lnTo>
                            <a:lnTo>
                              <a:pt x="583" y="2390"/>
                            </a:lnTo>
                            <a:lnTo>
                              <a:pt x="567" y="2390"/>
                            </a:lnTo>
                            <a:lnTo>
                              <a:pt x="552" y="2387"/>
                            </a:lnTo>
                            <a:lnTo>
                              <a:pt x="545" y="2386"/>
                            </a:lnTo>
                            <a:lnTo>
                              <a:pt x="538" y="2384"/>
                            </a:lnTo>
                            <a:lnTo>
                              <a:pt x="530" y="2382"/>
                            </a:lnTo>
                            <a:lnTo>
                              <a:pt x="525" y="2377"/>
                            </a:lnTo>
                            <a:lnTo>
                              <a:pt x="518" y="2374"/>
                            </a:lnTo>
                            <a:lnTo>
                              <a:pt x="513" y="2369"/>
                            </a:lnTo>
                            <a:lnTo>
                              <a:pt x="507" y="2363"/>
                            </a:lnTo>
                            <a:lnTo>
                              <a:pt x="501" y="2356"/>
                            </a:lnTo>
                            <a:lnTo>
                              <a:pt x="489" y="2331"/>
                            </a:lnTo>
                            <a:lnTo>
                              <a:pt x="475" y="2297"/>
                            </a:lnTo>
                            <a:lnTo>
                              <a:pt x="471" y="2288"/>
                            </a:lnTo>
                            <a:lnTo>
                              <a:pt x="467" y="2282"/>
                            </a:lnTo>
                            <a:lnTo>
                              <a:pt x="463" y="2274"/>
                            </a:lnTo>
                            <a:lnTo>
                              <a:pt x="457" y="2268"/>
                            </a:lnTo>
                            <a:lnTo>
                              <a:pt x="451" y="2263"/>
                            </a:lnTo>
                            <a:lnTo>
                              <a:pt x="446" y="2259"/>
                            </a:lnTo>
                            <a:lnTo>
                              <a:pt x="439" y="2257"/>
                            </a:lnTo>
                            <a:lnTo>
                              <a:pt x="432" y="2256"/>
                            </a:lnTo>
                            <a:lnTo>
                              <a:pt x="427" y="2278"/>
                            </a:lnTo>
                            <a:lnTo>
                              <a:pt x="422" y="2300"/>
                            </a:lnTo>
                            <a:lnTo>
                              <a:pt x="420" y="2310"/>
                            </a:lnTo>
                            <a:lnTo>
                              <a:pt x="417" y="2318"/>
                            </a:lnTo>
                            <a:lnTo>
                              <a:pt x="414" y="2327"/>
                            </a:lnTo>
                            <a:lnTo>
                              <a:pt x="409" y="2336"/>
                            </a:lnTo>
                            <a:lnTo>
                              <a:pt x="405" y="2344"/>
                            </a:lnTo>
                            <a:lnTo>
                              <a:pt x="398" y="2351"/>
                            </a:lnTo>
                            <a:lnTo>
                              <a:pt x="391" y="2356"/>
                            </a:lnTo>
                            <a:lnTo>
                              <a:pt x="384" y="2362"/>
                            </a:lnTo>
                            <a:lnTo>
                              <a:pt x="375" y="2365"/>
                            </a:lnTo>
                            <a:lnTo>
                              <a:pt x="363" y="2369"/>
                            </a:lnTo>
                            <a:lnTo>
                              <a:pt x="351" y="2371"/>
                            </a:lnTo>
                            <a:lnTo>
                              <a:pt x="338" y="2371"/>
                            </a:lnTo>
                            <a:lnTo>
                              <a:pt x="316" y="2370"/>
                            </a:lnTo>
                            <a:lnTo>
                              <a:pt x="293" y="2367"/>
                            </a:lnTo>
                            <a:lnTo>
                              <a:pt x="270" y="2364"/>
                            </a:lnTo>
                            <a:lnTo>
                              <a:pt x="248" y="2360"/>
                            </a:lnTo>
                            <a:lnTo>
                              <a:pt x="225" y="2356"/>
                            </a:lnTo>
                            <a:lnTo>
                              <a:pt x="202" y="2354"/>
                            </a:lnTo>
                            <a:lnTo>
                              <a:pt x="191" y="2353"/>
                            </a:lnTo>
                            <a:lnTo>
                              <a:pt x="180" y="2353"/>
                            </a:lnTo>
                            <a:lnTo>
                              <a:pt x="170" y="2353"/>
                            </a:lnTo>
                            <a:lnTo>
                              <a:pt x="159" y="2354"/>
                            </a:lnTo>
                            <a:lnTo>
                              <a:pt x="129" y="2360"/>
                            </a:lnTo>
                            <a:lnTo>
                              <a:pt x="102" y="2366"/>
                            </a:lnTo>
                            <a:lnTo>
                              <a:pt x="74" y="2373"/>
                            </a:lnTo>
                            <a:lnTo>
                              <a:pt x="47" y="2380"/>
                            </a:lnTo>
                            <a:lnTo>
                              <a:pt x="22" y="2348"/>
                            </a:lnTo>
                            <a:lnTo>
                              <a:pt x="14" y="2332"/>
                            </a:lnTo>
                            <a:lnTo>
                              <a:pt x="9" y="2316"/>
                            </a:lnTo>
                            <a:lnTo>
                              <a:pt x="4" y="2301"/>
                            </a:lnTo>
                            <a:lnTo>
                              <a:pt x="2" y="2285"/>
                            </a:lnTo>
                            <a:lnTo>
                              <a:pt x="0" y="2269"/>
                            </a:lnTo>
                            <a:lnTo>
                              <a:pt x="0" y="2255"/>
                            </a:lnTo>
                            <a:lnTo>
                              <a:pt x="1" y="2241"/>
                            </a:lnTo>
                            <a:lnTo>
                              <a:pt x="2" y="2226"/>
                            </a:lnTo>
                            <a:lnTo>
                              <a:pt x="6" y="2196"/>
                            </a:lnTo>
                            <a:lnTo>
                              <a:pt x="13" y="2167"/>
                            </a:lnTo>
                            <a:lnTo>
                              <a:pt x="20" y="2135"/>
                            </a:lnTo>
                            <a:lnTo>
                              <a:pt x="25" y="2102"/>
                            </a:lnTo>
                            <a:lnTo>
                              <a:pt x="36" y="2086"/>
                            </a:lnTo>
                            <a:lnTo>
                              <a:pt x="47" y="2068"/>
                            </a:lnTo>
                            <a:lnTo>
                              <a:pt x="56" y="2050"/>
                            </a:lnTo>
                            <a:lnTo>
                              <a:pt x="65" y="2033"/>
                            </a:lnTo>
                            <a:lnTo>
                              <a:pt x="72" y="2014"/>
                            </a:lnTo>
                            <a:lnTo>
                              <a:pt x="79" y="1994"/>
                            </a:lnTo>
                            <a:lnTo>
                              <a:pt x="84" y="1974"/>
                            </a:lnTo>
                            <a:lnTo>
                              <a:pt x="89" y="1954"/>
                            </a:lnTo>
                            <a:lnTo>
                              <a:pt x="93" y="1932"/>
                            </a:lnTo>
                            <a:lnTo>
                              <a:pt x="95" y="1911"/>
                            </a:lnTo>
                            <a:lnTo>
                              <a:pt x="99" y="1889"/>
                            </a:lnTo>
                            <a:lnTo>
                              <a:pt x="100" y="1868"/>
                            </a:lnTo>
                            <a:lnTo>
                              <a:pt x="102" y="1823"/>
                            </a:lnTo>
                            <a:lnTo>
                              <a:pt x="103" y="1778"/>
                            </a:lnTo>
                            <a:lnTo>
                              <a:pt x="100" y="1685"/>
                            </a:lnTo>
                            <a:lnTo>
                              <a:pt x="95" y="1595"/>
                            </a:lnTo>
                            <a:lnTo>
                              <a:pt x="94" y="1551"/>
                            </a:lnTo>
                            <a:lnTo>
                              <a:pt x="93" y="1509"/>
                            </a:lnTo>
                            <a:lnTo>
                              <a:pt x="94" y="1466"/>
                            </a:lnTo>
                            <a:lnTo>
                              <a:pt x="96" y="1427"/>
                            </a:lnTo>
                            <a:lnTo>
                              <a:pt x="103" y="1387"/>
                            </a:lnTo>
                            <a:lnTo>
                              <a:pt x="110" y="1345"/>
                            </a:lnTo>
                            <a:lnTo>
                              <a:pt x="118" y="1302"/>
                            </a:lnTo>
                            <a:lnTo>
                              <a:pt x="123" y="1259"/>
                            </a:lnTo>
                            <a:lnTo>
                              <a:pt x="129" y="1216"/>
                            </a:lnTo>
                            <a:lnTo>
                              <a:pt x="132" y="1173"/>
                            </a:lnTo>
                            <a:lnTo>
                              <a:pt x="133" y="1151"/>
                            </a:lnTo>
                            <a:lnTo>
                              <a:pt x="133" y="1130"/>
                            </a:lnTo>
                            <a:lnTo>
                              <a:pt x="132" y="1109"/>
                            </a:lnTo>
                            <a:lnTo>
                              <a:pt x="131" y="1089"/>
                            </a:lnTo>
                            <a:lnTo>
                              <a:pt x="130" y="1064"/>
                            </a:lnTo>
                            <a:lnTo>
                              <a:pt x="130" y="1034"/>
                            </a:lnTo>
                            <a:lnTo>
                              <a:pt x="131" y="1016"/>
                            </a:lnTo>
                            <a:lnTo>
                              <a:pt x="132" y="999"/>
                            </a:lnTo>
                            <a:lnTo>
                              <a:pt x="134" y="981"/>
                            </a:lnTo>
                            <a:lnTo>
                              <a:pt x="138" y="963"/>
                            </a:lnTo>
                            <a:lnTo>
                              <a:pt x="141" y="946"/>
                            </a:lnTo>
                            <a:lnTo>
                              <a:pt x="145" y="929"/>
                            </a:lnTo>
                            <a:lnTo>
                              <a:pt x="151" y="913"/>
                            </a:lnTo>
                            <a:lnTo>
                              <a:pt x="157" y="899"/>
                            </a:lnTo>
                            <a:lnTo>
                              <a:pt x="164" y="884"/>
                            </a:lnTo>
                            <a:lnTo>
                              <a:pt x="172" y="873"/>
                            </a:lnTo>
                            <a:lnTo>
                              <a:pt x="177" y="868"/>
                            </a:lnTo>
                            <a:lnTo>
                              <a:pt x="181" y="863"/>
                            </a:lnTo>
                            <a:lnTo>
                              <a:pt x="187" y="860"/>
                            </a:lnTo>
                            <a:lnTo>
                              <a:pt x="192" y="857"/>
                            </a:lnTo>
                            <a:lnTo>
                              <a:pt x="200" y="844"/>
                            </a:lnTo>
                            <a:lnTo>
                              <a:pt x="209" y="833"/>
                            </a:lnTo>
                            <a:lnTo>
                              <a:pt x="220" y="823"/>
                            </a:lnTo>
                            <a:lnTo>
                              <a:pt x="232" y="813"/>
                            </a:lnTo>
                            <a:lnTo>
                              <a:pt x="259" y="794"/>
                            </a:lnTo>
                            <a:lnTo>
                              <a:pt x="287" y="774"/>
                            </a:lnTo>
                            <a:lnTo>
                              <a:pt x="301" y="764"/>
                            </a:lnTo>
                            <a:lnTo>
                              <a:pt x="315" y="754"/>
                            </a:lnTo>
                            <a:lnTo>
                              <a:pt x="328" y="743"/>
                            </a:lnTo>
                            <a:lnTo>
                              <a:pt x="339" y="731"/>
                            </a:lnTo>
                            <a:lnTo>
                              <a:pt x="349" y="718"/>
                            </a:lnTo>
                            <a:lnTo>
                              <a:pt x="358" y="704"/>
                            </a:lnTo>
                            <a:lnTo>
                              <a:pt x="362" y="696"/>
                            </a:lnTo>
                            <a:lnTo>
                              <a:pt x="366" y="689"/>
                            </a:lnTo>
                            <a:lnTo>
                              <a:pt x="368" y="680"/>
                            </a:lnTo>
                            <a:lnTo>
                              <a:pt x="370" y="671"/>
                            </a:lnTo>
                            <a:lnTo>
                              <a:pt x="376" y="646"/>
                            </a:lnTo>
                            <a:lnTo>
                              <a:pt x="381" y="620"/>
                            </a:lnTo>
                            <a:lnTo>
                              <a:pt x="386" y="593"/>
                            </a:lnTo>
                            <a:lnTo>
                              <a:pt x="390" y="566"/>
                            </a:lnTo>
                            <a:lnTo>
                              <a:pt x="394" y="538"/>
                            </a:lnTo>
                            <a:lnTo>
                              <a:pt x="394" y="512"/>
                            </a:lnTo>
                            <a:lnTo>
                              <a:pt x="394" y="498"/>
                            </a:lnTo>
                            <a:lnTo>
                              <a:pt x="392" y="485"/>
                            </a:lnTo>
                            <a:lnTo>
                              <a:pt x="390" y="473"/>
                            </a:lnTo>
                            <a:lnTo>
                              <a:pt x="387" y="461"/>
                            </a:ln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0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57411" y="4096299"/>
                        <a:ext cx="1441105" cy="112730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56" y="225"/>
                          </a:cxn>
                          <a:cxn ang="0">
                            <a:pos x="644" y="105"/>
                          </a:cxn>
                          <a:cxn ang="0">
                            <a:pos x="924" y="155"/>
                          </a:cxn>
                          <a:cxn ang="0">
                            <a:pos x="1013" y="286"/>
                          </a:cxn>
                          <a:cxn ang="0">
                            <a:pos x="1358" y="96"/>
                          </a:cxn>
                          <a:cxn ang="0">
                            <a:pos x="1561" y="2"/>
                          </a:cxn>
                          <a:cxn ang="0">
                            <a:pos x="1700" y="6"/>
                          </a:cxn>
                          <a:cxn ang="0">
                            <a:pos x="1733" y="178"/>
                          </a:cxn>
                          <a:cxn ang="0">
                            <a:pos x="1714" y="327"/>
                          </a:cxn>
                          <a:cxn ang="0">
                            <a:pos x="1758" y="565"/>
                          </a:cxn>
                          <a:cxn ang="0">
                            <a:pos x="1729" y="671"/>
                          </a:cxn>
                          <a:cxn ang="0">
                            <a:pos x="1810" y="778"/>
                          </a:cxn>
                          <a:cxn ang="0">
                            <a:pos x="1979" y="841"/>
                          </a:cxn>
                          <a:cxn ang="0">
                            <a:pos x="2062" y="960"/>
                          </a:cxn>
                          <a:cxn ang="0">
                            <a:pos x="2138" y="874"/>
                          </a:cxn>
                          <a:cxn ang="0">
                            <a:pos x="2293" y="774"/>
                          </a:cxn>
                          <a:cxn ang="0">
                            <a:pos x="2390" y="857"/>
                          </a:cxn>
                          <a:cxn ang="0">
                            <a:pos x="2435" y="741"/>
                          </a:cxn>
                          <a:cxn ang="0">
                            <a:pos x="2369" y="619"/>
                          </a:cxn>
                          <a:cxn ang="0">
                            <a:pos x="2468" y="492"/>
                          </a:cxn>
                          <a:cxn ang="0">
                            <a:pos x="2342" y="354"/>
                          </a:cxn>
                          <a:cxn ang="0">
                            <a:pos x="2711" y="367"/>
                          </a:cxn>
                          <a:cxn ang="0">
                            <a:pos x="2797" y="491"/>
                          </a:cxn>
                          <a:cxn ang="0">
                            <a:pos x="2898" y="610"/>
                          </a:cxn>
                          <a:cxn ang="0">
                            <a:pos x="2986" y="541"/>
                          </a:cxn>
                          <a:cxn ang="0">
                            <a:pos x="3171" y="550"/>
                          </a:cxn>
                          <a:cxn ang="0">
                            <a:pos x="3460" y="622"/>
                          </a:cxn>
                          <a:cxn ang="0">
                            <a:pos x="3524" y="738"/>
                          </a:cxn>
                          <a:cxn ang="0">
                            <a:pos x="3442" y="732"/>
                          </a:cxn>
                          <a:cxn ang="0">
                            <a:pos x="3515" y="929"/>
                          </a:cxn>
                          <a:cxn ang="0">
                            <a:pos x="3631" y="962"/>
                          </a:cxn>
                          <a:cxn ang="0">
                            <a:pos x="3406" y="1167"/>
                          </a:cxn>
                          <a:cxn ang="0">
                            <a:pos x="3102" y="1585"/>
                          </a:cxn>
                          <a:cxn ang="0">
                            <a:pos x="3049" y="1786"/>
                          </a:cxn>
                          <a:cxn ang="0">
                            <a:pos x="2865" y="2066"/>
                          </a:cxn>
                          <a:cxn ang="0">
                            <a:pos x="2795" y="2258"/>
                          </a:cxn>
                          <a:cxn ang="0">
                            <a:pos x="2728" y="2583"/>
                          </a:cxn>
                          <a:cxn ang="0">
                            <a:pos x="2667" y="2817"/>
                          </a:cxn>
                          <a:cxn ang="0">
                            <a:pos x="2474" y="2716"/>
                          </a:cxn>
                          <a:cxn ang="0">
                            <a:pos x="2371" y="2835"/>
                          </a:cxn>
                          <a:cxn ang="0">
                            <a:pos x="2198" y="2790"/>
                          </a:cxn>
                          <a:cxn ang="0">
                            <a:pos x="2221" y="2643"/>
                          </a:cxn>
                          <a:cxn ang="0">
                            <a:pos x="2105" y="2700"/>
                          </a:cxn>
                          <a:cxn ang="0">
                            <a:pos x="2018" y="2663"/>
                          </a:cxn>
                          <a:cxn ang="0">
                            <a:pos x="1786" y="2674"/>
                          </a:cxn>
                          <a:cxn ang="0">
                            <a:pos x="1655" y="2667"/>
                          </a:cxn>
                          <a:cxn ang="0">
                            <a:pos x="1422" y="2631"/>
                          </a:cxn>
                          <a:cxn ang="0">
                            <a:pos x="1296" y="2563"/>
                          </a:cxn>
                          <a:cxn ang="0">
                            <a:pos x="1056" y="2571"/>
                          </a:cxn>
                          <a:cxn ang="0">
                            <a:pos x="859" y="2548"/>
                          </a:cxn>
                          <a:cxn ang="0">
                            <a:pos x="714" y="2523"/>
                          </a:cxn>
                          <a:cxn ang="0">
                            <a:pos x="708" y="2372"/>
                          </a:cxn>
                          <a:cxn ang="0">
                            <a:pos x="501" y="2356"/>
                          </a:cxn>
                          <a:cxn ang="0">
                            <a:pos x="414" y="2327"/>
                          </a:cxn>
                          <a:cxn ang="0">
                            <a:pos x="202" y="2354"/>
                          </a:cxn>
                          <a:cxn ang="0">
                            <a:pos x="0" y="2269"/>
                          </a:cxn>
                          <a:cxn ang="0">
                            <a:pos x="89" y="1954"/>
                          </a:cxn>
                          <a:cxn ang="0">
                            <a:pos x="118" y="1302"/>
                          </a:cxn>
                          <a:cxn ang="0">
                            <a:pos x="145" y="929"/>
                          </a:cxn>
                          <a:cxn ang="0">
                            <a:pos x="301" y="764"/>
                          </a:cxn>
                          <a:cxn ang="0">
                            <a:pos x="394" y="512"/>
                          </a:cxn>
                        </a:cxnLst>
                        <a:rect l="0" t="0" r="r" b="b"/>
                        <a:pathLst>
                          <a:path w="3631" h="2837">
                            <a:moveTo>
                              <a:pt x="387" y="461"/>
                            </a:moveTo>
                            <a:lnTo>
                              <a:pt x="389" y="428"/>
                            </a:lnTo>
                            <a:lnTo>
                              <a:pt x="389" y="395"/>
                            </a:lnTo>
                            <a:lnTo>
                              <a:pt x="389" y="363"/>
                            </a:lnTo>
                            <a:lnTo>
                              <a:pt x="389" y="332"/>
                            </a:lnTo>
                            <a:lnTo>
                              <a:pt x="389" y="314"/>
                            </a:lnTo>
                            <a:lnTo>
                              <a:pt x="390" y="299"/>
                            </a:lnTo>
                            <a:lnTo>
                              <a:pt x="391" y="287"/>
                            </a:lnTo>
                            <a:lnTo>
                              <a:pt x="394" y="276"/>
                            </a:lnTo>
                            <a:lnTo>
                              <a:pt x="398" y="266"/>
                            </a:lnTo>
                            <a:lnTo>
                              <a:pt x="405" y="256"/>
                            </a:lnTo>
                            <a:lnTo>
                              <a:pt x="412" y="245"/>
                            </a:lnTo>
                            <a:lnTo>
                              <a:pt x="425" y="234"/>
                            </a:lnTo>
                            <a:lnTo>
                              <a:pt x="440" y="230"/>
                            </a:lnTo>
                            <a:lnTo>
                              <a:pt x="456" y="225"/>
                            </a:lnTo>
                            <a:lnTo>
                              <a:pt x="471" y="217"/>
                            </a:lnTo>
                            <a:lnTo>
                              <a:pt x="487" y="208"/>
                            </a:lnTo>
                            <a:lnTo>
                              <a:pt x="503" y="198"/>
                            </a:lnTo>
                            <a:lnTo>
                              <a:pt x="516" y="188"/>
                            </a:lnTo>
                            <a:lnTo>
                              <a:pt x="529" y="178"/>
                            </a:lnTo>
                            <a:lnTo>
                              <a:pt x="542" y="168"/>
                            </a:lnTo>
                            <a:lnTo>
                              <a:pt x="558" y="151"/>
                            </a:lnTo>
                            <a:lnTo>
                              <a:pt x="579" y="131"/>
                            </a:lnTo>
                            <a:lnTo>
                              <a:pt x="590" y="121"/>
                            </a:lnTo>
                            <a:lnTo>
                              <a:pt x="602" y="112"/>
                            </a:lnTo>
                            <a:lnTo>
                              <a:pt x="612" y="106"/>
                            </a:lnTo>
                            <a:lnTo>
                              <a:pt x="621" y="102"/>
                            </a:lnTo>
                            <a:lnTo>
                              <a:pt x="628" y="102"/>
                            </a:lnTo>
                            <a:lnTo>
                              <a:pt x="636" y="102"/>
                            </a:lnTo>
                            <a:lnTo>
                              <a:pt x="644" y="105"/>
                            </a:lnTo>
                            <a:lnTo>
                              <a:pt x="652" y="108"/>
                            </a:lnTo>
                            <a:lnTo>
                              <a:pt x="666" y="116"/>
                            </a:lnTo>
                            <a:lnTo>
                              <a:pt x="679" y="124"/>
                            </a:lnTo>
                            <a:lnTo>
                              <a:pt x="694" y="131"/>
                            </a:lnTo>
                            <a:lnTo>
                              <a:pt x="707" y="137"/>
                            </a:lnTo>
                            <a:lnTo>
                              <a:pt x="723" y="142"/>
                            </a:lnTo>
                            <a:lnTo>
                              <a:pt x="737" y="147"/>
                            </a:lnTo>
                            <a:lnTo>
                              <a:pt x="753" y="150"/>
                            </a:lnTo>
                            <a:lnTo>
                              <a:pt x="767" y="152"/>
                            </a:lnTo>
                            <a:lnTo>
                              <a:pt x="783" y="154"/>
                            </a:lnTo>
                            <a:lnTo>
                              <a:pt x="799" y="156"/>
                            </a:lnTo>
                            <a:lnTo>
                              <a:pt x="831" y="156"/>
                            </a:lnTo>
                            <a:lnTo>
                              <a:pt x="862" y="156"/>
                            </a:lnTo>
                            <a:lnTo>
                              <a:pt x="894" y="156"/>
                            </a:lnTo>
                            <a:lnTo>
                              <a:pt x="924" y="155"/>
                            </a:lnTo>
                            <a:lnTo>
                              <a:pt x="994" y="179"/>
                            </a:lnTo>
                            <a:lnTo>
                              <a:pt x="994" y="179"/>
                            </a:lnTo>
                            <a:lnTo>
                              <a:pt x="998" y="196"/>
                            </a:lnTo>
                            <a:lnTo>
                              <a:pt x="1002" y="211"/>
                            </a:lnTo>
                            <a:lnTo>
                              <a:pt x="1003" y="220"/>
                            </a:lnTo>
                            <a:lnTo>
                              <a:pt x="1006" y="229"/>
                            </a:lnTo>
                            <a:lnTo>
                              <a:pt x="1007" y="238"/>
                            </a:lnTo>
                            <a:lnTo>
                              <a:pt x="1007" y="247"/>
                            </a:lnTo>
                            <a:lnTo>
                              <a:pt x="1007" y="257"/>
                            </a:lnTo>
                            <a:lnTo>
                              <a:pt x="1006" y="268"/>
                            </a:lnTo>
                            <a:lnTo>
                              <a:pt x="1006" y="273"/>
                            </a:lnTo>
                            <a:lnTo>
                              <a:pt x="1007" y="278"/>
                            </a:lnTo>
                            <a:lnTo>
                              <a:pt x="1008" y="283"/>
                            </a:lnTo>
                            <a:lnTo>
                              <a:pt x="1009" y="286"/>
                            </a:lnTo>
                            <a:lnTo>
                              <a:pt x="1013" y="286"/>
                            </a:lnTo>
                            <a:lnTo>
                              <a:pt x="1037" y="270"/>
                            </a:lnTo>
                            <a:lnTo>
                              <a:pt x="1060" y="256"/>
                            </a:lnTo>
                            <a:lnTo>
                              <a:pt x="1085" y="243"/>
                            </a:lnTo>
                            <a:lnTo>
                              <a:pt x="1110" y="229"/>
                            </a:lnTo>
                            <a:lnTo>
                              <a:pt x="1135" y="215"/>
                            </a:lnTo>
                            <a:lnTo>
                              <a:pt x="1159" y="201"/>
                            </a:lnTo>
                            <a:lnTo>
                              <a:pt x="1182" y="186"/>
                            </a:lnTo>
                            <a:lnTo>
                              <a:pt x="1206" y="170"/>
                            </a:lnTo>
                            <a:lnTo>
                              <a:pt x="1219" y="160"/>
                            </a:lnTo>
                            <a:lnTo>
                              <a:pt x="1234" y="151"/>
                            </a:lnTo>
                            <a:lnTo>
                              <a:pt x="1248" y="144"/>
                            </a:lnTo>
                            <a:lnTo>
                              <a:pt x="1264" y="136"/>
                            </a:lnTo>
                            <a:lnTo>
                              <a:pt x="1295" y="121"/>
                            </a:lnTo>
                            <a:lnTo>
                              <a:pt x="1327" y="109"/>
                            </a:lnTo>
                            <a:lnTo>
                              <a:pt x="1358" y="96"/>
                            </a:lnTo>
                            <a:lnTo>
                              <a:pt x="1391" y="81"/>
                            </a:lnTo>
                            <a:lnTo>
                              <a:pt x="1405" y="73"/>
                            </a:lnTo>
                            <a:lnTo>
                              <a:pt x="1421" y="65"/>
                            </a:lnTo>
                            <a:lnTo>
                              <a:pt x="1435" y="55"/>
                            </a:lnTo>
                            <a:lnTo>
                              <a:pt x="1450" y="45"/>
                            </a:lnTo>
                            <a:lnTo>
                              <a:pt x="1463" y="35"/>
                            </a:lnTo>
                            <a:lnTo>
                              <a:pt x="1477" y="23"/>
                            </a:lnTo>
                            <a:lnTo>
                              <a:pt x="1493" y="15"/>
                            </a:lnTo>
                            <a:lnTo>
                              <a:pt x="1510" y="7"/>
                            </a:lnTo>
                            <a:lnTo>
                              <a:pt x="1519" y="5"/>
                            </a:lnTo>
                            <a:lnTo>
                              <a:pt x="1526" y="2"/>
                            </a:lnTo>
                            <a:lnTo>
                              <a:pt x="1535" y="0"/>
                            </a:lnTo>
                            <a:lnTo>
                              <a:pt x="1544" y="0"/>
                            </a:lnTo>
                            <a:lnTo>
                              <a:pt x="1553" y="0"/>
                            </a:lnTo>
                            <a:lnTo>
                              <a:pt x="1561" y="2"/>
                            </a:lnTo>
                            <a:lnTo>
                              <a:pt x="1570" y="5"/>
                            </a:lnTo>
                            <a:lnTo>
                              <a:pt x="1579" y="9"/>
                            </a:lnTo>
                            <a:lnTo>
                              <a:pt x="1592" y="17"/>
                            </a:lnTo>
                            <a:lnTo>
                              <a:pt x="1606" y="25"/>
                            </a:lnTo>
                            <a:lnTo>
                              <a:pt x="1614" y="28"/>
                            </a:lnTo>
                            <a:lnTo>
                              <a:pt x="1622" y="29"/>
                            </a:lnTo>
                            <a:lnTo>
                              <a:pt x="1625" y="29"/>
                            </a:lnTo>
                            <a:lnTo>
                              <a:pt x="1630" y="29"/>
                            </a:lnTo>
                            <a:lnTo>
                              <a:pt x="1633" y="28"/>
                            </a:lnTo>
                            <a:lnTo>
                              <a:pt x="1636" y="27"/>
                            </a:lnTo>
                            <a:lnTo>
                              <a:pt x="1659" y="13"/>
                            </a:lnTo>
                            <a:lnTo>
                              <a:pt x="1673" y="7"/>
                            </a:lnTo>
                            <a:lnTo>
                              <a:pt x="1680" y="5"/>
                            </a:lnTo>
                            <a:lnTo>
                              <a:pt x="1689" y="5"/>
                            </a:lnTo>
                            <a:lnTo>
                              <a:pt x="1700" y="6"/>
                            </a:lnTo>
                            <a:lnTo>
                              <a:pt x="1714" y="8"/>
                            </a:lnTo>
                            <a:lnTo>
                              <a:pt x="1719" y="15"/>
                            </a:lnTo>
                            <a:lnTo>
                              <a:pt x="1723" y="21"/>
                            </a:lnTo>
                            <a:lnTo>
                              <a:pt x="1727" y="29"/>
                            </a:lnTo>
                            <a:lnTo>
                              <a:pt x="1729" y="37"/>
                            </a:lnTo>
                            <a:lnTo>
                              <a:pt x="1733" y="53"/>
                            </a:lnTo>
                            <a:lnTo>
                              <a:pt x="1735" y="70"/>
                            </a:lnTo>
                            <a:lnTo>
                              <a:pt x="1735" y="87"/>
                            </a:lnTo>
                            <a:lnTo>
                              <a:pt x="1734" y="105"/>
                            </a:lnTo>
                            <a:lnTo>
                              <a:pt x="1732" y="121"/>
                            </a:lnTo>
                            <a:lnTo>
                              <a:pt x="1729" y="137"/>
                            </a:lnTo>
                            <a:lnTo>
                              <a:pt x="1728" y="147"/>
                            </a:lnTo>
                            <a:lnTo>
                              <a:pt x="1728" y="157"/>
                            </a:lnTo>
                            <a:lnTo>
                              <a:pt x="1730" y="168"/>
                            </a:lnTo>
                            <a:lnTo>
                              <a:pt x="1733" y="178"/>
                            </a:lnTo>
                            <a:lnTo>
                              <a:pt x="1742" y="198"/>
                            </a:lnTo>
                            <a:lnTo>
                              <a:pt x="1751" y="219"/>
                            </a:lnTo>
                            <a:lnTo>
                              <a:pt x="1756" y="229"/>
                            </a:lnTo>
                            <a:lnTo>
                              <a:pt x="1759" y="239"/>
                            </a:lnTo>
                            <a:lnTo>
                              <a:pt x="1762" y="248"/>
                            </a:lnTo>
                            <a:lnTo>
                              <a:pt x="1762" y="258"/>
                            </a:lnTo>
                            <a:lnTo>
                              <a:pt x="1761" y="268"/>
                            </a:lnTo>
                            <a:lnTo>
                              <a:pt x="1759" y="277"/>
                            </a:lnTo>
                            <a:lnTo>
                              <a:pt x="1756" y="282"/>
                            </a:lnTo>
                            <a:lnTo>
                              <a:pt x="1753" y="286"/>
                            </a:lnTo>
                            <a:lnTo>
                              <a:pt x="1749" y="290"/>
                            </a:lnTo>
                            <a:lnTo>
                              <a:pt x="1744" y="295"/>
                            </a:lnTo>
                            <a:lnTo>
                              <a:pt x="1729" y="310"/>
                            </a:lnTo>
                            <a:lnTo>
                              <a:pt x="1718" y="323"/>
                            </a:lnTo>
                            <a:lnTo>
                              <a:pt x="1714" y="327"/>
                            </a:lnTo>
                            <a:lnTo>
                              <a:pt x="1711" y="333"/>
                            </a:lnTo>
                            <a:lnTo>
                              <a:pt x="1709" y="338"/>
                            </a:lnTo>
                            <a:lnTo>
                              <a:pt x="1708" y="343"/>
                            </a:lnTo>
                            <a:lnTo>
                              <a:pt x="1707" y="354"/>
                            </a:lnTo>
                            <a:lnTo>
                              <a:pt x="1707" y="366"/>
                            </a:lnTo>
                            <a:lnTo>
                              <a:pt x="1708" y="382"/>
                            </a:lnTo>
                            <a:lnTo>
                              <a:pt x="1709" y="402"/>
                            </a:lnTo>
                            <a:lnTo>
                              <a:pt x="1711" y="422"/>
                            </a:lnTo>
                            <a:lnTo>
                              <a:pt x="1714" y="443"/>
                            </a:lnTo>
                            <a:lnTo>
                              <a:pt x="1719" y="464"/>
                            </a:lnTo>
                            <a:lnTo>
                              <a:pt x="1725" y="485"/>
                            </a:lnTo>
                            <a:lnTo>
                              <a:pt x="1732" y="506"/>
                            </a:lnTo>
                            <a:lnTo>
                              <a:pt x="1741" y="527"/>
                            </a:lnTo>
                            <a:lnTo>
                              <a:pt x="1749" y="546"/>
                            </a:lnTo>
                            <a:lnTo>
                              <a:pt x="1758" y="565"/>
                            </a:lnTo>
                            <a:lnTo>
                              <a:pt x="1763" y="577"/>
                            </a:lnTo>
                            <a:lnTo>
                              <a:pt x="1768" y="589"/>
                            </a:lnTo>
                            <a:lnTo>
                              <a:pt x="1771" y="599"/>
                            </a:lnTo>
                            <a:lnTo>
                              <a:pt x="1774" y="607"/>
                            </a:lnTo>
                            <a:lnTo>
                              <a:pt x="1776" y="616"/>
                            </a:lnTo>
                            <a:lnTo>
                              <a:pt x="1777" y="624"/>
                            </a:lnTo>
                            <a:lnTo>
                              <a:pt x="1777" y="631"/>
                            </a:lnTo>
                            <a:lnTo>
                              <a:pt x="1776" y="636"/>
                            </a:lnTo>
                            <a:lnTo>
                              <a:pt x="1773" y="642"/>
                            </a:lnTo>
                            <a:lnTo>
                              <a:pt x="1771" y="646"/>
                            </a:lnTo>
                            <a:lnTo>
                              <a:pt x="1769" y="650"/>
                            </a:lnTo>
                            <a:lnTo>
                              <a:pt x="1766" y="653"/>
                            </a:lnTo>
                            <a:lnTo>
                              <a:pt x="1758" y="660"/>
                            </a:lnTo>
                            <a:lnTo>
                              <a:pt x="1749" y="664"/>
                            </a:lnTo>
                            <a:lnTo>
                              <a:pt x="1729" y="671"/>
                            </a:lnTo>
                            <a:lnTo>
                              <a:pt x="1709" y="678"/>
                            </a:lnTo>
                            <a:lnTo>
                              <a:pt x="1701" y="682"/>
                            </a:lnTo>
                            <a:lnTo>
                              <a:pt x="1694" y="689"/>
                            </a:lnTo>
                            <a:lnTo>
                              <a:pt x="1692" y="692"/>
                            </a:lnTo>
                            <a:lnTo>
                              <a:pt x="1690" y="696"/>
                            </a:lnTo>
                            <a:lnTo>
                              <a:pt x="1689" y="701"/>
                            </a:lnTo>
                            <a:lnTo>
                              <a:pt x="1689" y="706"/>
                            </a:lnTo>
                            <a:lnTo>
                              <a:pt x="1703" y="721"/>
                            </a:lnTo>
                            <a:lnTo>
                              <a:pt x="1717" y="734"/>
                            </a:lnTo>
                            <a:lnTo>
                              <a:pt x="1730" y="744"/>
                            </a:lnTo>
                            <a:lnTo>
                              <a:pt x="1742" y="754"/>
                            </a:lnTo>
                            <a:lnTo>
                              <a:pt x="1757" y="762"/>
                            </a:lnTo>
                            <a:lnTo>
                              <a:pt x="1772" y="768"/>
                            </a:lnTo>
                            <a:lnTo>
                              <a:pt x="1789" y="773"/>
                            </a:lnTo>
                            <a:lnTo>
                              <a:pt x="1810" y="778"/>
                            </a:lnTo>
                            <a:lnTo>
                              <a:pt x="1820" y="779"/>
                            </a:lnTo>
                            <a:lnTo>
                              <a:pt x="1830" y="782"/>
                            </a:lnTo>
                            <a:lnTo>
                              <a:pt x="1839" y="787"/>
                            </a:lnTo>
                            <a:lnTo>
                              <a:pt x="1848" y="790"/>
                            </a:lnTo>
                            <a:lnTo>
                              <a:pt x="1863" y="800"/>
                            </a:lnTo>
                            <a:lnTo>
                              <a:pt x="1879" y="811"/>
                            </a:lnTo>
                            <a:lnTo>
                              <a:pt x="1895" y="821"/>
                            </a:lnTo>
                            <a:lnTo>
                              <a:pt x="1910" y="829"/>
                            </a:lnTo>
                            <a:lnTo>
                              <a:pt x="1919" y="832"/>
                            </a:lnTo>
                            <a:lnTo>
                              <a:pt x="1928" y="836"/>
                            </a:lnTo>
                            <a:lnTo>
                              <a:pt x="1937" y="837"/>
                            </a:lnTo>
                            <a:lnTo>
                              <a:pt x="1947" y="838"/>
                            </a:lnTo>
                            <a:lnTo>
                              <a:pt x="1959" y="838"/>
                            </a:lnTo>
                            <a:lnTo>
                              <a:pt x="1969" y="839"/>
                            </a:lnTo>
                            <a:lnTo>
                              <a:pt x="1979" y="841"/>
                            </a:lnTo>
                            <a:lnTo>
                              <a:pt x="1988" y="843"/>
                            </a:lnTo>
                            <a:lnTo>
                              <a:pt x="1995" y="847"/>
                            </a:lnTo>
                            <a:lnTo>
                              <a:pt x="2003" y="851"/>
                            </a:lnTo>
                            <a:lnTo>
                              <a:pt x="2008" y="856"/>
                            </a:lnTo>
                            <a:lnTo>
                              <a:pt x="2014" y="860"/>
                            </a:lnTo>
                            <a:lnTo>
                              <a:pt x="2018" y="866"/>
                            </a:lnTo>
                            <a:lnTo>
                              <a:pt x="2021" y="871"/>
                            </a:lnTo>
                            <a:lnTo>
                              <a:pt x="2026" y="878"/>
                            </a:lnTo>
                            <a:lnTo>
                              <a:pt x="2029" y="883"/>
                            </a:lnTo>
                            <a:lnTo>
                              <a:pt x="2034" y="897"/>
                            </a:lnTo>
                            <a:lnTo>
                              <a:pt x="2039" y="910"/>
                            </a:lnTo>
                            <a:lnTo>
                              <a:pt x="2044" y="925"/>
                            </a:lnTo>
                            <a:lnTo>
                              <a:pt x="2048" y="937"/>
                            </a:lnTo>
                            <a:lnTo>
                              <a:pt x="2054" y="950"/>
                            </a:lnTo>
                            <a:lnTo>
                              <a:pt x="2062" y="960"/>
                            </a:lnTo>
                            <a:lnTo>
                              <a:pt x="2066" y="966"/>
                            </a:lnTo>
                            <a:lnTo>
                              <a:pt x="2072" y="970"/>
                            </a:lnTo>
                            <a:lnTo>
                              <a:pt x="2077" y="973"/>
                            </a:lnTo>
                            <a:lnTo>
                              <a:pt x="2084" y="977"/>
                            </a:lnTo>
                            <a:lnTo>
                              <a:pt x="2092" y="980"/>
                            </a:lnTo>
                            <a:lnTo>
                              <a:pt x="2100" y="982"/>
                            </a:lnTo>
                            <a:lnTo>
                              <a:pt x="2109" y="983"/>
                            </a:lnTo>
                            <a:lnTo>
                              <a:pt x="2119" y="983"/>
                            </a:lnTo>
                            <a:lnTo>
                              <a:pt x="2122" y="980"/>
                            </a:lnTo>
                            <a:lnTo>
                              <a:pt x="2124" y="976"/>
                            </a:lnTo>
                            <a:lnTo>
                              <a:pt x="2126" y="968"/>
                            </a:lnTo>
                            <a:lnTo>
                              <a:pt x="2127" y="960"/>
                            </a:lnTo>
                            <a:lnTo>
                              <a:pt x="2131" y="940"/>
                            </a:lnTo>
                            <a:lnTo>
                              <a:pt x="2134" y="918"/>
                            </a:lnTo>
                            <a:lnTo>
                              <a:pt x="2138" y="874"/>
                            </a:lnTo>
                            <a:lnTo>
                              <a:pt x="2141" y="846"/>
                            </a:lnTo>
                            <a:lnTo>
                              <a:pt x="2152" y="834"/>
                            </a:lnTo>
                            <a:lnTo>
                              <a:pt x="2161" y="824"/>
                            </a:lnTo>
                            <a:lnTo>
                              <a:pt x="2167" y="813"/>
                            </a:lnTo>
                            <a:lnTo>
                              <a:pt x="2174" y="803"/>
                            </a:lnTo>
                            <a:lnTo>
                              <a:pt x="2182" y="794"/>
                            </a:lnTo>
                            <a:lnTo>
                              <a:pt x="2191" y="785"/>
                            </a:lnTo>
                            <a:lnTo>
                              <a:pt x="2196" y="781"/>
                            </a:lnTo>
                            <a:lnTo>
                              <a:pt x="2203" y="777"/>
                            </a:lnTo>
                            <a:lnTo>
                              <a:pt x="2211" y="773"/>
                            </a:lnTo>
                            <a:lnTo>
                              <a:pt x="2218" y="770"/>
                            </a:lnTo>
                            <a:lnTo>
                              <a:pt x="2241" y="769"/>
                            </a:lnTo>
                            <a:lnTo>
                              <a:pt x="2261" y="770"/>
                            </a:lnTo>
                            <a:lnTo>
                              <a:pt x="2277" y="771"/>
                            </a:lnTo>
                            <a:lnTo>
                              <a:pt x="2293" y="774"/>
                            </a:lnTo>
                            <a:lnTo>
                              <a:pt x="2301" y="777"/>
                            </a:lnTo>
                            <a:lnTo>
                              <a:pt x="2307" y="780"/>
                            </a:lnTo>
                            <a:lnTo>
                              <a:pt x="2314" y="784"/>
                            </a:lnTo>
                            <a:lnTo>
                              <a:pt x="2321" y="790"/>
                            </a:lnTo>
                            <a:lnTo>
                              <a:pt x="2326" y="797"/>
                            </a:lnTo>
                            <a:lnTo>
                              <a:pt x="2333" y="804"/>
                            </a:lnTo>
                            <a:lnTo>
                              <a:pt x="2339" y="813"/>
                            </a:lnTo>
                            <a:lnTo>
                              <a:pt x="2345" y="824"/>
                            </a:lnTo>
                            <a:lnTo>
                              <a:pt x="2350" y="832"/>
                            </a:lnTo>
                            <a:lnTo>
                              <a:pt x="2355" y="840"/>
                            </a:lnTo>
                            <a:lnTo>
                              <a:pt x="2362" y="846"/>
                            </a:lnTo>
                            <a:lnTo>
                              <a:pt x="2369" y="850"/>
                            </a:lnTo>
                            <a:lnTo>
                              <a:pt x="2375" y="853"/>
                            </a:lnTo>
                            <a:lnTo>
                              <a:pt x="2382" y="856"/>
                            </a:lnTo>
                            <a:lnTo>
                              <a:pt x="2390" y="857"/>
                            </a:lnTo>
                            <a:lnTo>
                              <a:pt x="2396" y="857"/>
                            </a:lnTo>
                            <a:lnTo>
                              <a:pt x="2402" y="854"/>
                            </a:lnTo>
                            <a:lnTo>
                              <a:pt x="2408" y="851"/>
                            </a:lnTo>
                            <a:lnTo>
                              <a:pt x="2413" y="848"/>
                            </a:lnTo>
                            <a:lnTo>
                              <a:pt x="2418" y="842"/>
                            </a:lnTo>
                            <a:lnTo>
                              <a:pt x="2421" y="836"/>
                            </a:lnTo>
                            <a:lnTo>
                              <a:pt x="2423" y="828"/>
                            </a:lnTo>
                            <a:lnTo>
                              <a:pt x="2425" y="819"/>
                            </a:lnTo>
                            <a:lnTo>
                              <a:pt x="2425" y="809"/>
                            </a:lnTo>
                            <a:lnTo>
                              <a:pt x="2424" y="797"/>
                            </a:lnTo>
                            <a:lnTo>
                              <a:pt x="2424" y="787"/>
                            </a:lnTo>
                            <a:lnTo>
                              <a:pt x="2425" y="777"/>
                            </a:lnTo>
                            <a:lnTo>
                              <a:pt x="2427" y="768"/>
                            </a:lnTo>
                            <a:lnTo>
                              <a:pt x="2431" y="753"/>
                            </a:lnTo>
                            <a:lnTo>
                              <a:pt x="2435" y="741"/>
                            </a:lnTo>
                            <a:lnTo>
                              <a:pt x="2447" y="722"/>
                            </a:lnTo>
                            <a:lnTo>
                              <a:pt x="2455" y="708"/>
                            </a:lnTo>
                            <a:lnTo>
                              <a:pt x="2457" y="704"/>
                            </a:lnTo>
                            <a:lnTo>
                              <a:pt x="2457" y="701"/>
                            </a:lnTo>
                            <a:lnTo>
                              <a:pt x="2457" y="699"/>
                            </a:lnTo>
                            <a:lnTo>
                              <a:pt x="2457" y="695"/>
                            </a:lnTo>
                            <a:lnTo>
                              <a:pt x="2455" y="691"/>
                            </a:lnTo>
                            <a:lnTo>
                              <a:pt x="2453" y="688"/>
                            </a:lnTo>
                            <a:lnTo>
                              <a:pt x="2450" y="684"/>
                            </a:lnTo>
                            <a:lnTo>
                              <a:pt x="2445" y="680"/>
                            </a:lnTo>
                            <a:lnTo>
                              <a:pt x="2434" y="670"/>
                            </a:lnTo>
                            <a:lnTo>
                              <a:pt x="2418" y="658"/>
                            </a:lnTo>
                            <a:lnTo>
                              <a:pt x="2396" y="643"/>
                            </a:lnTo>
                            <a:lnTo>
                              <a:pt x="2370" y="625"/>
                            </a:lnTo>
                            <a:lnTo>
                              <a:pt x="2369" y="619"/>
                            </a:lnTo>
                            <a:lnTo>
                              <a:pt x="2369" y="611"/>
                            </a:lnTo>
                            <a:lnTo>
                              <a:pt x="2370" y="604"/>
                            </a:lnTo>
                            <a:lnTo>
                              <a:pt x="2371" y="599"/>
                            </a:lnTo>
                            <a:lnTo>
                              <a:pt x="2375" y="586"/>
                            </a:lnTo>
                            <a:lnTo>
                              <a:pt x="2382" y="575"/>
                            </a:lnTo>
                            <a:lnTo>
                              <a:pt x="2390" y="564"/>
                            </a:lnTo>
                            <a:lnTo>
                              <a:pt x="2400" y="555"/>
                            </a:lnTo>
                            <a:lnTo>
                              <a:pt x="2409" y="546"/>
                            </a:lnTo>
                            <a:lnTo>
                              <a:pt x="2420" y="538"/>
                            </a:lnTo>
                            <a:lnTo>
                              <a:pt x="2440" y="523"/>
                            </a:lnTo>
                            <a:lnTo>
                              <a:pt x="2457" y="510"/>
                            </a:lnTo>
                            <a:lnTo>
                              <a:pt x="2462" y="504"/>
                            </a:lnTo>
                            <a:lnTo>
                              <a:pt x="2467" y="498"/>
                            </a:lnTo>
                            <a:lnTo>
                              <a:pt x="2468" y="495"/>
                            </a:lnTo>
                            <a:lnTo>
                              <a:pt x="2468" y="492"/>
                            </a:lnTo>
                            <a:lnTo>
                              <a:pt x="2468" y="490"/>
                            </a:lnTo>
                            <a:lnTo>
                              <a:pt x="2468" y="486"/>
                            </a:lnTo>
                            <a:lnTo>
                              <a:pt x="2462" y="476"/>
                            </a:lnTo>
                            <a:lnTo>
                              <a:pt x="2455" y="466"/>
                            </a:lnTo>
                            <a:lnTo>
                              <a:pt x="2447" y="456"/>
                            </a:lnTo>
                            <a:lnTo>
                              <a:pt x="2437" y="447"/>
                            </a:lnTo>
                            <a:lnTo>
                              <a:pt x="2415" y="429"/>
                            </a:lnTo>
                            <a:lnTo>
                              <a:pt x="2393" y="412"/>
                            </a:lnTo>
                            <a:lnTo>
                              <a:pt x="2382" y="404"/>
                            </a:lnTo>
                            <a:lnTo>
                              <a:pt x="2372" y="395"/>
                            </a:lnTo>
                            <a:lnTo>
                              <a:pt x="2363" y="386"/>
                            </a:lnTo>
                            <a:lnTo>
                              <a:pt x="2354" y="377"/>
                            </a:lnTo>
                            <a:lnTo>
                              <a:pt x="2349" y="368"/>
                            </a:lnTo>
                            <a:lnTo>
                              <a:pt x="2344" y="358"/>
                            </a:lnTo>
                            <a:lnTo>
                              <a:pt x="2342" y="354"/>
                            </a:lnTo>
                            <a:lnTo>
                              <a:pt x="2341" y="349"/>
                            </a:lnTo>
                            <a:lnTo>
                              <a:pt x="2341" y="344"/>
                            </a:lnTo>
                            <a:lnTo>
                              <a:pt x="2342" y="339"/>
                            </a:lnTo>
                            <a:lnTo>
                              <a:pt x="2349" y="335"/>
                            </a:lnTo>
                            <a:lnTo>
                              <a:pt x="2356" y="333"/>
                            </a:lnTo>
                            <a:lnTo>
                              <a:pt x="2366" y="330"/>
                            </a:lnTo>
                            <a:lnTo>
                              <a:pt x="2376" y="328"/>
                            </a:lnTo>
                            <a:lnTo>
                              <a:pt x="2399" y="326"/>
                            </a:lnTo>
                            <a:lnTo>
                              <a:pt x="2423" y="325"/>
                            </a:lnTo>
                            <a:lnTo>
                              <a:pt x="2448" y="325"/>
                            </a:lnTo>
                            <a:lnTo>
                              <a:pt x="2471" y="326"/>
                            </a:lnTo>
                            <a:lnTo>
                              <a:pt x="2491" y="327"/>
                            </a:lnTo>
                            <a:lnTo>
                              <a:pt x="2509" y="330"/>
                            </a:lnTo>
                            <a:lnTo>
                              <a:pt x="2684" y="363"/>
                            </a:lnTo>
                            <a:lnTo>
                              <a:pt x="2711" y="367"/>
                            </a:lnTo>
                            <a:lnTo>
                              <a:pt x="2727" y="371"/>
                            </a:lnTo>
                            <a:lnTo>
                              <a:pt x="2741" y="373"/>
                            </a:lnTo>
                            <a:lnTo>
                              <a:pt x="2763" y="378"/>
                            </a:lnTo>
                            <a:lnTo>
                              <a:pt x="2765" y="389"/>
                            </a:lnTo>
                            <a:lnTo>
                              <a:pt x="2766" y="401"/>
                            </a:lnTo>
                            <a:lnTo>
                              <a:pt x="2766" y="413"/>
                            </a:lnTo>
                            <a:lnTo>
                              <a:pt x="2766" y="425"/>
                            </a:lnTo>
                            <a:lnTo>
                              <a:pt x="2767" y="437"/>
                            </a:lnTo>
                            <a:lnTo>
                              <a:pt x="2767" y="449"/>
                            </a:lnTo>
                            <a:lnTo>
                              <a:pt x="2769" y="461"/>
                            </a:lnTo>
                            <a:lnTo>
                              <a:pt x="2771" y="473"/>
                            </a:lnTo>
                            <a:lnTo>
                              <a:pt x="2778" y="476"/>
                            </a:lnTo>
                            <a:lnTo>
                              <a:pt x="2785" y="481"/>
                            </a:lnTo>
                            <a:lnTo>
                              <a:pt x="2791" y="485"/>
                            </a:lnTo>
                            <a:lnTo>
                              <a:pt x="2797" y="491"/>
                            </a:lnTo>
                            <a:lnTo>
                              <a:pt x="2806" y="502"/>
                            </a:lnTo>
                            <a:lnTo>
                              <a:pt x="2813" y="515"/>
                            </a:lnTo>
                            <a:lnTo>
                              <a:pt x="2825" y="544"/>
                            </a:lnTo>
                            <a:lnTo>
                              <a:pt x="2835" y="573"/>
                            </a:lnTo>
                            <a:lnTo>
                              <a:pt x="2840" y="585"/>
                            </a:lnTo>
                            <a:lnTo>
                              <a:pt x="2846" y="596"/>
                            </a:lnTo>
                            <a:lnTo>
                              <a:pt x="2850" y="601"/>
                            </a:lnTo>
                            <a:lnTo>
                              <a:pt x="2854" y="604"/>
                            </a:lnTo>
                            <a:lnTo>
                              <a:pt x="2858" y="607"/>
                            </a:lnTo>
                            <a:lnTo>
                              <a:pt x="2864" y="611"/>
                            </a:lnTo>
                            <a:lnTo>
                              <a:pt x="2869" y="612"/>
                            </a:lnTo>
                            <a:lnTo>
                              <a:pt x="2875" y="613"/>
                            </a:lnTo>
                            <a:lnTo>
                              <a:pt x="2883" y="613"/>
                            </a:lnTo>
                            <a:lnTo>
                              <a:pt x="2889" y="612"/>
                            </a:lnTo>
                            <a:lnTo>
                              <a:pt x="2898" y="610"/>
                            </a:lnTo>
                            <a:lnTo>
                              <a:pt x="2907" y="606"/>
                            </a:lnTo>
                            <a:lnTo>
                              <a:pt x="2917" y="601"/>
                            </a:lnTo>
                            <a:lnTo>
                              <a:pt x="2928" y="595"/>
                            </a:lnTo>
                            <a:lnTo>
                              <a:pt x="2932" y="575"/>
                            </a:lnTo>
                            <a:lnTo>
                              <a:pt x="2936" y="559"/>
                            </a:lnTo>
                            <a:lnTo>
                              <a:pt x="2938" y="552"/>
                            </a:lnTo>
                            <a:lnTo>
                              <a:pt x="2941" y="546"/>
                            </a:lnTo>
                            <a:lnTo>
                              <a:pt x="2944" y="541"/>
                            </a:lnTo>
                            <a:lnTo>
                              <a:pt x="2948" y="537"/>
                            </a:lnTo>
                            <a:lnTo>
                              <a:pt x="2953" y="535"/>
                            </a:lnTo>
                            <a:lnTo>
                              <a:pt x="2957" y="534"/>
                            </a:lnTo>
                            <a:lnTo>
                              <a:pt x="2963" y="534"/>
                            </a:lnTo>
                            <a:lnTo>
                              <a:pt x="2970" y="535"/>
                            </a:lnTo>
                            <a:lnTo>
                              <a:pt x="2977" y="537"/>
                            </a:lnTo>
                            <a:lnTo>
                              <a:pt x="2986" y="541"/>
                            </a:lnTo>
                            <a:lnTo>
                              <a:pt x="2995" y="545"/>
                            </a:lnTo>
                            <a:lnTo>
                              <a:pt x="3006" y="552"/>
                            </a:lnTo>
                            <a:lnTo>
                              <a:pt x="3027" y="564"/>
                            </a:lnTo>
                            <a:lnTo>
                              <a:pt x="3045" y="573"/>
                            </a:lnTo>
                            <a:lnTo>
                              <a:pt x="3053" y="575"/>
                            </a:lnTo>
                            <a:lnTo>
                              <a:pt x="3061" y="577"/>
                            </a:lnTo>
                            <a:lnTo>
                              <a:pt x="3067" y="579"/>
                            </a:lnTo>
                            <a:lnTo>
                              <a:pt x="3074" y="579"/>
                            </a:lnTo>
                            <a:lnTo>
                              <a:pt x="3082" y="579"/>
                            </a:lnTo>
                            <a:lnTo>
                              <a:pt x="3089" y="577"/>
                            </a:lnTo>
                            <a:lnTo>
                              <a:pt x="3096" y="575"/>
                            </a:lnTo>
                            <a:lnTo>
                              <a:pt x="3105" y="573"/>
                            </a:lnTo>
                            <a:lnTo>
                              <a:pt x="3124" y="566"/>
                            </a:lnTo>
                            <a:lnTo>
                              <a:pt x="3148" y="557"/>
                            </a:lnTo>
                            <a:lnTo>
                              <a:pt x="3171" y="550"/>
                            </a:lnTo>
                            <a:lnTo>
                              <a:pt x="3193" y="545"/>
                            </a:lnTo>
                            <a:lnTo>
                              <a:pt x="3212" y="543"/>
                            </a:lnTo>
                            <a:lnTo>
                              <a:pt x="3231" y="543"/>
                            </a:lnTo>
                            <a:lnTo>
                              <a:pt x="3248" y="545"/>
                            </a:lnTo>
                            <a:lnTo>
                              <a:pt x="3264" y="550"/>
                            </a:lnTo>
                            <a:lnTo>
                              <a:pt x="3280" y="555"/>
                            </a:lnTo>
                            <a:lnTo>
                              <a:pt x="3296" y="561"/>
                            </a:lnTo>
                            <a:lnTo>
                              <a:pt x="3327" y="576"/>
                            </a:lnTo>
                            <a:lnTo>
                              <a:pt x="3360" y="592"/>
                            </a:lnTo>
                            <a:lnTo>
                              <a:pt x="3379" y="600"/>
                            </a:lnTo>
                            <a:lnTo>
                              <a:pt x="3399" y="606"/>
                            </a:lnTo>
                            <a:lnTo>
                              <a:pt x="3420" y="613"/>
                            </a:lnTo>
                            <a:lnTo>
                              <a:pt x="3444" y="617"/>
                            </a:lnTo>
                            <a:lnTo>
                              <a:pt x="3452" y="620"/>
                            </a:lnTo>
                            <a:lnTo>
                              <a:pt x="3460" y="622"/>
                            </a:lnTo>
                            <a:lnTo>
                              <a:pt x="3468" y="624"/>
                            </a:lnTo>
                            <a:lnTo>
                              <a:pt x="3475" y="627"/>
                            </a:lnTo>
                            <a:lnTo>
                              <a:pt x="3488" y="635"/>
                            </a:lnTo>
                            <a:lnTo>
                              <a:pt x="3499" y="644"/>
                            </a:lnTo>
                            <a:lnTo>
                              <a:pt x="3509" y="653"/>
                            </a:lnTo>
                            <a:lnTo>
                              <a:pt x="3518" y="664"/>
                            </a:lnTo>
                            <a:lnTo>
                              <a:pt x="3524" y="675"/>
                            </a:lnTo>
                            <a:lnTo>
                              <a:pt x="3529" y="685"/>
                            </a:lnTo>
                            <a:lnTo>
                              <a:pt x="3533" y="696"/>
                            </a:lnTo>
                            <a:lnTo>
                              <a:pt x="3535" y="706"/>
                            </a:lnTo>
                            <a:lnTo>
                              <a:pt x="3535" y="715"/>
                            </a:lnTo>
                            <a:lnTo>
                              <a:pt x="3534" y="724"/>
                            </a:lnTo>
                            <a:lnTo>
                              <a:pt x="3530" y="731"/>
                            </a:lnTo>
                            <a:lnTo>
                              <a:pt x="3527" y="735"/>
                            </a:lnTo>
                            <a:lnTo>
                              <a:pt x="3524" y="738"/>
                            </a:lnTo>
                            <a:lnTo>
                              <a:pt x="3521" y="739"/>
                            </a:lnTo>
                            <a:lnTo>
                              <a:pt x="3518" y="739"/>
                            </a:lnTo>
                            <a:lnTo>
                              <a:pt x="3514" y="739"/>
                            </a:lnTo>
                            <a:lnTo>
                              <a:pt x="3508" y="737"/>
                            </a:lnTo>
                            <a:lnTo>
                              <a:pt x="3501" y="731"/>
                            </a:lnTo>
                            <a:lnTo>
                              <a:pt x="3493" y="723"/>
                            </a:lnTo>
                            <a:lnTo>
                              <a:pt x="3483" y="714"/>
                            </a:lnTo>
                            <a:lnTo>
                              <a:pt x="3474" y="708"/>
                            </a:lnTo>
                            <a:lnTo>
                              <a:pt x="3465" y="704"/>
                            </a:lnTo>
                            <a:lnTo>
                              <a:pt x="3460" y="703"/>
                            </a:lnTo>
                            <a:lnTo>
                              <a:pt x="3456" y="704"/>
                            </a:lnTo>
                            <a:lnTo>
                              <a:pt x="3452" y="706"/>
                            </a:lnTo>
                            <a:lnTo>
                              <a:pt x="3449" y="710"/>
                            </a:lnTo>
                            <a:lnTo>
                              <a:pt x="3446" y="720"/>
                            </a:lnTo>
                            <a:lnTo>
                              <a:pt x="3442" y="732"/>
                            </a:lnTo>
                            <a:lnTo>
                              <a:pt x="3441" y="748"/>
                            </a:lnTo>
                            <a:lnTo>
                              <a:pt x="3441" y="765"/>
                            </a:lnTo>
                            <a:lnTo>
                              <a:pt x="3442" y="783"/>
                            </a:lnTo>
                            <a:lnTo>
                              <a:pt x="3446" y="803"/>
                            </a:lnTo>
                            <a:lnTo>
                              <a:pt x="3449" y="823"/>
                            </a:lnTo>
                            <a:lnTo>
                              <a:pt x="3454" y="843"/>
                            </a:lnTo>
                            <a:lnTo>
                              <a:pt x="3460" y="862"/>
                            </a:lnTo>
                            <a:lnTo>
                              <a:pt x="3467" y="880"/>
                            </a:lnTo>
                            <a:lnTo>
                              <a:pt x="3476" y="896"/>
                            </a:lnTo>
                            <a:lnTo>
                              <a:pt x="3486" y="909"/>
                            </a:lnTo>
                            <a:lnTo>
                              <a:pt x="3491" y="915"/>
                            </a:lnTo>
                            <a:lnTo>
                              <a:pt x="3496" y="920"/>
                            </a:lnTo>
                            <a:lnTo>
                              <a:pt x="3503" y="923"/>
                            </a:lnTo>
                            <a:lnTo>
                              <a:pt x="3508" y="927"/>
                            </a:lnTo>
                            <a:lnTo>
                              <a:pt x="3515" y="929"/>
                            </a:lnTo>
                            <a:lnTo>
                              <a:pt x="3521" y="930"/>
                            </a:lnTo>
                            <a:lnTo>
                              <a:pt x="3528" y="930"/>
                            </a:lnTo>
                            <a:lnTo>
                              <a:pt x="3535" y="929"/>
                            </a:lnTo>
                            <a:lnTo>
                              <a:pt x="3557" y="923"/>
                            </a:lnTo>
                            <a:lnTo>
                              <a:pt x="3577" y="920"/>
                            </a:lnTo>
                            <a:lnTo>
                              <a:pt x="3586" y="920"/>
                            </a:lnTo>
                            <a:lnTo>
                              <a:pt x="3594" y="920"/>
                            </a:lnTo>
                            <a:lnTo>
                              <a:pt x="3602" y="921"/>
                            </a:lnTo>
                            <a:lnTo>
                              <a:pt x="3608" y="923"/>
                            </a:lnTo>
                            <a:lnTo>
                              <a:pt x="3614" y="927"/>
                            </a:lnTo>
                            <a:lnTo>
                              <a:pt x="3619" y="931"/>
                            </a:lnTo>
                            <a:lnTo>
                              <a:pt x="3624" y="937"/>
                            </a:lnTo>
                            <a:lnTo>
                              <a:pt x="3627" y="945"/>
                            </a:lnTo>
                            <a:lnTo>
                              <a:pt x="3629" y="952"/>
                            </a:lnTo>
                            <a:lnTo>
                              <a:pt x="3631" y="962"/>
                            </a:lnTo>
                            <a:lnTo>
                              <a:pt x="3631" y="975"/>
                            </a:lnTo>
                            <a:lnTo>
                              <a:pt x="3631" y="989"/>
                            </a:lnTo>
                            <a:lnTo>
                              <a:pt x="3607" y="1050"/>
                            </a:lnTo>
                            <a:lnTo>
                              <a:pt x="3607" y="1050"/>
                            </a:lnTo>
                            <a:lnTo>
                              <a:pt x="3578" y="1060"/>
                            </a:lnTo>
                            <a:lnTo>
                              <a:pt x="3550" y="1070"/>
                            </a:lnTo>
                            <a:lnTo>
                              <a:pt x="3524" y="1081"/>
                            </a:lnTo>
                            <a:lnTo>
                              <a:pt x="3498" y="1095"/>
                            </a:lnTo>
                            <a:lnTo>
                              <a:pt x="3474" y="1108"/>
                            </a:lnTo>
                            <a:lnTo>
                              <a:pt x="3450" y="1124"/>
                            </a:lnTo>
                            <a:lnTo>
                              <a:pt x="3440" y="1133"/>
                            </a:lnTo>
                            <a:lnTo>
                              <a:pt x="3430" y="1140"/>
                            </a:lnTo>
                            <a:lnTo>
                              <a:pt x="3420" y="1150"/>
                            </a:lnTo>
                            <a:lnTo>
                              <a:pt x="3411" y="1159"/>
                            </a:lnTo>
                            <a:lnTo>
                              <a:pt x="3406" y="1167"/>
                            </a:lnTo>
                            <a:lnTo>
                              <a:pt x="3399" y="1174"/>
                            </a:lnTo>
                            <a:lnTo>
                              <a:pt x="3390" y="1180"/>
                            </a:lnTo>
                            <a:lnTo>
                              <a:pt x="3381" y="1186"/>
                            </a:lnTo>
                            <a:lnTo>
                              <a:pt x="3363" y="1197"/>
                            </a:lnTo>
                            <a:lnTo>
                              <a:pt x="3348" y="1208"/>
                            </a:lnTo>
                            <a:lnTo>
                              <a:pt x="3321" y="1233"/>
                            </a:lnTo>
                            <a:lnTo>
                              <a:pt x="3297" y="1257"/>
                            </a:lnTo>
                            <a:lnTo>
                              <a:pt x="3276" y="1282"/>
                            </a:lnTo>
                            <a:lnTo>
                              <a:pt x="3254" y="1306"/>
                            </a:lnTo>
                            <a:lnTo>
                              <a:pt x="3234" y="1331"/>
                            </a:lnTo>
                            <a:lnTo>
                              <a:pt x="3213" y="1355"/>
                            </a:lnTo>
                            <a:lnTo>
                              <a:pt x="3192" y="1380"/>
                            </a:lnTo>
                            <a:lnTo>
                              <a:pt x="3170" y="1404"/>
                            </a:lnTo>
                            <a:lnTo>
                              <a:pt x="3123" y="1522"/>
                            </a:lnTo>
                            <a:lnTo>
                              <a:pt x="3102" y="1585"/>
                            </a:lnTo>
                            <a:lnTo>
                              <a:pt x="3100" y="1593"/>
                            </a:lnTo>
                            <a:lnTo>
                              <a:pt x="3099" y="1601"/>
                            </a:lnTo>
                            <a:lnTo>
                              <a:pt x="3099" y="1609"/>
                            </a:lnTo>
                            <a:lnTo>
                              <a:pt x="3098" y="1618"/>
                            </a:lnTo>
                            <a:lnTo>
                              <a:pt x="3096" y="1633"/>
                            </a:lnTo>
                            <a:lnTo>
                              <a:pt x="3094" y="1649"/>
                            </a:lnTo>
                            <a:lnTo>
                              <a:pt x="3089" y="1663"/>
                            </a:lnTo>
                            <a:lnTo>
                              <a:pt x="3084" y="1678"/>
                            </a:lnTo>
                            <a:lnTo>
                              <a:pt x="3080" y="1683"/>
                            </a:lnTo>
                            <a:lnTo>
                              <a:pt x="3075" y="1694"/>
                            </a:lnTo>
                            <a:lnTo>
                              <a:pt x="3071" y="1708"/>
                            </a:lnTo>
                            <a:lnTo>
                              <a:pt x="3066" y="1722"/>
                            </a:lnTo>
                            <a:lnTo>
                              <a:pt x="3059" y="1752"/>
                            </a:lnTo>
                            <a:lnTo>
                              <a:pt x="3053" y="1773"/>
                            </a:lnTo>
                            <a:lnTo>
                              <a:pt x="3049" y="1786"/>
                            </a:lnTo>
                            <a:lnTo>
                              <a:pt x="3043" y="1798"/>
                            </a:lnTo>
                            <a:lnTo>
                              <a:pt x="3039" y="1810"/>
                            </a:lnTo>
                            <a:lnTo>
                              <a:pt x="3032" y="1821"/>
                            </a:lnTo>
                            <a:lnTo>
                              <a:pt x="3020" y="1843"/>
                            </a:lnTo>
                            <a:lnTo>
                              <a:pt x="3005" y="1866"/>
                            </a:lnTo>
                            <a:lnTo>
                              <a:pt x="2991" y="1887"/>
                            </a:lnTo>
                            <a:lnTo>
                              <a:pt x="2975" y="1908"/>
                            </a:lnTo>
                            <a:lnTo>
                              <a:pt x="2961" y="1929"/>
                            </a:lnTo>
                            <a:lnTo>
                              <a:pt x="2946" y="1950"/>
                            </a:lnTo>
                            <a:lnTo>
                              <a:pt x="2932" y="1971"/>
                            </a:lnTo>
                            <a:lnTo>
                              <a:pt x="2915" y="1994"/>
                            </a:lnTo>
                            <a:lnTo>
                              <a:pt x="2898" y="2017"/>
                            </a:lnTo>
                            <a:lnTo>
                              <a:pt x="2881" y="2041"/>
                            </a:lnTo>
                            <a:lnTo>
                              <a:pt x="2873" y="2054"/>
                            </a:lnTo>
                            <a:lnTo>
                              <a:pt x="2865" y="2066"/>
                            </a:lnTo>
                            <a:lnTo>
                              <a:pt x="2858" y="2078"/>
                            </a:lnTo>
                            <a:lnTo>
                              <a:pt x="2853" y="2090"/>
                            </a:lnTo>
                            <a:lnTo>
                              <a:pt x="2847" y="2104"/>
                            </a:lnTo>
                            <a:lnTo>
                              <a:pt x="2844" y="2116"/>
                            </a:lnTo>
                            <a:lnTo>
                              <a:pt x="2842" y="2128"/>
                            </a:lnTo>
                            <a:lnTo>
                              <a:pt x="2840" y="2142"/>
                            </a:lnTo>
                            <a:lnTo>
                              <a:pt x="2838" y="2149"/>
                            </a:lnTo>
                            <a:lnTo>
                              <a:pt x="2835" y="2159"/>
                            </a:lnTo>
                            <a:lnTo>
                              <a:pt x="2829" y="2172"/>
                            </a:lnTo>
                            <a:lnTo>
                              <a:pt x="2823" y="2185"/>
                            </a:lnTo>
                            <a:lnTo>
                              <a:pt x="2816" y="2198"/>
                            </a:lnTo>
                            <a:lnTo>
                              <a:pt x="2809" y="2209"/>
                            </a:lnTo>
                            <a:lnTo>
                              <a:pt x="2804" y="2218"/>
                            </a:lnTo>
                            <a:lnTo>
                              <a:pt x="2798" y="2224"/>
                            </a:lnTo>
                            <a:lnTo>
                              <a:pt x="2795" y="2258"/>
                            </a:lnTo>
                            <a:lnTo>
                              <a:pt x="2793" y="2292"/>
                            </a:lnTo>
                            <a:lnTo>
                              <a:pt x="2793" y="2325"/>
                            </a:lnTo>
                            <a:lnTo>
                              <a:pt x="2790" y="2361"/>
                            </a:lnTo>
                            <a:lnTo>
                              <a:pt x="2788" y="2376"/>
                            </a:lnTo>
                            <a:lnTo>
                              <a:pt x="2786" y="2392"/>
                            </a:lnTo>
                            <a:lnTo>
                              <a:pt x="2783" y="2406"/>
                            </a:lnTo>
                            <a:lnTo>
                              <a:pt x="2779" y="2421"/>
                            </a:lnTo>
                            <a:lnTo>
                              <a:pt x="2769" y="2447"/>
                            </a:lnTo>
                            <a:lnTo>
                              <a:pt x="2759" y="2474"/>
                            </a:lnTo>
                            <a:lnTo>
                              <a:pt x="2749" y="2501"/>
                            </a:lnTo>
                            <a:lnTo>
                              <a:pt x="2739" y="2526"/>
                            </a:lnTo>
                            <a:lnTo>
                              <a:pt x="2736" y="2540"/>
                            </a:lnTo>
                            <a:lnTo>
                              <a:pt x="2733" y="2554"/>
                            </a:lnTo>
                            <a:lnTo>
                              <a:pt x="2729" y="2568"/>
                            </a:lnTo>
                            <a:lnTo>
                              <a:pt x="2728" y="2583"/>
                            </a:lnTo>
                            <a:lnTo>
                              <a:pt x="2725" y="2608"/>
                            </a:lnTo>
                            <a:lnTo>
                              <a:pt x="2721" y="2632"/>
                            </a:lnTo>
                            <a:lnTo>
                              <a:pt x="2718" y="2657"/>
                            </a:lnTo>
                            <a:lnTo>
                              <a:pt x="2717" y="2683"/>
                            </a:lnTo>
                            <a:lnTo>
                              <a:pt x="2718" y="2712"/>
                            </a:lnTo>
                            <a:lnTo>
                              <a:pt x="2718" y="2739"/>
                            </a:lnTo>
                            <a:lnTo>
                              <a:pt x="2717" y="2766"/>
                            </a:lnTo>
                            <a:lnTo>
                              <a:pt x="2717" y="2791"/>
                            </a:lnTo>
                            <a:lnTo>
                              <a:pt x="2717" y="2791"/>
                            </a:lnTo>
                            <a:lnTo>
                              <a:pt x="2696" y="2815"/>
                            </a:lnTo>
                            <a:lnTo>
                              <a:pt x="2691" y="2819"/>
                            </a:lnTo>
                            <a:lnTo>
                              <a:pt x="2686" y="2820"/>
                            </a:lnTo>
                            <a:lnTo>
                              <a:pt x="2680" y="2821"/>
                            </a:lnTo>
                            <a:lnTo>
                              <a:pt x="2674" y="2820"/>
                            </a:lnTo>
                            <a:lnTo>
                              <a:pt x="2667" y="2817"/>
                            </a:lnTo>
                            <a:lnTo>
                              <a:pt x="2660" y="2813"/>
                            </a:lnTo>
                            <a:lnTo>
                              <a:pt x="2652" y="2808"/>
                            </a:lnTo>
                            <a:lnTo>
                              <a:pt x="2646" y="2802"/>
                            </a:lnTo>
                            <a:lnTo>
                              <a:pt x="2612" y="2772"/>
                            </a:lnTo>
                            <a:lnTo>
                              <a:pt x="2577" y="2739"/>
                            </a:lnTo>
                            <a:lnTo>
                              <a:pt x="2559" y="2723"/>
                            </a:lnTo>
                            <a:lnTo>
                              <a:pt x="2541" y="2712"/>
                            </a:lnTo>
                            <a:lnTo>
                              <a:pt x="2532" y="2707"/>
                            </a:lnTo>
                            <a:lnTo>
                              <a:pt x="2523" y="2703"/>
                            </a:lnTo>
                            <a:lnTo>
                              <a:pt x="2514" y="2701"/>
                            </a:lnTo>
                            <a:lnTo>
                              <a:pt x="2507" y="2701"/>
                            </a:lnTo>
                            <a:lnTo>
                              <a:pt x="2498" y="2701"/>
                            </a:lnTo>
                            <a:lnTo>
                              <a:pt x="2490" y="2704"/>
                            </a:lnTo>
                            <a:lnTo>
                              <a:pt x="2482" y="2709"/>
                            </a:lnTo>
                            <a:lnTo>
                              <a:pt x="2474" y="2716"/>
                            </a:lnTo>
                            <a:lnTo>
                              <a:pt x="2468" y="2724"/>
                            </a:lnTo>
                            <a:lnTo>
                              <a:pt x="2461" y="2736"/>
                            </a:lnTo>
                            <a:lnTo>
                              <a:pt x="2454" y="2749"/>
                            </a:lnTo>
                            <a:lnTo>
                              <a:pt x="2449" y="2766"/>
                            </a:lnTo>
                            <a:lnTo>
                              <a:pt x="2444" y="2777"/>
                            </a:lnTo>
                            <a:lnTo>
                              <a:pt x="2440" y="2787"/>
                            </a:lnTo>
                            <a:lnTo>
                              <a:pt x="2434" y="2796"/>
                            </a:lnTo>
                            <a:lnTo>
                              <a:pt x="2428" y="2805"/>
                            </a:lnTo>
                            <a:lnTo>
                              <a:pt x="2421" y="2811"/>
                            </a:lnTo>
                            <a:lnTo>
                              <a:pt x="2414" y="2818"/>
                            </a:lnTo>
                            <a:lnTo>
                              <a:pt x="2406" y="2822"/>
                            </a:lnTo>
                            <a:lnTo>
                              <a:pt x="2399" y="2827"/>
                            </a:lnTo>
                            <a:lnTo>
                              <a:pt x="2390" y="2830"/>
                            </a:lnTo>
                            <a:lnTo>
                              <a:pt x="2381" y="2834"/>
                            </a:lnTo>
                            <a:lnTo>
                              <a:pt x="2371" y="2835"/>
                            </a:lnTo>
                            <a:lnTo>
                              <a:pt x="2361" y="2836"/>
                            </a:lnTo>
                            <a:lnTo>
                              <a:pt x="2351" y="2837"/>
                            </a:lnTo>
                            <a:lnTo>
                              <a:pt x="2341" y="2837"/>
                            </a:lnTo>
                            <a:lnTo>
                              <a:pt x="2330" y="2836"/>
                            </a:lnTo>
                            <a:lnTo>
                              <a:pt x="2320" y="2834"/>
                            </a:lnTo>
                            <a:lnTo>
                              <a:pt x="2293" y="2829"/>
                            </a:lnTo>
                            <a:lnTo>
                              <a:pt x="2266" y="2822"/>
                            </a:lnTo>
                            <a:lnTo>
                              <a:pt x="2253" y="2819"/>
                            </a:lnTo>
                            <a:lnTo>
                              <a:pt x="2241" y="2816"/>
                            </a:lnTo>
                            <a:lnTo>
                              <a:pt x="2227" y="2811"/>
                            </a:lnTo>
                            <a:lnTo>
                              <a:pt x="2215" y="2806"/>
                            </a:lnTo>
                            <a:lnTo>
                              <a:pt x="2208" y="2802"/>
                            </a:lnTo>
                            <a:lnTo>
                              <a:pt x="2204" y="2798"/>
                            </a:lnTo>
                            <a:lnTo>
                              <a:pt x="2201" y="2793"/>
                            </a:lnTo>
                            <a:lnTo>
                              <a:pt x="2198" y="2790"/>
                            </a:lnTo>
                            <a:lnTo>
                              <a:pt x="2198" y="2786"/>
                            </a:lnTo>
                            <a:lnTo>
                              <a:pt x="2200" y="2781"/>
                            </a:lnTo>
                            <a:lnTo>
                              <a:pt x="2201" y="2777"/>
                            </a:lnTo>
                            <a:lnTo>
                              <a:pt x="2203" y="2772"/>
                            </a:lnTo>
                            <a:lnTo>
                              <a:pt x="2216" y="2756"/>
                            </a:lnTo>
                            <a:lnTo>
                              <a:pt x="2224" y="2741"/>
                            </a:lnTo>
                            <a:lnTo>
                              <a:pt x="2226" y="2739"/>
                            </a:lnTo>
                            <a:lnTo>
                              <a:pt x="2228" y="2735"/>
                            </a:lnTo>
                            <a:lnTo>
                              <a:pt x="2230" y="2728"/>
                            </a:lnTo>
                            <a:lnTo>
                              <a:pt x="2230" y="2721"/>
                            </a:lnTo>
                            <a:lnTo>
                              <a:pt x="2230" y="2704"/>
                            </a:lnTo>
                            <a:lnTo>
                              <a:pt x="2228" y="2686"/>
                            </a:lnTo>
                            <a:lnTo>
                              <a:pt x="2225" y="2667"/>
                            </a:lnTo>
                            <a:lnTo>
                              <a:pt x="2222" y="2650"/>
                            </a:lnTo>
                            <a:lnTo>
                              <a:pt x="2221" y="2643"/>
                            </a:lnTo>
                            <a:lnTo>
                              <a:pt x="2218" y="2638"/>
                            </a:lnTo>
                            <a:lnTo>
                              <a:pt x="2216" y="2634"/>
                            </a:lnTo>
                            <a:lnTo>
                              <a:pt x="2214" y="2632"/>
                            </a:lnTo>
                            <a:lnTo>
                              <a:pt x="2213" y="2629"/>
                            </a:lnTo>
                            <a:lnTo>
                              <a:pt x="2212" y="2625"/>
                            </a:lnTo>
                            <a:lnTo>
                              <a:pt x="2210" y="2623"/>
                            </a:lnTo>
                            <a:lnTo>
                              <a:pt x="2207" y="2622"/>
                            </a:lnTo>
                            <a:lnTo>
                              <a:pt x="2202" y="2622"/>
                            </a:lnTo>
                            <a:lnTo>
                              <a:pt x="2194" y="2624"/>
                            </a:lnTo>
                            <a:lnTo>
                              <a:pt x="2186" y="2628"/>
                            </a:lnTo>
                            <a:lnTo>
                              <a:pt x="2178" y="2634"/>
                            </a:lnTo>
                            <a:lnTo>
                              <a:pt x="2169" y="2641"/>
                            </a:lnTo>
                            <a:lnTo>
                              <a:pt x="2159" y="2649"/>
                            </a:lnTo>
                            <a:lnTo>
                              <a:pt x="2125" y="2681"/>
                            </a:lnTo>
                            <a:lnTo>
                              <a:pt x="2105" y="2700"/>
                            </a:lnTo>
                            <a:lnTo>
                              <a:pt x="2098" y="2702"/>
                            </a:lnTo>
                            <a:lnTo>
                              <a:pt x="2093" y="2703"/>
                            </a:lnTo>
                            <a:lnTo>
                              <a:pt x="2087" y="2703"/>
                            </a:lnTo>
                            <a:lnTo>
                              <a:pt x="2082" y="2702"/>
                            </a:lnTo>
                            <a:lnTo>
                              <a:pt x="2077" y="2700"/>
                            </a:lnTo>
                            <a:lnTo>
                              <a:pt x="2073" y="2697"/>
                            </a:lnTo>
                            <a:lnTo>
                              <a:pt x="2068" y="2693"/>
                            </a:lnTo>
                            <a:lnTo>
                              <a:pt x="2064" y="2690"/>
                            </a:lnTo>
                            <a:lnTo>
                              <a:pt x="2056" y="2682"/>
                            </a:lnTo>
                            <a:lnTo>
                              <a:pt x="2048" y="2674"/>
                            </a:lnTo>
                            <a:lnTo>
                              <a:pt x="2044" y="2671"/>
                            </a:lnTo>
                            <a:lnTo>
                              <a:pt x="2038" y="2668"/>
                            </a:lnTo>
                            <a:lnTo>
                              <a:pt x="2034" y="2666"/>
                            </a:lnTo>
                            <a:lnTo>
                              <a:pt x="2027" y="2664"/>
                            </a:lnTo>
                            <a:lnTo>
                              <a:pt x="2018" y="2663"/>
                            </a:lnTo>
                            <a:lnTo>
                              <a:pt x="2009" y="2662"/>
                            </a:lnTo>
                            <a:lnTo>
                              <a:pt x="1999" y="2663"/>
                            </a:lnTo>
                            <a:lnTo>
                              <a:pt x="1989" y="2664"/>
                            </a:lnTo>
                            <a:lnTo>
                              <a:pt x="1968" y="2669"/>
                            </a:lnTo>
                            <a:lnTo>
                              <a:pt x="1946" y="2673"/>
                            </a:lnTo>
                            <a:lnTo>
                              <a:pt x="1924" y="2679"/>
                            </a:lnTo>
                            <a:lnTo>
                              <a:pt x="1900" y="2683"/>
                            </a:lnTo>
                            <a:lnTo>
                              <a:pt x="1889" y="2684"/>
                            </a:lnTo>
                            <a:lnTo>
                              <a:pt x="1877" y="2684"/>
                            </a:lnTo>
                            <a:lnTo>
                              <a:pt x="1866" y="2684"/>
                            </a:lnTo>
                            <a:lnTo>
                              <a:pt x="1855" y="2683"/>
                            </a:lnTo>
                            <a:lnTo>
                              <a:pt x="1832" y="2679"/>
                            </a:lnTo>
                            <a:lnTo>
                              <a:pt x="1809" y="2676"/>
                            </a:lnTo>
                            <a:lnTo>
                              <a:pt x="1797" y="2674"/>
                            </a:lnTo>
                            <a:lnTo>
                              <a:pt x="1786" y="2674"/>
                            </a:lnTo>
                            <a:lnTo>
                              <a:pt x="1774" y="2676"/>
                            </a:lnTo>
                            <a:lnTo>
                              <a:pt x="1763" y="2678"/>
                            </a:lnTo>
                            <a:lnTo>
                              <a:pt x="1757" y="2680"/>
                            </a:lnTo>
                            <a:lnTo>
                              <a:pt x="1750" y="2684"/>
                            </a:lnTo>
                            <a:lnTo>
                              <a:pt x="1744" y="2690"/>
                            </a:lnTo>
                            <a:lnTo>
                              <a:pt x="1739" y="2694"/>
                            </a:lnTo>
                            <a:lnTo>
                              <a:pt x="1733" y="2700"/>
                            </a:lnTo>
                            <a:lnTo>
                              <a:pt x="1728" y="2703"/>
                            </a:lnTo>
                            <a:lnTo>
                              <a:pt x="1721" y="2707"/>
                            </a:lnTo>
                            <a:lnTo>
                              <a:pt x="1712" y="2708"/>
                            </a:lnTo>
                            <a:lnTo>
                              <a:pt x="1704" y="2700"/>
                            </a:lnTo>
                            <a:lnTo>
                              <a:pt x="1695" y="2693"/>
                            </a:lnTo>
                            <a:lnTo>
                              <a:pt x="1687" y="2686"/>
                            </a:lnTo>
                            <a:lnTo>
                              <a:pt x="1677" y="2679"/>
                            </a:lnTo>
                            <a:lnTo>
                              <a:pt x="1655" y="2667"/>
                            </a:lnTo>
                            <a:lnTo>
                              <a:pt x="1633" y="2656"/>
                            </a:lnTo>
                            <a:lnTo>
                              <a:pt x="1611" y="2647"/>
                            </a:lnTo>
                            <a:lnTo>
                              <a:pt x="1588" y="2640"/>
                            </a:lnTo>
                            <a:lnTo>
                              <a:pt x="1575" y="2638"/>
                            </a:lnTo>
                            <a:lnTo>
                              <a:pt x="1564" y="2635"/>
                            </a:lnTo>
                            <a:lnTo>
                              <a:pt x="1553" y="2634"/>
                            </a:lnTo>
                            <a:lnTo>
                              <a:pt x="1542" y="2634"/>
                            </a:lnTo>
                            <a:lnTo>
                              <a:pt x="1517" y="2635"/>
                            </a:lnTo>
                            <a:lnTo>
                              <a:pt x="1492" y="2637"/>
                            </a:lnTo>
                            <a:lnTo>
                              <a:pt x="1480" y="2638"/>
                            </a:lnTo>
                            <a:lnTo>
                              <a:pt x="1467" y="2638"/>
                            </a:lnTo>
                            <a:lnTo>
                              <a:pt x="1455" y="2638"/>
                            </a:lnTo>
                            <a:lnTo>
                              <a:pt x="1443" y="2637"/>
                            </a:lnTo>
                            <a:lnTo>
                              <a:pt x="1432" y="2634"/>
                            </a:lnTo>
                            <a:lnTo>
                              <a:pt x="1422" y="2631"/>
                            </a:lnTo>
                            <a:lnTo>
                              <a:pt x="1413" y="2627"/>
                            </a:lnTo>
                            <a:lnTo>
                              <a:pt x="1404" y="2621"/>
                            </a:lnTo>
                            <a:lnTo>
                              <a:pt x="1399" y="2617"/>
                            </a:lnTo>
                            <a:lnTo>
                              <a:pt x="1396" y="2612"/>
                            </a:lnTo>
                            <a:lnTo>
                              <a:pt x="1393" y="2608"/>
                            </a:lnTo>
                            <a:lnTo>
                              <a:pt x="1391" y="2602"/>
                            </a:lnTo>
                            <a:lnTo>
                              <a:pt x="1386" y="2590"/>
                            </a:lnTo>
                            <a:lnTo>
                              <a:pt x="1383" y="2575"/>
                            </a:lnTo>
                            <a:lnTo>
                              <a:pt x="1378" y="2572"/>
                            </a:lnTo>
                            <a:lnTo>
                              <a:pt x="1374" y="2570"/>
                            </a:lnTo>
                            <a:lnTo>
                              <a:pt x="1368" y="2568"/>
                            </a:lnTo>
                            <a:lnTo>
                              <a:pt x="1362" y="2567"/>
                            </a:lnTo>
                            <a:lnTo>
                              <a:pt x="1348" y="2564"/>
                            </a:lnTo>
                            <a:lnTo>
                              <a:pt x="1332" y="2563"/>
                            </a:lnTo>
                            <a:lnTo>
                              <a:pt x="1296" y="2563"/>
                            </a:lnTo>
                            <a:lnTo>
                              <a:pt x="1257" y="2565"/>
                            </a:lnTo>
                            <a:lnTo>
                              <a:pt x="1220" y="2569"/>
                            </a:lnTo>
                            <a:lnTo>
                              <a:pt x="1187" y="2570"/>
                            </a:lnTo>
                            <a:lnTo>
                              <a:pt x="1174" y="2570"/>
                            </a:lnTo>
                            <a:lnTo>
                              <a:pt x="1162" y="2568"/>
                            </a:lnTo>
                            <a:lnTo>
                              <a:pt x="1158" y="2567"/>
                            </a:lnTo>
                            <a:lnTo>
                              <a:pt x="1154" y="2565"/>
                            </a:lnTo>
                            <a:lnTo>
                              <a:pt x="1150" y="2563"/>
                            </a:lnTo>
                            <a:lnTo>
                              <a:pt x="1149" y="2561"/>
                            </a:lnTo>
                            <a:lnTo>
                              <a:pt x="1131" y="2559"/>
                            </a:lnTo>
                            <a:lnTo>
                              <a:pt x="1119" y="2555"/>
                            </a:lnTo>
                            <a:lnTo>
                              <a:pt x="1110" y="2554"/>
                            </a:lnTo>
                            <a:lnTo>
                              <a:pt x="1103" y="2554"/>
                            </a:lnTo>
                            <a:lnTo>
                              <a:pt x="1087" y="2559"/>
                            </a:lnTo>
                            <a:lnTo>
                              <a:pt x="1056" y="2571"/>
                            </a:lnTo>
                            <a:lnTo>
                              <a:pt x="1049" y="2574"/>
                            </a:lnTo>
                            <a:lnTo>
                              <a:pt x="1044" y="2579"/>
                            </a:lnTo>
                            <a:lnTo>
                              <a:pt x="1034" y="2579"/>
                            </a:lnTo>
                            <a:lnTo>
                              <a:pt x="1027" y="2579"/>
                            </a:lnTo>
                            <a:lnTo>
                              <a:pt x="1019" y="2578"/>
                            </a:lnTo>
                            <a:lnTo>
                              <a:pt x="1011" y="2575"/>
                            </a:lnTo>
                            <a:lnTo>
                              <a:pt x="996" y="2570"/>
                            </a:lnTo>
                            <a:lnTo>
                              <a:pt x="979" y="2564"/>
                            </a:lnTo>
                            <a:lnTo>
                              <a:pt x="963" y="2558"/>
                            </a:lnTo>
                            <a:lnTo>
                              <a:pt x="945" y="2553"/>
                            </a:lnTo>
                            <a:lnTo>
                              <a:pt x="929" y="2550"/>
                            </a:lnTo>
                            <a:lnTo>
                              <a:pt x="911" y="2548"/>
                            </a:lnTo>
                            <a:lnTo>
                              <a:pt x="894" y="2547"/>
                            </a:lnTo>
                            <a:lnTo>
                              <a:pt x="876" y="2547"/>
                            </a:lnTo>
                            <a:lnTo>
                              <a:pt x="859" y="2548"/>
                            </a:lnTo>
                            <a:lnTo>
                              <a:pt x="841" y="2549"/>
                            </a:lnTo>
                            <a:lnTo>
                              <a:pt x="833" y="2551"/>
                            </a:lnTo>
                            <a:lnTo>
                              <a:pt x="824" y="2553"/>
                            </a:lnTo>
                            <a:lnTo>
                              <a:pt x="816" y="2557"/>
                            </a:lnTo>
                            <a:lnTo>
                              <a:pt x="807" y="2560"/>
                            </a:lnTo>
                            <a:lnTo>
                              <a:pt x="791" y="2570"/>
                            </a:lnTo>
                            <a:lnTo>
                              <a:pt x="773" y="2581"/>
                            </a:lnTo>
                            <a:lnTo>
                              <a:pt x="757" y="2593"/>
                            </a:lnTo>
                            <a:lnTo>
                              <a:pt x="742" y="2607"/>
                            </a:lnTo>
                            <a:lnTo>
                              <a:pt x="728" y="2620"/>
                            </a:lnTo>
                            <a:lnTo>
                              <a:pt x="717" y="2633"/>
                            </a:lnTo>
                            <a:lnTo>
                              <a:pt x="717" y="2633"/>
                            </a:lnTo>
                            <a:lnTo>
                              <a:pt x="711" y="2564"/>
                            </a:lnTo>
                            <a:lnTo>
                              <a:pt x="712" y="2543"/>
                            </a:lnTo>
                            <a:lnTo>
                              <a:pt x="714" y="2523"/>
                            </a:lnTo>
                            <a:lnTo>
                              <a:pt x="717" y="2503"/>
                            </a:lnTo>
                            <a:lnTo>
                              <a:pt x="722" y="2484"/>
                            </a:lnTo>
                            <a:lnTo>
                              <a:pt x="733" y="2445"/>
                            </a:lnTo>
                            <a:lnTo>
                              <a:pt x="742" y="2406"/>
                            </a:lnTo>
                            <a:lnTo>
                              <a:pt x="743" y="2401"/>
                            </a:lnTo>
                            <a:lnTo>
                              <a:pt x="743" y="2396"/>
                            </a:lnTo>
                            <a:lnTo>
                              <a:pt x="743" y="2392"/>
                            </a:lnTo>
                            <a:lnTo>
                              <a:pt x="742" y="2387"/>
                            </a:lnTo>
                            <a:lnTo>
                              <a:pt x="741" y="2384"/>
                            </a:lnTo>
                            <a:lnTo>
                              <a:pt x="738" y="2381"/>
                            </a:lnTo>
                            <a:lnTo>
                              <a:pt x="736" y="2379"/>
                            </a:lnTo>
                            <a:lnTo>
                              <a:pt x="733" y="2376"/>
                            </a:lnTo>
                            <a:lnTo>
                              <a:pt x="726" y="2373"/>
                            </a:lnTo>
                            <a:lnTo>
                              <a:pt x="717" y="2372"/>
                            </a:lnTo>
                            <a:lnTo>
                              <a:pt x="708" y="2372"/>
                            </a:lnTo>
                            <a:lnTo>
                              <a:pt x="697" y="2372"/>
                            </a:lnTo>
                            <a:lnTo>
                              <a:pt x="652" y="2380"/>
                            </a:lnTo>
                            <a:lnTo>
                              <a:pt x="614" y="2387"/>
                            </a:lnTo>
                            <a:lnTo>
                              <a:pt x="598" y="2389"/>
                            </a:lnTo>
                            <a:lnTo>
                              <a:pt x="583" y="2390"/>
                            </a:lnTo>
                            <a:lnTo>
                              <a:pt x="567" y="2390"/>
                            </a:lnTo>
                            <a:lnTo>
                              <a:pt x="552" y="2387"/>
                            </a:lnTo>
                            <a:lnTo>
                              <a:pt x="545" y="2386"/>
                            </a:lnTo>
                            <a:lnTo>
                              <a:pt x="538" y="2384"/>
                            </a:lnTo>
                            <a:lnTo>
                              <a:pt x="530" y="2382"/>
                            </a:lnTo>
                            <a:lnTo>
                              <a:pt x="525" y="2377"/>
                            </a:lnTo>
                            <a:lnTo>
                              <a:pt x="518" y="2374"/>
                            </a:lnTo>
                            <a:lnTo>
                              <a:pt x="513" y="2369"/>
                            </a:lnTo>
                            <a:lnTo>
                              <a:pt x="507" y="2363"/>
                            </a:lnTo>
                            <a:lnTo>
                              <a:pt x="501" y="2356"/>
                            </a:lnTo>
                            <a:lnTo>
                              <a:pt x="489" y="2331"/>
                            </a:lnTo>
                            <a:lnTo>
                              <a:pt x="475" y="2297"/>
                            </a:lnTo>
                            <a:lnTo>
                              <a:pt x="471" y="2288"/>
                            </a:lnTo>
                            <a:lnTo>
                              <a:pt x="467" y="2282"/>
                            </a:lnTo>
                            <a:lnTo>
                              <a:pt x="463" y="2274"/>
                            </a:lnTo>
                            <a:lnTo>
                              <a:pt x="457" y="2268"/>
                            </a:lnTo>
                            <a:lnTo>
                              <a:pt x="451" y="2263"/>
                            </a:lnTo>
                            <a:lnTo>
                              <a:pt x="446" y="2259"/>
                            </a:lnTo>
                            <a:lnTo>
                              <a:pt x="439" y="2257"/>
                            </a:lnTo>
                            <a:lnTo>
                              <a:pt x="432" y="2256"/>
                            </a:lnTo>
                            <a:lnTo>
                              <a:pt x="427" y="2278"/>
                            </a:lnTo>
                            <a:lnTo>
                              <a:pt x="422" y="2300"/>
                            </a:lnTo>
                            <a:lnTo>
                              <a:pt x="420" y="2310"/>
                            </a:lnTo>
                            <a:lnTo>
                              <a:pt x="417" y="2318"/>
                            </a:lnTo>
                            <a:lnTo>
                              <a:pt x="414" y="2327"/>
                            </a:lnTo>
                            <a:lnTo>
                              <a:pt x="409" y="2336"/>
                            </a:lnTo>
                            <a:lnTo>
                              <a:pt x="405" y="2344"/>
                            </a:lnTo>
                            <a:lnTo>
                              <a:pt x="398" y="2351"/>
                            </a:lnTo>
                            <a:lnTo>
                              <a:pt x="391" y="2356"/>
                            </a:lnTo>
                            <a:lnTo>
                              <a:pt x="384" y="2362"/>
                            </a:lnTo>
                            <a:lnTo>
                              <a:pt x="375" y="2365"/>
                            </a:lnTo>
                            <a:lnTo>
                              <a:pt x="363" y="2369"/>
                            </a:lnTo>
                            <a:lnTo>
                              <a:pt x="351" y="2371"/>
                            </a:lnTo>
                            <a:lnTo>
                              <a:pt x="338" y="2371"/>
                            </a:lnTo>
                            <a:lnTo>
                              <a:pt x="316" y="2370"/>
                            </a:lnTo>
                            <a:lnTo>
                              <a:pt x="293" y="2367"/>
                            </a:lnTo>
                            <a:lnTo>
                              <a:pt x="270" y="2364"/>
                            </a:lnTo>
                            <a:lnTo>
                              <a:pt x="248" y="2360"/>
                            </a:lnTo>
                            <a:lnTo>
                              <a:pt x="225" y="2356"/>
                            </a:lnTo>
                            <a:lnTo>
                              <a:pt x="202" y="2354"/>
                            </a:lnTo>
                            <a:lnTo>
                              <a:pt x="191" y="2353"/>
                            </a:lnTo>
                            <a:lnTo>
                              <a:pt x="180" y="2353"/>
                            </a:lnTo>
                            <a:lnTo>
                              <a:pt x="170" y="2353"/>
                            </a:lnTo>
                            <a:lnTo>
                              <a:pt x="159" y="2354"/>
                            </a:lnTo>
                            <a:lnTo>
                              <a:pt x="129" y="2360"/>
                            </a:lnTo>
                            <a:lnTo>
                              <a:pt x="102" y="2366"/>
                            </a:lnTo>
                            <a:lnTo>
                              <a:pt x="74" y="2373"/>
                            </a:lnTo>
                            <a:lnTo>
                              <a:pt x="47" y="2380"/>
                            </a:lnTo>
                            <a:lnTo>
                              <a:pt x="47" y="2380"/>
                            </a:lnTo>
                            <a:lnTo>
                              <a:pt x="22" y="2348"/>
                            </a:lnTo>
                            <a:lnTo>
                              <a:pt x="14" y="2332"/>
                            </a:lnTo>
                            <a:lnTo>
                              <a:pt x="9" y="2316"/>
                            </a:lnTo>
                            <a:lnTo>
                              <a:pt x="4" y="2301"/>
                            </a:lnTo>
                            <a:lnTo>
                              <a:pt x="2" y="2285"/>
                            </a:lnTo>
                            <a:lnTo>
                              <a:pt x="0" y="2269"/>
                            </a:lnTo>
                            <a:lnTo>
                              <a:pt x="0" y="2255"/>
                            </a:lnTo>
                            <a:lnTo>
                              <a:pt x="1" y="2241"/>
                            </a:lnTo>
                            <a:lnTo>
                              <a:pt x="2" y="2226"/>
                            </a:lnTo>
                            <a:lnTo>
                              <a:pt x="6" y="2196"/>
                            </a:lnTo>
                            <a:lnTo>
                              <a:pt x="13" y="2167"/>
                            </a:lnTo>
                            <a:lnTo>
                              <a:pt x="20" y="2135"/>
                            </a:lnTo>
                            <a:lnTo>
                              <a:pt x="25" y="2102"/>
                            </a:lnTo>
                            <a:lnTo>
                              <a:pt x="36" y="2086"/>
                            </a:lnTo>
                            <a:lnTo>
                              <a:pt x="47" y="2068"/>
                            </a:lnTo>
                            <a:lnTo>
                              <a:pt x="56" y="2050"/>
                            </a:lnTo>
                            <a:lnTo>
                              <a:pt x="65" y="2033"/>
                            </a:lnTo>
                            <a:lnTo>
                              <a:pt x="72" y="2014"/>
                            </a:lnTo>
                            <a:lnTo>
                              <a:pt x="79" y="1994"/>
                            </a:lnTo>
                            <a:lnTo>
                              <a:pt x="84" y="1974"/>
                            </a:lnTo>
                            <a:lnTo>
                              <a:pt x="89" y="1954"/>
                            </a:lnTo>
                            <a:lnTo>
                              <a:pt x="93" y="1932"/>
                            </a:lnTo>
                            <a:lnTo>
                              <a:pt x="95" y="1911"/>
                            </a:lnTo>
                            <a:lnTo>
                              <a:pt x="99" y="1889"/>
                            </a:lnTo>
                            <a:lnTo>
                              <a:pt x="100" y="1868"/>
                            </a:lnTo>
                            <a:lnTo>
                              <a:pt x="102" y="1823"/>
                            </a:lnTo>
                            <a:lnTo>
                              <a:pt x="103" y="1778"/>
                            </a:lnTo>
                            <a:lnTo>
                              <a:pt x="100" y="1685"/>
                            </a:lnTo>
                            <a:lnTo>
                              <a:pt x="95" y="1595"/>
                            </a:lnTo>
                            <a:lnTo>
                              <a:pt x="94" y="1551"/>
                            </a:lnTo>
                            <a:lnTo>
                              <a:pt x="93" y="1509"/>
                            </a:lnTo>
                            <a:lnTo>
                              <a:pt x="94" y="1466"/>
                            </a:lnTo>
                            <a:lnTo>
                              <a:pt x="96" y="1427"/>
                            </a:lnTo>
                            <a:lnTo>
                              <a:pt x="103" y="1387"/>
                            </a:lnTo>
                            <a:lnTo>
                              <a:pt x="110" y="1345"/>
                            </a:lnTo>
                            <a:lnTo>
                              <a:pt x="118" y="1302"/>
                            </a:lnTo>
                            <a:lnTo>
                              <a:pt x="123" y="1259"/>
                            </a:lnTo>
                            <a:lnTo>
                              <a:pt x="129" y="1216"/>
                            </a:lnTo>
                            <a:lnTo>
                              <a:pt x="132" y="1173"/>
                            </a:lnTo>
                            <a:lnTo>
                              <a:pt x="133" y="1151"/>
                            </a:lnTo>
                            <a:lnTo>
                              <a:pt x="133" y="1130"/>
                            </a:lnTo>
                            <a:lnTo>
                              <a:pt x="132" y="1109"/>
                            </a:lnTo>
                            <a:lnTo>
                              <a:pt x="131" y="1089"/>
                            </a:lnTo>
                            <a:lnTo>
                              <a:pt x="130" y="1064"/>
                            </a:lnTo>
                            <a:lnTo>
                              <a:pt x="130" y="1034"/>
                            </a:lnTo>
                            <a:lnTo>
                              <a:pt x="131" y="1016"/>
                            </a:lnTo>
                            <a:lnTo>
                              <a:pt x="132" y="999"/>
                            </a:lnTo>
                            <a:lnTo>
                              <a:pt x="134" y="981"/>
                            </a:lnTo>
                            <a:lnTo>
                              <a:pt x="138" y="963"/>
                            </a:lnTo>
                            <a:lnTo>
                              <a:pt x="141" y="946"/>
                            </a:lnTo>
                            <a:lnTo>
                              <a:pt x="145" y="929"/>
                            </a:lnTo>
                            <a:lnTo>
                              <a:pt x="151" y="913"/>
                            </a:lnTo>
                            <a:lnTo>
                              <a:pt x="157" y="899"/>
                            </a:lnTo>
                            <a:lnTo>
                              <a:pt x="164" y="884"/>
                            </a:lnTo>
                            <a:lnTo>
                              <a:pt x="172" y="873"/>
                            </a:lnTo>
                            <a:lnTo>
                              <a:pt x="177" y="868"/>
                            </a:lnTo>
                            <a:lnTo>
                              <a:pt x="181" y="863"/>
                            </a:lnTo>
                            <a:lnTo>
                              <a:pt x="187" y="860"/>
                            </a:lnTo>
                            <a:lnTo>
                              <a:pt x="192" y="857"/>
                            </a:lnTo>
                            <a:lnTo>
                              <a:pt x="200" y="844"/>
                            </a:lnTo>
                            <a:lnTo>
                              <a:pt x="209" y="833"/>
                            </a:lnTo>
                            <a:lnTo>
                              <a:pt x="220" y="823"/>
                            </a:lnTo>
                            <a:lnTo>
                              <a:pt x="232" y="813"/>
                            </a:lnTo>
                            <a:lnTo>
                              <a:pt x="259" y="794"/>
                            </a:lnTo>
                            <a:lnTo>
                              <a:pt x="287" y="774"/>
                            </a:lnTo>
                            <a:lnTo>
                              <a:pt x="301" y="764"/>
                            </a:lnTo>
                            <a:lnTo>
                              <a:pt x="315" y="754"/>
                            </a:lnTo>
                            <a:lnTo>
                              <a:pt x="328" y="743"/>
                            </a:lnTo>
                            <a:lnTo>
                              <a:pt x="339" y="731"/>
                            </a:lnTo>
                            <a:lnTo>
                              <a:pt x="349" y="718"/>
                            </a:lnTo>
                            <a:lnTo>
                              <a:pt x="358" y="704"/>
                            </a:lnTo>
                            <a:lnTo>
                              <a:pt x="362" y="696"/>
                            </a:lnTo>
                            <a:lnTo>
                              <a:pt x="366" y="689"/>
                            </a:lnTo>
                            <a:lnTo>
                              <a:pt x="368" y="680"/>
                            </a:lnTo>
                            <a:lnTo>
                              <a:pt x="370" y="671"/>
                            </a:lnTo>
                            <a:lnTo>
                              <a:pt x="376" y="646"/>
                            </a:lnTo>
                            <a:lnTo>
                              <a:pt x="381" y="620"/>
                            </a:lnTo>
                            <a:lnTo>
                              <a:pt x="386" y="593"/>
                            </a:lnTo>
                            <a:lnTo>
                              <a:pt x="390" y="566"/>
                            </a:lnTo>
                            <a:lnTo>
                              <a:pt x="394" y="538"/>
                            </a:lnTo>
                            <a:lnTo>
                              <a:pt x="394" y="512"/>
                            </a:lnTo>
                            <a:lnTo>
                              <a:pt x="394" y="498"/>
                            </a:lnTo>
                            <a:lnTo>
                              <a:pt x="392" y="485"/>
                            </a:lnTo>
                            <a:lnTo>
                              <a:pt x="390" y="473"/>
                            </a:lnTo>
                            <a:lnTo>
                              <a:pt x="387" y="461"/>
                            </a:lnTo>
                            <a:lnTo>
                              <a:pt x="387" y="461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1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7557" y="6062178"/>
                        <a:ext cx="1648458" cy="11549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2" y="271"/>
                          </a:cxn>
                          <a:cxn ang="0">
                            <a:pos x="656" y="108"/>
                          </a:cxn>
                          <a:cxn ang="0">
                            <a:pos x="905" y="86"/>
                          </a:cxn>
                          <a:cxn ang="0">
                            <a:pos x="1140" y="169"/>
                          </a:cxn>
                          <a:cxn ang="0">
                            <a:pos x="1383" y="261"/>
                          </a:cxn>
                          <a:cxn ang="0">
                            <a:pos x="1982" y="158"/>
                          </a:cxn>
                          <a:cxn ang="0">
                            <a:pos x="2261" y="296"/>
                          </a:cxn>
                          <a:cxn ang="0">
                            <a:pos x="2415" y="454"/>
                          </a:cxn>
                          <a:cxn ang="0">
                            <a:pos x="2628" y="522"/>
                          </a:cxn>
                          <a:cxn ang="0">
                            <a:pos x="2884" y="314"/>
                          </a:cxn>
                          <a:cxn ang="0">
                            <a:pos x="3239" y="186"/>
                          </a:cxn>
                          <a:cxn ang="0">
                            <a:pos x="3478" y="184"/>
                          </a:cxn>
                          <a:cxn ang="0">
                            <a:pos x="3607" y="254"/>
                          </a:cxn>
                          <a:cxn ang="0">
                            <a:pos x="3819" y="301"/>
                          </a:cxn>
                          <a:cxn ang="0">
                            <a:pos x="3841" y="612"/>
                          </a:cxn>
                          <a:cxn ang="0">
                            <a:pos x="4069" y="811"/>
                          </a:cxn>
                          <a:cxn ang="0">
                            <a:pos x="4152" y="1039"/>
                          </a:cxn>
                          <a:cxn ang="0">
                            <a:pos x="4011" y="1121"/>
                          </a:cxn>
                          <a:cxn ang="0">
                            <a:pos x="3953" y="1297"/>
                          </a:cxn>
                          <a:cxn ang="0">
                            <a:pos x="3675" y="1440"/>
                          </a:cxn>
                          <a:cxn ang="0">
                            <a:pos x="3509" y="1505"/>
                          </a:cxn>
                          <a:cxn ang="0">
                            <a:pos x="3538" y="1671"/>
                          </a:cxn>
                          <a:cxn ang="0">
                            <a:pos x="3438" y="1589"/>
                          </a:cxn>
                          <a:cxn ang="0">
                            <a:pos x="3359" y="1520"/>
                          </a:cxn>
                          <a:cxn ang="0">
                            <a:pos x="3232" y="1552"/>
                          </a:cxn>
                          <a:cxn ang="0">
                            <a:pos x="3011" y="1385"/>
                          </a:cxn>
                          <a:cxn ang="0">
                            <a:pos x="2870" y="1493"/>
                          </a:cxn>
                          <a:cxn ang="0">
                            <a:pos x="2901" y="1627"/>
                          </a:cxn>
                          <a:cxn ang="0">
                            <a:pos x="2739" y="1748"/>
                          </a:cxn>
                          <a:cxn ang="0">
                            <a:pos x="2427" y="1820"/>
                          </a:cxn>
                          <a:cxn ang="0">
                            <a:pos x="2321" y="2048"/>
                          </a:cxn>
                          <a:cxn ang="0">
                            <a:pos x="2085" y="2021"/>
                          </a:cxn>
                          <a:cxn ang="0">
                            <a:pos x="1867" y="2075"/>
                          </a:cxn>
                          <a:cxn ang="0">
                            <a:pos x="1624" y="1929"/>
                          </a:cxn>
                          <a:cxn ang="0">
                            <a:pos x="1379" y="1966"/>
                          </a:cxn>
                          <a:cxn ang="0">
                            <a:pos x="1178" y="2111"/>
                          </a:cxn>
                          <a:cxn ang="0">
                            <a:pos x="1150" y="2367"/>
                          </a:cxn>
                          <a:cxn ang="0">
                            <a:pos x="1040" y="2654"/>
                          </a:cxn>
                          <a:cxn ang="0">
                            <a:pos x="932" y="2694"/>
                          </a:cxn>
                          <a:cxn ang="0">
                            <a:pos x="787" y="2889"/>
                          </a:cxn>
                          <a:cxn ang="0">
                            <a:pos x="535" y="2832"/>
                          </a:cxn>
                          <a:cxn ang="0">
                            <a:pos x="325" y="2770"/>
                          </a:cxn>
                          <a:cxn ang="0">
                            <a:pos x="389" y="2501"/>
                          </a:cxn>
                          <a:cxn ang="0">
                            <a:pos x="524" y="2345"/>
                          </a:cxn>
                          <a:cxn ang="0">
                            <a:pos x="675" y="2291"/>
                          </a:cxn>
                          <a:cxn ang="0">
                            <a:pos x="797" y="2388"/>
                          </a:cxn>
                          <a:cxn ang="0">
                            <a:pos x="738" y="2252"/>
                          </a:cxn>
                          <a:cxn ang="0">
                            <a:pos x="777" y="2133"/>
                          </a:cxn>
                          <a:cxn ang="0">
                            <a:pos x="842" y="2011"/>
                          </a:cxn>
                          <a:cxn ang="0">
                            <a:pos x="977" y="1890"/>
                          </a:cxn>
                          <a:cxn ang="0">
                            <a:pos x="1018" y="1764"/>
                          </a:cxn>
                          <a:cxn ang="0">
                            <a:pos x="1050" y="1642"/>
                          </a:cxn>
                          <a:cxn ang="0">
                            <a:pos x="1027" y="1523"/>
                          </a:cxn>
                          <a:cxn ang="0">
                            <a:pos x="858" y="1444"/>
                          </a:cxn>
                          <a:cxn ang="0">
                            <a:pos x="668" y="1405"/>
                          </a:cxn>
                          <a:cxn ang="0">
                            <a:pos x="660" y="1239"/>
                          </a:cxn>
                          <a:cxn ang="0">
                            <a:pos x="691" y="966"/>
                          </a:cxn>
                          <a:cxn ang="0">
                            <a:pos x="574" y="855"/>
                          </a:cxn>
                          <a:cxn ang="0">
                            <a:pos x="313" y="907"/>
                          </a:cxn>
                          <a:cxn ang="0">
                            <a:pos x="279" y="785"/>
                          </a:cxn>
                          <a:cxn ang="0">
                            <a:pos x="43" y="729"/>
                          </a:cxn>
                          <a:cxn ang="0">
                            <a:pos x="78" y="624"/>
                          </a:cxn>
                          <a:cxn ang="0">
                            <a:pos x="117" y="454"/>
                          </a:cxn>
                        </a:cxnLst>
                        <a:rect l="0" t="0" r="r" b="b"/>
                        <a:pathLst>
                          <a:path w="4152" h="2911">
                            <a:moveTo>
                              <a:pt x="121" y="444"/>
                            </a:moveTo>
                            <a:lnTo>
                              <a:pt x="196" y="434"/>
                            </a:lnTo>
                            <a:lnTo>
                              <a:pt x="228" y="439"/>
                            </a:lnTo>
                            <a:lnTo>
                              <a:pt x="262" y="441"/>
                            </a:lnTo>
                            <a:lnTo>
                              <a:pt x="297" y="442"/>
                            </a:lnTo>
                            <a:lnTo>
                              <a:pt x="330" y="442"/>
                            </a:lnTo>
                            <a:lnTo>
                              <a:pt x="339" y="441"/>
                            </a:lnTo>
                            <a:lnTo>
                              <a:pt x="350" y="440"/>
                            </a:lnTo>
                            <a:lnTo>
                              <a:pt x="360" y="436"/>
                            </a:lnTo>
                            <a:lnTo>
                              <a:pt x="369" y="432"/>
                            </a:lnTo>
                            <a:lnTo>
                              <a:pt x="374" y="429"/>
                            </a:lnTo>
                            <a:lnTo>
                              <a:pt x="377" y="425"/>
                            </a:lnTo>
                            <a:lnTo>
                              <a:pt x="380" y="422"/>
                            </a:lnTo>
                            <a:lnTo>
                              <a:pt x="383" y="418"/>
                            </a:lnTo>
                            <a:lnTo>
                              <a:pt x="384" y="413"/>
                            </a:lnTo>
                            <a:lnTo>
                              <a:pt x="385" y="409"/>
                            </a:lnTo>
                            <a:lnTo>
                              <a:pt x="384" y="403"/>
                            </a:lnTo>
                            <a:lnTo>
                              <a:pt x="383" y="397"/>
                            </a:lnTo>
                            <a:lnTo>
                              <a:pt x="379" y="385"/>
                            </a:lnTo>
                            <a:lnTo>
                              <a:pt x="377" y="372"/>
                            </a:lnTo>
                            <a:lnTo>
                              <a:pt x="376" y="357"/>
                            </a:lnTo>
                            <a:lnTo>
                              <a:pt x="377" y="343"/>
                            </a:lnTo>
                            <a:lnTo>
                              <a:pt x="379" y="329"/>
                            </a:lnTo>
                            <a:lnTo>
                              <a:pt x="384" y="316"/>
                            </a:lnTo>
                            <a:lnTo>
                              <a:pt x="386" y="310"/>
                            </a:lnTo>
                            <a:lnTo>
                              <a:pt x="389" y="304"/>
                            </a:lnTo>
                            <a:lnTo>
                              <a:pt x="394" y="298"/>
                            </a:lnTo>
                            <a:lnTo>
                              <a:pt x="398" y="293"/>
                            </a:lnTo>
                            <a:lnTo>
                              <a:pt x="410" y="282"/>
                            </a:lnTo>
                            <a:lnTo>
                              <a:pt x="422" y="271"/>
                            </a:lnTo>
                            <a:lnTo>
                              <a:pt x="426" y="265"/>
                            </a:lnTo>
                            <a:lnTo>
                              <a:pt x="431" y="258"/>
                            </a:lnTo>
                            <a:lnTo>
                              <a:pt x="434" y="251"/>
                            </a:lnTo>
                            <a:lnTo>
                              <a:pt x="436" y="242"/>
                            </a:lnTo>
                            <a:lnTo>
                              <a:pt x="436" y="228"/>
                            </a:lnTo>
                            <a:lnTo>
                              <a:pt x="434" y="213"/>
                            </a:lnTo>
                            <a:lnTo>
                              <a:pt x="433" y="205"/>
                            </a:lnTo>
                            <a:lnTo>
                              <a:pt x="433" y="197"/>
                            </a:lnTo>
                            <a:lnTo>
                              <a:pt x="434" y="192"/>
                            </a:lnTo>
                            <a:lnTo>
                              <a:pt x="436" y="186"/>
                            </a:lnTo>
                            <a:lnTo>
                              <a:pt x="465" y="188"/>
                            </a:lnTo>
                            <a:lnTo>
                              <a:pt x="489" y="191"/>
                            </a:lnTo>
                            <a:lnTo>
                              <a:pt x="495" y="191"/>
                            </a:lnTo>
                            <a:lnTo>
                              <a:pt x="501" y="189"/>
                            </a:lnTo>
                            <a:lnTo>
                              <a:pt x="506" y="187"/>
                            </a:lnTo>
                            <a:lnTo>
                              <a:pt x="512" y="185"/>
                            </a:lnTo>
                            <a:lnTo>
                              <a:pt x="517" y="182"/>
                            </a:lnTo>
                            <a:lnTo>
                              <a:pt x="523" y="178"/>
                            </a:lnTo>
                            <a:lnTo>
                              <a:pt x="530" y="173"/>
                            </a:lnTo>
                            <a:lnTo>
                              <a:pt x="535" y="166"/>
                            </a:lnTo>
                            <a:lnTo>
                              <a:pt x="542" y="159"/>
                            </a:lnTo>
                            <a:lnTo>
                              <a:pt x="550" y="154"/>
                            </a:lnTo>
                            <a:lnTo>
                              <a:pt x="557" y="148"/>
                            </a:lnTo>
                            <a:lnTo>
                              <a:pt x="565" y="145"/>
                            </a:lnTo>
                            <a:lnTo>
                              <a:pt x="583" y="138"/>
                            </a:lnTo>
                            <a:lnTo>
                              <a:pt x="602" y="132"/>
                            </a:lnTo>
                            <a:lnTo>
                              <a:pt x="620" y="126"/>
                            </a:lnTo>
                            <a:lnTo>
                              <a:pt x="639" y="118"/>
                            </a:lnTo>
                            <a:lnTo>
                              <a:pt x="647" y="114"/>
                            </a:lnTo>
                            <a:lnTo>
                              <a:pt x="656" y="108"/>
                            </a:lnTo>
                            <a:lnTo>
                              <a:pt x="664" y="100"/>
                            </a:lnTo>
                            <a:lnTo>
                              <a:pt x="672" y="93"/>
                            </a:lnTo>
                            <a:lnTo>
                              <a:pt x="689" y="74"/>
                            </a:lnTo>
                            <a:lnTo>
                              <a:pt x="706" y="56"/>
                            </a:lnTo>
                            <a:lnTo>
                              <a:pt x="714" y="48"/>
                            </a:lnTo>
                            <a:lnTo>
                              <a:pt x="723" y="41"/>
                            </a:lnTo>
                            <a:lnTo>
                              <a:pt x="732" y="34"/>
                            </a:lnTo>
                            <a:lnTo>
                              <a:pt x="742" y="28"/>
                            </a:lnTo>
                            <a:lnTo>
                              <a:pt x="751" y="23"/>
                            </a:lnTo>
                            <a:lnTo>
                              <a:pt x="761" y="17"/>
                            </a:lnTo>
                            <a:lnTo>
                              <a:pt x="772" y="13"/>
                            </a:lnTo>
                            <a:lnTo>
                              <a:pt x="783" y="9"/>
                            </a:lnTo>
                            <a:lnTo>
                              <a:pt x="795" y="6"/>
                            </a:lnTo>
                            <a:lnTo>
                              <a:pt x="808" y="4"/>
                            </a:lnTo>
                            <a:lnTo>
                              <a:pt x="821" y="1"/>
                            </a:lnTo>
                            <a:lnTo>
                              <a:pt x="834" y="0"/>
                            </a:lnTo>
                            <a:lnTo>
                              <a:pt x="837" y="19"/>
                            </a:lnTo>
                            <a:lnTo>
                              <a:pt x="840" y="40"/>
                            </a:lnTo>
                            <a:lnTo>
                              <a:pt x="843" y="51"/>
                            </a:lnTo>
                            <a:lnTo>
                              <a:pt x="847" y="60"/>
                            </a:lnTo>
                            <a:lnTo>
                              <a:pt x="851" y="69"/>
                            </a:lnTo>
                            <a:lnTo>
                              <a:pt x="856" y="77"/>
                            </a:lnTo>
                            <a:lnTo>
                              <a:pt x="863" y="85"/>
                            </a:lnTo>
                            <a:lnTo>
                              <a:pt x="870" y="90"/>
                            </a:lnTo>
                            <a:lnTo>
                              <a:pt x="877" y="95"/>
                            </a:lnTo>
                            <a:lnTo>
                              <a:pt x="883" y="96"/>
                            </a:lnTo>
                            <a:lnTo>
                              <a:pt x="889" y="96"/>
                            </a:lnTo>
                            <a:lnTo>
                              <a:pt x="895" y="94"/>
                            </a:lnTo>
                            <a:lnTo>
                              <a:pt x="900" y="90"/>
                            </a:lnTo>
                            <a:lnTo>
                              <a:pt x="905" y="86"/>
                            </a:lnTo>
                            <a:lnTo>
                              <a:pt x="916" y="74"/>
                            </a:lnTo>
                            <a:lnTo>
                              <a:pt x="928" y="59"/>
                            </a:lnTo>
                            <a:lnTo>
                              <a:pt x="940" y="45"/>
                            </a:lnTo>
                            <a:lnTo>
                              <a:pt x="956" y="30"/>
                            </a:lnTo>
                            <a:lnTo>
                              <a:pt x="966" y="25"/>
                            </a:lnTo>
                            <a:lnTo>
                              <a:pt x="978" y="20"/>
                            </a:lnTo>
                            <a:lnTo>
                              <a:pt x="992" y="16"/>
                            </a:lnTo>
                            <a:lnTo>
                              <a:pt x="1008" y="13"/>
                            </a:lnTo>
                            <a:lnTo>
                              <a:pt x="1025" y="10"/>
                            </a:lnTo>
                            <a:lnTo>
                              <a:pt x="1040" y="8"/>
                            </a:lnTo>
                            <a:lnTo>
                              <a:pt x="1054" y="7"/>
                            </a:lnTo>
                            <a:lnTo>
                              <a:pt x="1065" y="7"/>
                            </a:lnTo>
                            <a:lnTo>
                              <a:pt x="1066" y="9"/>
                            </a:lnTo>
                            <a:lnTo>
                              <a:pt x="1068" y="10"/>
                            </a:lnTo>
                            <a:lnTo>
                              <a:pt x="1071" y="30"/>
                            </a:lnTo>
                            <a:lnTo>
                              <a:pt x="1074" y="48"/>
                            </a:lnTo>
                            <a:lnTo>
                              <a:pt x="1075" y="66"/>
                            </a:lnTo>
                            <a:lnTo>
                              <a:pt x="1076" y="82"/>
                            </a:lnTo>
                            <a:lnTo>
                              <a:pt x="1076" y="96"/>
                            </a:lnTo>
                            <a:lnTo>
                              <a:pt x="1077" y="109"/>
                            </a:lnTo>
                            <a:lnTo>
                              <a:pt x="1078" y="122"/>
                            </a:lnTo>
                            <a:lnTo>
                              <a:pt x="1081" y="133"/>
                            </a:lnTo>
                            <a:lnTo>
                              <a:pt x="1085" y="142"/>
                            </a:lnTo>
                            <a:lnTo>
                              <a:pt x="1091" y="149"/>
                            </a:lnTo>
                            <a:lnTo>
                              <a:pt x="1095" y="153"/>
                            </a:lnTo>
                            <a:lnTo>
                              <a:pt x="1099" y="156"/>
                            </a:lnTo>
                            <a:lnTo>
                              <a:pt x="1104" y="159"/>
                            </a:lnTo>
                            <a:lnTo>
                              <a:pt x="1109" y="162"/>
                            </a:lnTo>
                            <a:lnTo>
                              <a:pt x="1123" y="166"/>
                            </a:lnTo>
                            <a:lnTo>
                              <a:pt x="1140" y="169"/>
                            </a:lnTo>
                            <a:lnTo>
                              <a:pt x="1160" y="172"/>
                            </a:lnTo>
                            <a:lnTo>
                              <a:pt x="1185" y="172"/>
                            </a:lnTo>
                            <a:lnTo>
                              <a:pt x="1192" y="173"/>
                            </a:lnTo>
                            <a:lnTo>
                              <a:pt x="1196" y="174"/>
                            </a:lnTo>
                            <a:lnTo>
                              <a:pt x="1199" y="176"/>
                            </a:lnTo>
                            <a:lnTo>
                              <a:pt x="1203" y="178"/>
                            </a:lnTo>
                            <a:lnTo>
                              <a:pt x="1205" y="182"/>
                            </a:lnTo>
                            <a:lnTo>
                              <a:pt x="1206" y="185"/>
                            </a:lnTo>
                            <a:lnTo>
                              <a:pt x="1207" y="189"/>
                            </a:lnTo>
                            <a:lnTo>
                              <a:pt x="1207" y="194"/>
                            </a:lnTo>
                            <a:lnTo>
                              <a:pt x="1207" y="215"/>
                            </a:lnTo>
                            <a:lnTo>
                              <a:pt x="1208" y="236"/>
                            </a:lnTo>
                            <a:lnTo>
                              <a:pt x="1209" y="241"/>
                            </a:lnTo>
                            <a:lnTo>
                              <a:pt x="1211" y="243"/>
                            </a:lnTo>
                            <a:lnTo>
                              <a:pt x="1213" y="246"/>
                            </a:lnTo>
                            <a:lnTo>
                              <a:pt x="1216" y="248"/>
                            </a:lnTo>
                            <a:lnTo>
                              <a:pt x="1223" y="252"/>
                            </a:lnTo>
                            <a:lnTo>
                              <a:pt x="1233" y="253"/>
                            </a:lnTo>
                            <a:lnTo>
                              <a:pt x="1243" y="253"/>
                            </a:lnTo>
                            <a:lnTo>
                              <a:pt x="1255" y="253"/>
                            </a:lnTo>
                            <a:lnTo>
                              <a:pt x="1267" y="252"/>
                            </a:lnTo>
                            <a:lnTo>
                              <a:pt x="1281" y="250"/>
                            </a:lnTo>
                            <a:lnTo>
                              <a:pt x="1310" y="247"/>
                            </a:lnTo>
                            <a:lnTo>
                              <a:pt x="1337" y="246"/>
                            </a:lnTo>
                            <a:lnTo>
                              <a:pt x="1350" y="248"/>
                            </a:lnTo>
                            <a:lnTo>
                              <a:pt x="1362" y="251"/>
                            </a:lnTo>
                            <a:lnTo>
                              <a:pt x="1367" y="253"/>
                            </a:lnTo>
                            <a:lnTo>
                              <a:pt x="1373" y="255"/>
                            </a:lnTo>
                            <a:lnTo>
                              <a:pt x="1379" y="257"/>
                            </a:lnTo>
                            <a:lnTo>
                              <a:pt x="1383" y="261"/>
                            </a:lnTo>
                            <a:lnTo>
                              <a:pt x="1401" y="280"/>
                            </a:lnTo>
                            <a:lnTo>
                              <a:pt x="1426" y="307"/>
                            </a:lnTo>
                            <a:lnTo>
                              <a:pt x="1440" y="320"/>
                            </a:lnTo>
                            <a:lnTo>
                              <a:pt x="1451" y="330"/>
                            </a:lnTo>
                            <a:lnTo>
                              <a:pt x="1456" y="333"/>
                            </a:lnTo>
                            <a:lnTo>
                              <a:pt x="1461" y="335"/>
                            </a:lnTo>
                            <a:lnTo>
                              <a:pt x="1464" y="335"/>
                            </a:lnTo>
                            <a:lnTo>
                              <a:pt x="1468" y="334"/>
                            </a:lnTo>
                            <a:lnTo>
                              <a:pt x="1490" y="306"/>
                            </a:lnTo>
                            <a:lnTo>
                              <a:pt x="1511" y="282"/>
                            </a:lnTo>
                            <a:lnTo>
                              <a:pt x="1522" y="271"/>
                            </a:lnTo>
                            <a:lnTo>
                              <a:pt x="1533" y="261"/>
                            </a:lnTo>
                            <a:lnTo>
                              <a:pt x="1544" y="252"/>
                            </a:lnTo>
                            <a:lnTo>
                              <a:pt x="1557" y="243"/>
                            </a:lnTo>
                            <a:lnTo>
                              <a:pt x="1569" y="235"/>
                            </a:lnTo>
                            <a:lnTo>
                              <a:pt x="1581" y="227"/>
                            </a:lnTo>
                            <a:lnTo>
                              <a:pt x="1596" y="221"/>
                            </a:lnTo>
                            <a:lnTo>
                              <a:pt x="1610" y="215"/>
                            </a:lnTo>
                            <a:lnTo>
                              <a:pt x="1626" y="209"/>
                            </a:lnTo>
                            <a:lnTo>
                              <a:pt x="1642" y="205"/>
                            </a:lnTo>
                            <a:lnTo>
                              <a:pt x="1660" y="201"/>
                            </a:lnTo>
                            <a:lnTo>
                              <a:pt x="1680" y="197"/>
                            </a:lnTo>
                            <a:lnTo>
                              <a:pt x="1702" y="194"/>
                            </a:lnTo>
                            <a:lnTo>
                              <a:pt x="1741" y="188"/>
                            </a:lnTo>
                            <a:lnTo>
                              <a:pt x="1790" y="181"/>
                            </a:lnTo>
                            <a:lnTo>
                              <a:pt x="1845" y="173"/>
                            </a:lnTo>
                            <a:lnTo>
                              <a:pt x="1899" y="165"/>
                            </a:lnTo>
                            <a:lnTo>
                              <a:pt x="1946" y="161"/>
                            </a:lnTo>
                            <a:lnTo>
                              <a:pt x="1966" y="158"/>
                            </a:lnTo>
                            <a:lnTo>
                              <a:pt x="1982" y="158"/>
                            </a:lnTo>
                            <a:lnTo>
                              <a:pt x="1993" y="159"/>
                            </a:lnTo>
                            <a:lnTo>
                              <a:pt x="1998" y="161"/>
                            </a:lnTo>
                            <a:lnTo>
                              <a:pt x="2006" y="167"/>
                            </a:lnTo>
                            <a:lnTo>
                              <a:pt x="2015" y="172"/>
                            </a:lnTo>
                            <a:lnTo>
                              <a:pt x="2024" y="176"/>
                            </a:lnTo>
                            <a:lnTo>
                              <a:pt x="2033" y="179"/>
                            </a:lnTo>
                            <a:lnTo>
                              <a:pt x="2051" y="185"/>
                            </a:lnTo>
                            <a:lnTo>
                              <a:pt x="2070" y="191"/>
                            </a:lnTo>
                            <a:lnTo>
                              <a:pt x="2077" y="193"/>
                            </a:lnTo>
                            <a:lnTo>
                              <a:pt x="2086" y="196"/>
                            </a:lnTo>
                            <a:lnTo>
                              <a:pt x="2094" y="199"/>
                            </a:lnTo>
                            <a:lnTo>
                              <a:pt x="2102" y="204"/>
                            </a:lnTo>
                            <a:lnTo>
                              <a:pt x="2110" y="208"/>
                            </a:lnTo>
                            <a:lnTo>
                              <a:pt x="2116" y="215"/>
                            </a:lnTo>
                            <a:lnTo>
                              <a:pt x="2122" y="223"/>
                            </a:lnTo>
                            <a:lnTo>
                              <a:pt x="2127" y="231"/>
                            </a:lnTo>
                            <a:lnTo>
                              <a:pt x="2134" y="243"/>
                            </a:lnTo>
                            <a:lnTo>
                              <a:pt x="2140" y="253"/>
                            </a:lnTo>
                            <a:lnTo>
                              <a:pt x="2146" y="262"/>
                            </a:lnTo>
                            <a:lnTo>
                              <a:pt x="2152" y="268"/>
                            </a:lnTo>
                            <a:lnTo>
                              <a:pt x="2159" y="275"/>
                            </a:lnTo>
                            <a:lnTo>
                              <a:pt x="2164" y="281"/>
                            </a:lnTo>
                            <a:lnTo>
                              <a:pt x="2171" y="285"/>
                            </a:lnTo>
                            <a:lnTo>
                              <a:pt x="2178" y="288"/>
                            </a:lnTo>
                            <a:lnTo>
                              <a:pt x="2185" y="291"/>
                            </a:lnTo>
                            <a:lnTo>
                              <a:pt x="2194" y="293"/>
                            </a:lnTo>
                            <a:lnTo>
                              <a:pt x="2202" y="295"/>
                            </a:lnTo>
                            <a:lnTo>
                              <a:pt x="2212" y="295"/>
                            </a:lnTo>
                            <a:lnTo>
                              <a:pt x="2234" y="296"/>
                            </a:lnTo>
                            <a:lnTo>
                              <a:pt x="2261" y="296"/>
                            </a:lnTo>
                            <a:lnTo>
                              <a:pt x="2281" y="297"/>
                            </a:lnTo>
                            <a:lnTo>
                              <a:pt x="2299" y="298"/>
                            </a:lnTo>
                            <a:lnTo>
                              <a:pt x="2314" y="301"/>
                            </a:lnTo>
                            <a:lnTo>
                              <a:pt x="2329" y="304"/>
                            </a:lnTo>
                            <a:lnTo>
                              <a:pt x="2343" y="308"/>
                            </a:lnTo>
                            <a:lnTo>
                              <a:pt x="2357" y="316"/>
                            </a:lnTo>
                            <a:lnTo>
                              <a:pt x="2371" y="325"/>
                            </a:lnTo>
                            <a:lnTo>
                              <a:pt x="2387" y="337"/>
                            </a:lnTo>
                            <a:lnTo>
                              <a:pt x="2399" y="347"/>
                            </a:lnTo>
                            <a:lnTo>
                              <a:pt x="2408" y="355"/>
                            </a:lnTo>
                            <a:lnTo>
                              <a:pt x="2411" y="360"/>
                            </a:lnTo>
                            <a:lnTo>
                              <a:pt x="2413" y="363"/>
                            </a:lnTo>
                            <a:lnTo>
                              <a:pt x="2415" y="366"/>
                            </a:lnTo>
                            <a:lnTo>
                              <a:pt x="2415" y="370"/>
                            </a:lnTo>
                            <a:lnTo>
                              <a:pt x="2415" y="373"/>
                            </a:lnTo>
                            <a:lnTo>
                              <a:pt x="2412" y="376"/>
                            </a:lnTo>
                            <a:lnTo>
                              <a:pt x="2410" y="380"/>
                            </a:lnTo>
                            <a:lnTo>
                              <a:pt x="2407" y="383"/>
                            </a:lnTo>
                            <a:lnTo>
                              <a:pt x="2396" y="390"/>
                            </a:lnTo>
                            <a:lnTo>
                              <a:pt x="2381" y="397"/>
                            </a:lnTo>
                            <a:lnTo>
                              <a:pt x="2374" y="401"/>
                            </a:lnTo>
                            <a:lnTo>
                              <a:pt x="2369" y="405"/>
                            </a:lnTo>
                            <a:lnTo>
                              <a:pt x="2366" y="410"/>
                            </a:lnTo>
                            <a:lnTo>
                              <a:pt x="2364" y="413"/>
                            </a:lnTo>
                            <a:lnTo>
                              <a:pt x="2366" y="418"/>
                            </a:lnTo>
                            <a:lnTo>
                              <a:pt x="2368" y="421"/>
                            </a:lnTo>
                            <a:lnTo>
                              <a:pt x="2371" y="424"/>
                            </a:lnTo>
                            <a:lnTo>
                              <a:pt x="2374" y="429"/>
                            </a:lnTo>
                            <a:lnTo>
                              <a:pt x="2397" y="442"/>
                            </a:lnTo>
                            <a:lnTo>
                              <a:pt x="2415" y="454"/>
                            </a:lnTo>
                            <a:lnTo>
                              <a:pt x="2428" y="471"/>
                            </a:lnTo>
                            <a:lnTo>
                              <a:pt x="2440" y="488"/>
                            </a:lnTo>
                            <a:lnTo>
                              <a:pt x="2443" y="490"/>
                            </a:lnTo>
                            <a:lnTo>
                              <a:pt x="2447" y="492"/>
                            </a:lnTo>
                            <a:lnTo>
                              <a:pt x="2451" y="493"/>
                            </a:lnTo>
                            <a:lnTo>
                              <a:pt x="2456" y="494"/>
                            </a:lnTo>
                            <a:lnTo>
                              <a:pt x="2461" y="494"/>
                            </a:lnTo>
                            <a:lnTo>
                              <a:pt x="2467" y="493"/>
                            </a:lnTo>
                            <a:lnTo>
                              <a:pt x="2475" y="490"/>
                            </a:lnTo>
                            <a:lnTo>
                              <a:pt x="2482" y="486"/>
                            </a:lnTo>
                            <a:lnTo>
                              <a:pt x="2499" y="478"/>
                            </a:lnTo>
                            <a:lnTo>
                              <a:pt x="2517" y="471"/>
                            </a:lnTo>
                            <a:lnTo>
                              <a:pt x="2526" y="468"/>
                            </a:lnTo>
                            <a:lnTo>
                              <a:pt x="2535" y="465"/>
                            </a:lnTo>
                            <a:lnTo>
                              <a:pt x="2544" y="464"/>
                            </a:lnTo>
                            <a:lnTo>
                              <a:pt x="2553" y="463"/>
                            </a:lnTo>
                            <a:lnTo>
                              <a:pt x="2561" y="463"/>
                            </a:lnTo>
                            <a:lnTo>
                              <a:pt x="2569" y="463"/>
                            </a:lnTo>
                            <a:lnTo>
                              <a:pt x="2577" y="465"/>
                            </a:lnTo>
                            <a:lnTo>
                              <a:pt x="2584" y="469"/>
                            </a:lnTo>
                            <a:lnTo>
                              <a:pt x="2590" y="473"/>
                            </a:lnTo>
                            <a:lnTo>
                              <a:pt x="2596" y="479"/>
                            </a:lnTo>
                            <a:lnTo>
                              <a:pt x="2600" y="486"/>
                            </a:lnTo>
                            <a:lnTo>
                              <a:pt x="2604" y="495"/>
                            </a:lnTo>
                            <a:lnTo>
                              <a:pt x="2606" y="502"/>
                            </a:lnTo>
                            <a:lnTo>
                              <a:pt x="2609" y="509"/>
                            </a:lnTo>
                            <a:lnTo>
                              <a:pt x="2613" y="513"/>
                            </a:lnTo>
                            <a:lnTo>
                              <a:pt x="2618" y="518"/>
                            </a:lnTo>
                            <a:lnTo>
                              <a:pt x="2623" y="520"/>
                            </a:lnTo>
                            <a:lnTo>
                              <a:pt x="2628" y="522"/>
                            </a:lnTo>
                            <a:lnTo>
                              <a:pt x="2635" y="523"/>
                            </a:lnTo>
                            <a:lnTo>
                              <a:pt x="2642" y="523"/>
                            </a:lnTo>
                            <a:lnTo>
                              <a:pt x="2649" y="523"/>
                            </a:lnTo>
                            <a:lnTo>
                              <a:pt x="2657" y="522"/>
                            </a:lnTo>
                            <a:lnTo>
                              <a:pt x="2665" y="520"/>
                            </a:lnTo>
                            <a:lnTo>
                              <a:pt x="2673" y="518"/>
                            </a:lnTo>
                            <a:lnTo>
                              <a:pt x="2690" y="512"/>
                            </a:lnTo>
                            <a:lnTo>
                              <a:pt x="2708" y="504"/>
                            </a:lnTo>
                            <a:lnTo>
                              <a:pt x="2745" y="485"/>
                            </a:lnTo>
                            <a:lnTo>
                              <a:pt x="2781" y="465"/>
                            </a:lnTo>
                            <a:lnTo>
                              <a:pt x="2797" y="456"/>
                            </a:lnTo>
                            <a:lnTo>
                              <a:pt x="2812" y="448"/>
                            </a:lnTo>
                            <a:lnTo>
                              <a:pt x="2826" y="441"/>
                            </a:lnTo>
                            <a:lnTo>
                              <a:pt x="2837" y="436"/>
                            </a:lnTo>
                            <a:lnTo>
                              <a:pt x="2869" y="429"/>
                            </a:lnTo>
                            <a:lnTo>
                              <a:pt x="2896" y="423"/>
                            </a:lnTo>
                            <a:lnTo>
                              <a:pt x="2902" y="421"/>
                            </a:lnTo>
                            <a:lnTo>
                              <a:pt x="2906" y="418"/>
                            </a:lnTo>
                            <a:lnTo>
                              <a:pt x="2910" y="414"/>
                            </a:lnTo>
                            <a:lnTo>
                              <a:pt x="2912" y="410"/>
                            </a:lnTo>
                            <a:lnTo>
                              <a:pt x="2913" y="405"/>
                            </a:lnTo>
                            <a:lnTo>
                              <a:pt x="2912" y="400"/>
                            </a:lnTo>
                            <a:lnTo>
                              <a:pt x="2910" y="392"/>
                            </a:lnTo>
                            <a:lnTo>
                              <a:pt x="2905" y="384"/>
                            </a:lnTo>
                            <a:lnTo>
                              <a:pt x="2901" y="375"/>
                            </a:lnTo>
                            <a:lnTo>
                              <a:pt x="2896" y="366"/>
                            </a:lnTo>
                            <a:lnTo>
                              <a:pt x="2893" y="357"/>
                            </a:lnTo>
                            <a:lnTo>
                              <a:pt x="2891" y="349"/>
                            </a:lnTo>
                            <a:lnTo>
                              <a:pt x="2886" y="332"/>
                            </a:lnTo>
                            <a:lnTo>
                              <a:pt x="2884" y="314"/>
                            </a:lnTo>
                            <a:lnTo>
                              <a:pt x="2883" y="277"/>
                            </a:lnTo>
                            <a:lnTo>
                              <a:pt x="2884" y="238"/>
                            </a:lnTo>
                            <a:lnTo>
                              <a:pt x="2889" y="188"/>
                            </a:lnTo>
                            <a:lnTo>
                              <a:pt x="2899" y="183"/>
                            </a:lnTo>
                            <a:lnTo>
                              <a:pt x="2913" y="176"/>
                            </a:lnTo>
                            <a:lnTo>
                              <a:pt x="2932" y="168"/>
                            </a:lnTo>
                            <a:lnTo>
                              <a:pt x="2954" y="161"/>
                            </a:lnTo>
                            <a:lnTo>
                              <a:pt x="2980" y="152"/>
                            </a:lnTo>
                            <a:lnTo>
                              <a:pt x="3008" y="143"/>
                            </a:lnTo>
                            <a:lnTo>
                              <a:pt x="3035" y="135"/>
                            </a:lnTo>
                            <a:lnTo>
                              <a:pt x="3064" y="128"/>
                            </a:lnTo>
                            <a:lnTo>
                              <a:pt x="3093" y="122"/>
                            </a:lnTo>
                            <a:lnTo>
                              <a:pt x="3120" y="117"/>
                            </a:lnTo>
                            <a:lnTo>
                              <a:pt x="3146" y="115"/>
                            </a:lnTo>
                            <a:lnTo>
                              <a:pt x="3168" y="115"/>
                            </a:lnTo>
                            <a:lnTo>
                              <a:pt x="3178" y="116"/>
                            </a:lnTo>
                            <a:lnTo>
                              <a:pt x="3187" y="118"/>
                            </a:lnTo>
                            <a:lnTo>
                              <a:pt x="3195" y="120"/>
                            </a:lnTo>
                            <a:lnTo>
                              <a:pt x="3201" y="124"/>
                            </a:lnTo>
                            <a:lnTo>
                              <a:pt x="3207" y="128"/>
                            </a:lnTo>
                            <a:lnTo>
                              <a:pt x="3210" y="133"/>
                            </a:lnTo>
                            <a:lnTo>
                              <a:pt x="3212" y="139"/>
                            </a:lnTo>
                            <a:lnTo>
                              <a:pt x="3213" y="146"/>
                            </a:lnTo>
                            <a:lnTo>
                              <a:pt x="3213" y="153"/>
                            </a:lnTo>
                            <a:lnTo>
                              <a:pt x="3215" y="158"/>
                            </a:lnTo>
                            <a:lnTo>
                              <a:pt x="3217" y="164"/>
                            </a:lnTo>
                            <a:lnTo>
                              <a:pt x="3219" y="168"/>
                            </a:lnTo>
                            <a:lnTo>
                              <a:pt x="3225" y="175"/>
                            </a:lnTo>
                            <a:lnTo>
                              <a:pt x="3232" y="181"/>
                            </a:lnTo>
                            <a:lnTo>
                              <a:pt x="3239" y="186"/>
                            </a:lnTo>
                            <a:lnTo>
                              <a:pt x="3247" y="192"/>
                            </a:lnTo>
                            <a:lnTo>
                              <a:pt x="3250" y="195"/>
                            </a:lnTo>
                            <a:lnTo>
                              <a:pt x="3252" y="198"/>
                            </a:lnTo>
                            <a:lnTo>
                              <a:pt x="3255" y="203"/>
                            </a:lnTo>
                            <a:lnTo>
                              <a:pt x="3257" y="207"/>
                            </a:lnTo>
                            <a:lnTo>
                              <a:pt x="3262" y="223"/>
                            </a:lnTo>
                            <a:lnTo>
                              <a:pt x="3269" y="237"/>
                            </a:lnTo>
                            <a:lnTo>
                              <a:pt x="3277" y="248"/>
                            </a:lnTo>
                            <a:lnTo>
                              <a:pt x="3285" y="257"/>
                            </a:lnTo>
                            <a:lnTo>
                              <a:pt x="3294" y="265"/>
                            </a:lnTo>
                            <a:lnTo>
                              <a:pt x="3303" y="270"/>
                            </a:lnTo>
                            <a:lnTo>
                              <a:pt x="3313" y="273"/>
                            </a:lnTo>
                            <a:lnTo>
                              <a:pt x="3321" y="274"/>
                            </a:lnTo>
                            <a:lnTo>
                              <a:pt x="3331" y="273"/>
                            </a:lnTo>
                            <a:lnTo>
                              <a:pt x="3341" y="270"/>
                            </a:lnTo>
                            <a:lnTo>
                              <a:pt x="3351" y="264"/>
                            </a:lnTo>
                            <a:lnTo>
                              <a:pt x="3360" y="257"/>
                            </a:lnTo>
                            <a:lnTo>
                              <a:pt x="3369" y="248"/>
                            </a:lnTo>
                            <a:lnTo>
                              <a:pt x="3377" y="237"/>
                            </a:lnTo>
                            <a:lnTo>
                              <a:pt x="3385" y="224"/>
                            </a:lnTo>
                            <a:lnTo>
                              <a:pt x="3392" y="208"/>
                            </a:lnTo>
                            <a:lnTo>
                              <a:pt x="3400" y="188"/>
                            </a:lnTo>
                            <a:lnTo>
                              <a:pt x="3406" y="174"/>
                            </a:lnTo>
                            <a:lnTo>
                              <a:pt x="3409" y="169"/>
                            </a:lnTo>
                            <a:lnTo>
                              <a:pt x="3413" y="166"/>
                            </a:lnTo>
                            <a:lnTo>
                              <a:pt x="3415" y="164"/>
                            </a:lnTo>
                            <a:lnTo>
                              <a:pt x="3418" y="164"/>
                            </a:lnTo>
                            <a:lnTo>
                              <a:pt x="3437" y="168"/>
                            </a:lnTo>
                            <a:lnTo>
                              <a:pt x="3473" y="182"/>
                            </a:lnTo>
                            <a:lnTo>
                              <a:pt x="3478" y="184"/>
                            </a:lnTo>
                            <a:lnTo>
                              <a:pt x="3483" y="186"/>
                            </a:lnTo>
                            <a:lnTo>
                              <a:pt x="3486" y="188"/>
                            </a:lnTo>
                            <a:lnTo>
                              <a:pt x="3489" y="192"/>
                            </a:lnTo>
                            <a:lnTo>
                              <a:pt x="3495" y="198"/>
                            </a:lnTo>
                            <a:lnTo>
                              <a:pt x="3499" y="206"/>
                            </a:lnTo>
                            <a:lnTo>
                              <a:pt x="3502" y="215"/>
                            </a:lnTo>
                            <a:lnTo>
                              <a:pt x="3504" y="224"/>
                            </a:lnTo>
                            <a:lnTo>
                              <a:pt x="3504" y="233"/>
                            </a:lnTo>
                            <a:lnTo>
                              <a:pt x="3504" y="243"/>
                            </a:lnTo>
                            <a:lnTo>
                              <a:pt x="3504" y="261"/>
                            </a:lnTo>
                            <a:lnTo>
                              <a:pt x="3504" y="276"/>
                            </a:lnTo>
                            <a:lnTo>
                              <a:pt x="3505" y="283"/>
                            </a:lnTo>
                            <a:lnTo>
                              <a:pt x="3506" y="287"/>
                            </a:lnTo>
                            <a:lnTo>
                              <a:pt x="3507" y="290"/>
                            </a:lnTo>
                            <a:lnTo>
                              <a:pt x="3509" y="291"/>
                            </a:lnTo>
                            <a:lnTo>
                              <a:pt x="3511" y="292"/>
                            </a:lnTo>
                            <a:lnTo>
                              <a:pt x="3513" y="292"/>
                            </a:lnTo>
                            <a:lnTo>
                              <a:pt x="3524" y="293"/>
                            </a:lnTo>
                            <a:lnTo>
                              <a:pt x="3533" y="293"/>
                            </a:lnTo>
                            <a:lnTo>
                              <a:pt x="3542" y="292"/>
                            </a:lnTo>
                            <a:lnTo>
                              <a:pt x="3551" y="291"/>
                            </a:lnTo>
                            <a:lnTo>
                              <a:pt x="3558" y="290"/>
                            </a:lnTo>
                            <a:lnTo>
                              <a:pt x="3566" y="287"/>
                            </a:lnTo>
                            <a:lnTo>
                              <a:pt x="3573" y="284"/>
                            </a:lnTo>
                            <a:lnTo>
                              <a:pt x="3578" y="281"/>
                            </a:lnTo>
                            <a:lnTo>
                              <a:pt x="3585" y="277"/>
                            </a:lnTo>
                            <a:lnTo>
                              <a:pt x="3590" y="274"/>
                            </a:lnTo>
                            <a:lnTo>
                              <a:pt x="3595" y="270"/>
                            </a:lnTo>
                            <a:lnTo>
                              <a:pt x="3600" y="264"/>
                            </a:lnTo>
                            <a:lnTo>
                              <a:pt x="3607" y="254"/>
                            </a:lnTo>
                            <a:lnTo>
                              <a:pt x="3614" y="243"/>
                            </a:lnTo>
                            <a:lnTo>
                              <a:pt x="3620" y="229"/>
                            </a:lnTo>
                            <a:lnTo>
                              <a:pt x="3623" y="216"/>
                            </a:lnTo>
                            <a:lnTo>
                              <a:pt x="3627" y="203"/>
                            </a:lnTo>
                            <a:lnTo>
                              <a:pt x="3630" y="188"/>
                            </a:lnTo>
                            <a:lnTo>
                              <a:pt x="3635" y="159"/>
                            </a:lnTo>
                            <a:lnTo>
                              <a:pt x="3640" y="130"/>
                            </a:lnTo>
                            <a:lnTo>
                              <a:pt x="3646" y="128"/>
                            </a:lnTo>
                            <a:lnTo>
                              <a:pt x="3651" y="129"/>
                            </a:lnTo>
                            <a:lnTo>
                              <a:pt x="3656" y="130"/>
                            </a:lnTo>
                            <a:lnTo>
                              <a:pt x="3661" y="135"/>
                            </a:lnTo>
                            <a:lnTo>
                              <a:pt x="3665" y="139"/>
                            </a:lnTo>
                            <a:lnTo>
                              <a:pt x="3669" y="145"/>
                            </a:lnTo>
                            <a:lnTo>
                              <a:pt x="3673" y="153"/>
                            </a:lnTo>
                            <a:lnTo>
                              <a:pt x="3676" y="159"/>
                            </a:lnTo>
                            <a:lnTo>
                              <a:pt x="3683" y="176"/>
                            </a:lnTo>
                            <a:lnTo>
                              <a:pt x="3689" y="192"/>
                            </a:lnTo>
                            <a:lnTo>
                              <a:pt x="3695" y="206"/>
                            </a:lnTo>
                            <a:lnTo>
                              <a:pt x="3701" y="216"/>
                            </a:lnTo>
                            <a:lnTo>
                              <a:pt x="3718" y="236"/>
                            </a:lnTo>
                            <a:lnTo>
                              <a:pt x="3730" y="254"/>
                            </a:lnTo>
                            <a:lnTo>
                              <a:pt x="3742" y="268"/>
                            </a:lnTo>
                            <a:lnTo>
                              <a:pt x="3754" y="281"/>
                            </a:lnTo>
                            <a:lnTo>
                              <a:pt x="3761" y="285"/>
                            </a:lnTo>
                            <a:lnTo>
                              <a:pt x="3768" y="290"/>
                            </a:lnTo>
                            <a:lnTo>
                              <a:pt x="3777" y="293"/>
                            </a:lnTo>
                            <a:lnTo>
                              <a:pt x="3784" y="296"/>
                            </a:lnTo>
                            <a:lnTo>
                              <a:pt x="3794" y="298"/>
                            </a:lnTo>
                            <a:lnTo>
                              <a:pt x="3805" y="300"/>
                            </a:lnTo>
                            <a:lnTo>
                              <a:pt x="3819" y="301"/>
                            </a:lnTo>
                            <a:lnTo>
                              <a:pt x="3833" y="301"/>
                            </a:lnTo>
                            <a:lnTo>
                              <a:pt x="3834" y="312"/>
                            </a:lnTo>
                            <a:lnTo>
                              <a:pt x="3834" y="330"/>
                            </a:lnTo>
                            <a:lnTo>
                              <a:pt x="3834" y="351"/>
                            </a:lnTo>
                            <a:lnTo>
                              <a:pt x="3833" y="373"/>
                            </a:lnTo>
                            <a:lnTo>
                              <a:pt x="3831" y="395"/>
                            </a:lnTo>
                            <a:lnTo>
                              <a:pt x="3829" y="415"/>
                            </a:lnTo>
                            <a:lnTo>
                              <a:pt x="3827" y="424"/>
                            </a:lnTo>
                            <a:lnTo>
                              <a:pt x="3824" y="431"/>
                            </a:lnTo>
                            <a:lnTo>
                              <a:pt x="3822" y="436"/>
                            </a:lnTo>
                            <a:lnTo>
                              <a:pt x="3820" y="441"/>
                            </a:lnTo>
                            <a:lnTo>
                              <a:pt x="3801" y="458"/>
                            </a:lnTo>
                            <a:lnTo>
                              <a:pt x="3787" y="470"/>
                            </a:lnTo>
                            <a:lnTo>
                              <a:pt x="3781" y="475"/>
                            </a:lnTo>
                            <a:lnTo>
                              <a:pt x="3777" y="480"/>
                            </a:lnTo>
                            <a:lnTo>
                              <a:pt x="3773" y="485"/>
                            </a:lnTo>
                            <a:lnTo>
                              <a:pt x="3770" y="490"/>
                            </a:lnTo>
                            <a:lnTo>
                              <a:pt x="3769" y="495"/>
                            </a:lnTo>
                            <a:lnTo>
                              <a:pt x="3768" y="501"/>
                            </a:lnTo>
                            <a:lnTo>
                              <a:pt x="3768" y="506"/>
                            </a:lnTo>
                            <a:lnTo>
                              <a:pt x="3770" y="514"/>
                            </a:lnTo>
                            <a:lnTo>
                              <a:pt x="3777" y="533"/>
                            </a:lnTo>
                            <a:lnTo>
                              <a:pt x="3788" y="560"/>
                            </a:lnTo>
                            <a:lnTo>
                              <a:pt x="3793" y="571"/>
                            </a:lnTo>
                            <a:lnTo>
                              <a:pt x="3800" y="581"/>
                            </a:lnTo>
                            <a:lnTo>
                              <a:pt x="3807" y="590"/>
                            </a:lnTo>
                            <a:lnTo>
                              <a:pt x="3814" y="597"/>
                            </a:lnTo>
                            <a:lnTo>
                              <a:pt x="3823" y="603"/>
                            </a:lnTo>
                            <a:lnTo>
                              <a:pt x="3832" y="608"/>
                            </a:lnTo>
                            <a:lnTo>
                              <a:pt x="3841" y="612"/>
                            </a:lnTo>
                            <a:lnTo>
                              <a:pt x="3851" y="616"/>
                            </a:lnTo>
                            <a:lnTo>
                              <a:pt x="3871" y="620"/>
                            </a:lnTo>
                            <a:lnTo>
                              <a:pt x="3892" y="622"/>
                            </a:lnTo>
                            <a:lnTo>
                              <a:pt x="3912" y="623"/>
                            </a:lnTo>
                            <a:lnTo>
                              <a:pt x="3932" y="624"/>
                            </a:lnTo>
                            <a:lnTo>
                              <a:pt x="3951" y="627"/>
                            </a:lnTo>
                            <a:lnTo>
                              <a:pt x="3969" y="630"/>
                            </a:lnTo>
                            <a:lnTo>
                              <a:pt x="3977" y="632"/>
                            </a:lnTo>
                            <a:lnTo>
                              <a:pt x="3985" y="636"/>
                            </a:lnTo>
                            <a:lnTo>
                              <a:pt x="3991" y="640"/>
                            </a:lnTo>
                            <a:lnTo>
                              <a:pt x="3997" y="644"/>
                            </a:lnTo>
                            <a:lnTo>
                              <a:pt x="4001" y="651"/>
                            </a:lnTo>
                            <a:lnTo>
                              <a:pt x="4006" y="659"/>
                            </a:lnTo>
                            <a:lnTo>
                              <a:pt x="4009" y="667"/>
                            </a:lnTo>
                            <a:lnTo>
                              <a:pt x="4011" y="677"/>
                            </a:lnTo>
                            <a:lnTo>
                              <a:pt x="4012" y="688"/>
                            </a:lnTo>
                            <a:lnTo>
                              <a:pt x="4011" y="701"/>
                            </a:lnTo>
                            <a:lnTo>
                              <a:pt x="4010" y="716"/>
                            </a:lnTo>
                            <a:lnTo>
                              <a:pt x="4008" y="732"/>
                            </a:lnTo>
                            <a:lnTo>
                              <a:pt x="4007" y="738"/>
                            </a:lnTo>
                            <a:lnTo>
                              <a:pt x="4007" y="743"/>
                            </a:lnTo>
                            <a:lnTo>
                              <a:pt x="4008" y="748"/>
                            </a:lnTo>
                            <a:lnTo>
                              <a:pt x="4009" y="753"/>
                            </a:lnTo>
                            <a:lnTo>
                              <a:pt x="4014" y="762"/>
                            </a:lnTo>
                            <a:lnTo>
                              <a:pt x="4020" y="771"/>
                            </a:lnTo>
                            <a:lnTo>
                              <a:pt x="4029" y="779"/>
                            </a:lnTo>
                            <a:lnTo>
                              <a:pt x="4038" y="788"/>
                            </a:lnTo>
                            <a:lnTo>
                              <a:pt x="4048" y="796"/>
                            </a:lnTo>
                            <a:lnTo>
                              <a:pt x="4059" y="804"/>
                            </a:lnTo>
                            <a:lnTo>
                              <a:pt x="4069" y="811"/>
                            </a:lnTo>
                            <a:lnTo>
                              <a:pt x="4080" y="819"/>
                            </a:lnTo>
                            <a:lnTo>
                              <a:pt x="4089" y="827"/>
                            </a:lnTo>
                            <a:lnTo>
                              <a:pt x="4097" y="836"/>
                            </a:lnTo>
                            <a:lnTo>
                              <a:pt x="4104" y="845"/>
                            </a:lnTo>
                            <a:lnTo>
                              <a:pt x="4108" y="854"/>
                            </a:lnTo>
                            <a:lnTo>
                              <a:pt x="4110" y="859"/>
                            </a:lnTo>
                            <a:lnTo>
                              <a:pt x="4110" y="864"/>
                            </a:lnTo>
                            <a:lnTo>
                              <a:pt x="4110" y="869"/>
                            </a:lnTo>
                            <a:lnTo>
                              <a:pt x="4110" y="875"/>
                            </a:lnTo>
                            <a:lnTo>
                              <a:pt x="4098" y="953"/>
                            </a:lnTo>
                            <a:lnTo>
                              <a:pt x="4090" y="953"/>
                            </a:lnTo>
                            <a:lnTo>
                              <a:pt x="4080" y="951"/>
                            </a:lnTo>
                            <a:lnTo>
                              <a:pt x="4075" y="951"/>
                            </a:lnTo>
                            <a:lnTo>
                              <a:pt x="4070" y="951"/>
                            </a:lnTo>
                            <a:lnTo>
                              <a:pt x="4067" y="951"/>
                            </a:lnTo>
                            <a:lnTo>
                              <a:pt x="4065" y="953"/>
                            </a:lnTo>
                            <a:lnTo>
                              <a:pt x="4063" y="956"/>
                            </a:lnTo>
                            <a:lnTo>
                              <a:pt x="4060" y="960"/>
                            </a:lnTo>
                            <a:lnTo>
                              <a:pt x="4058" y="966"/>
                            </a:lnTo>
                            <a:lnTo>
                              <a:pt x="4058" y="970"/>
                            </a:lnTo>
                            <a:lnTo>
                              <a:pt x="4068" y="974"/>
                            </a:lnTo>
                            <a:lnTo>
                              <a:pt x="4084" y="982"/>
                            </a:lnTo>
                            <a:lnTo>
                              <a:pt x="4103" y="990"/>
                            </a:lnTo>
                            <a:lnTo>
                              <a:pt x="4121" y="1002"/>
                            </a:lnTo>
                            <a:lnTo>
                              <a:pt x="4129" y="1007"/>
                            </a:lnTo>
                            <a:lnTo>
                              <a:pt x="4137" y="1014"/>
                            </a:lnTo>
                            <a:lnTo>
                              <a:pt x="4144" y="1019"/>
                            </a:lnTo>
                            <a:lnTo>
                              <a:pt x="4148" y="1026"/>
                            </a:lnTo>
                            <a:lnTo>
                              <a:pt x="4150" y="1033"/>
                            </a:lnTo>
                            <a:lnTo>
                              <a:pt x="4152" y="1039"/>
                            </a:lnTo>
                            <a:lnTo>
                              <a:pt x="4150" y="1043"/>
                            </a:lnTo>
                            <a:lnTo>
                              <a:pt x="4149" y="1046"/>
                            </a:lnTo>
                            <a:lnTo>
                              <a:pt x="4147" y="1049"/>
                            </a:lnTo>
                            <a:lnTo>
                              <a:pt x="4145" y="1053"/>
                            </a:lnTo>
                            <a:lnTo>
                              <a:pt x="4136" y="1061"/>
                            </a:lnTo>
                            <a:lnTo>
                              <a:pt x="4125" y="1066"/>
                            </a:lnTo>
                            <a:lnTo>
                              <a:pt x="4114" y="1073"/>
                            </a:lnTo>
                            <a:lnTo>
                              <a:pt x="4104" y="1081"/>
                            </a:lnTo>
                            <a:lnTo>
                              <a:pt x="4100" y="1082"/>
                            </a:lnTo>
                            <a:lnTo>
                              <a:pt x="4096" y="1081"/>
                            </a:lnTo>
                            <a:lnTo>
                              <a:pt x="4090" y="1078"/>
                            </a:lnTo>
                            <a:lnTo>
                              <a:pt x="4084" y="1076"/>
                            </a:lnTo>
                            <a:lnTo>
                              <a:pt x="4076" y="1073"/>
                            </a:lnTo>
                            <a:lnTo>
                              <a:pt x="4069" y="1071"/>
                            </a:lnTo>
                            <a:lnTo>
                              <a:pt x="4064" y="1068"/>
                            </a:lnTo>
                            <a:lnTo>
                              <a:pt x="4058" y="1067"/>
                            </a:lnTo>
                            <a:lnTo>
                              <a:pt x="4053" y="1068"/>
                            </a:lnTo>
                            <a:lnTo>
                              <a:pt x="4048" y="1071"/>
                            </a:lnTo>
                            <a:lnTo>
                              <a:pt x="4046" y="1074"/>
                            </a:lnTo>
                            <a:lnTo>
                              <a:pt x="4045" y="1077"/>
                            </a:lnTo>
                            <a:lnTo>
                              <a:pt x="4045" y="1086"/>
                            </a:lnTo>
                            <a:lnTo>
                              <a:pt x="4046" y="1095"/>
                            </a:lnTo>
                            <a:lnTo>
                              <a:pt x="4045" y="1098"/>
                            </a:lnTo>
                            <a:lnTo>
                              <a:pt x="4044" y="1102"/>
                            </a:lnTo>
                            <a:lnTo>
                              <a:pt x="4042" y="1104"/>
                            </a:lnTo>
                            <a:lnTo>
                              <a:pt x="4039" y="1106"/>
                            </a:lnTo>
                            <a:lnTo>
                              <a:pt x="4034" y="1109"/>
                            </a:lnTo>
                            <a:lnTo>
                              <a:pt x="4026" y="1113"/>
                            </a:lnTo>
                            <a:lnTo>
                              <a:pt x="4018" y="1116"/>
                            </a:lnTo>
                            <a:lnTo>
                              <a:pt x="4011" y="1121"/>
                            </a:lnTo>
                            <a:lnTo>
                              <a:pt x="4008" y="1123"/>
                            </a:lnTo>
                            <a:lnTo>
                              <a:pt x="4005" y="1125"/>
                            </a:lnTo>
                            <a:lnTo>
                              <a:pt x="4002" y="1127"/>
                            </a:lnTo>
                            <a:lnTo>
                              <a:pt x="4001" y="1131"/>
                            </a:lnTo>
                            <a:lnTo>
                              <a:pt x="3999" y="1136"/>
                            </a:lnTo>
                            <a:lnTo>
                              <a:pt x="3998" y="1143"/>
                            </a:lnTo>
                            <a:lnTo>
                              <a:pt x="3998" y="1150"/>
                            </a:lnTo>
                            <a:lnTo>
                              <a:pt x="3998" y="1156"/>
                            </a:lnTo>
                            <a:lnTo>
                              <a:pt x="3998" y="1172"/>
                            </a:lnTo>
                            <a:lnTo>
                              <a:pt x="3998" y="1186"/>
                            </a:lnTo>
                            <a:lnTo>
                              <a:pt x="3997" y="1193"/>
                            </a:lnTo>
                            <a:lnTo>
                              <a:pt x="3996" y="1200"/>
                            </a:lnTo>
                            <a:lnTo>
                              <a:pt x="3995" y="1206"/>
                            </a:lnTo>
                            <a:lnTo>
                              <a:pt x="3991" y="1212"/>
                            </a:lnTo>
                            <a:lnTo>
                              <a:pt x="3988" y="1216"/>
                            </a:lnTo>
                            <a:lnTo>
                              <a:pt x="3984" y="1220"/>
                            </a:lnTo>
                            <a:lnTo>
                              <a:pt x="3977" y="1222"/>
                            </a:lnTo>
                            <a:lnTo>
                              <a:pt x="3969" y="1224"/>
                            </a:lnTo>
                            <a:lnTo>
                              <a:pt x="3958" y="1224"/>
                            </a:lnTo>
                            <a:lnTo>
                              <a:pt x="3949" y="1226"/>
                            </a:lnTo>
                            <a:lnTo>
                              <a:pt x="3941" y="1227"/>
                            </a:lnTo>
                            <a:lnTo>
                              <a:pt x="3936" y="1230"/>
                            </a:lnTo>
                            <a:lnTo>
                              <a:pt x="3931" y="1232"/>
                            </a:lnTo>
                            <a:lnTo>
                              <a:pt x="3929" y="1235"/>
                            </a:lnTo>
                            <a:lnTo>
                              <a:pt x="3928" y="1239"/>
                            </a:lnTo>
                            <a:lnTo>
                              <a:pt x="3927" y="1242"/>
                            </a:lnTo>
                            <a:lnTo>
                              <a:pt x="3933" y="1261"/>
                            </a:lnTo>
                            <a:lnTo>
                              <a:pt x="3946" y="1289"/>
                            </a:lnTo>
                            <a:lnTo>
                              <a:pt x="3950" y="1293"/>
                            </a:lnTo>
                            <a:lnTo>
                              <a:pt x="3953" y="1297"/>
                            </a:lnTo>
                            <a:lnTo>
                              <a:pt x="3955" y="1302"/>
                            </a:lnTo>
                            <a:lnTo>
                              <a:pt x="3956" y="1306"/>
                            </a:lnTo>
                            <a:lnTo>
                              <a:pt x="3955" y="1311"/>
                            </a:lnTo>
                            <a:lnTo>
                              <a:pt x="3953" y="1315"/>
                            </a:lnTo>
                            <a:lnTo>
                              <a:pt x="3951" y="1320"/>
                            </a:lnTo>
                            <a:lnTo>
                              <a:pt x="3948" y="1325"/>
                            </a:lnTo>
                            <a:lnTo>
                              <a:pt x="3940" y="1334"/>
                            </a:lnTo>
                            <a:lnTo>
                              <a:pt x="3931" y="1342"/>
                            </a:lnTo>
                            <a:lnTo>
                              <a:pt x="3922" y="1348"/>
                            </a:lnTo>
                            <a:lnTo>
                              <a:pt x="3915" y="1352"/>
                            </a:lnTo>
                            <a:lnTo>
                              <a:pt x="3907" y="1356"/>
                            </a:lnTo>
                            <a:lnTo>
                              <a:pt x="3899" y="1360"/>
                            </a:lnTo>
                            <a:lnTo>
                              <a:pt x="3893" y="1364"/>
                            </a:lnTo>
                            <a:lnTo>
                              <a:pt x="3887" y="1369"/>
                            </a:lnTo>
                            <a:lnTo>
                              <a:pt x="3876" y="1379"/>
                            </a:lnTo>
                            <a:lnTo>
                              <a:pt x="3866" y="1389"/>
                            </a:lnTo>
                            <a:lnTo>
                              <a:pt x="3856" y="1399"/>
                            </a:lnTo>
                            <a:lnTo>
                              <a:pt x="3843" y="1408"/>
                            </a:lnTo>
                            <a:lnTo>
                              <a:pt x="3838" y="1412"/>
                            </a:lnTo>
                            <a:lnTo>
                              <a:pt x="3830" y="1416"/>
                            </a:lnTo>
                            <a:lnTo>
                              <a:pt x="3823" y="1420"/>
                            </a:lnTo>
                            <a:lnTo>
                              <a:pt x="3814" y="1422"/>
                            </a:lnTo>
                            <a:lnTo>
                              <a:pt x="3798" y="1427"/>
                            </a:lnTo>
                            <a:lnTo>
                              <a:pt x="3780" y="1430"/>
                            </a:lnTo>
                            <a:lnTo>
                              <a:pt x="3762" y="1431"/>
                            </a:lnTo>
                            <a:lnTo>
                              <a:pt x="3744" y="1432"/>
                            </a:lnTo>
                            <a:lnTo>
                              <a:pt x="3726" y="1433"/>
                            </a:lnTo>
                            <a:lnTo>
                              <a:pt x="3709" y="1434"/>
                            </a:lnTo>
                            <a:lnTo>
                              <a:pt x="3692" y="1437"/>
                            </a:lnTo>
                            <a:lnTo>
                              <a:pt x="3675" y="1440"/>
                            </a:lnTo>
                            <a:lnTo>
                              <a:pt x="3675" y="1445"/>
                            </a:lnTo>
                            <a:lnTo>
                              <a:pt x="3674" y="1450"/>
                            </a:lnTo>
                            <a:lnTo>
                              <a:pt x="3673" y="1454"/>
                            </a:lnTo>
                            <a:lnTo>
                              <a:pt x="3671" y="1458"/>
                            </a:lnTo>
                            <a:lnTo>
                              <a:pt x="3669" y="1460"/>
                            </a:lnTo>
                            <a:lnTo>
                              <a:pt x="3666" y="1462"/>
                            </a:lnTo>
                            <a:lnTo>
                              <a:pt x="3663" y="1463"/>
                            </a:lnTo>
                            <a:lnTo>
                              <a:pt x="3660" y="1464"/>
                            </a:lnTo>
                            <a:lnTo>
                              <a:pt x="3652" y="1464"/>
                            </a:lnTo>
                            <a:lnTo>
                              <a:pt x="3644" y="1462"/>
                            </a:lnTo>
                            <a:lnTo>
                              <a:pt x="3635" y="1459"/>
                            </a:lnTo>
                            <a:lnTo>
                              <a:pt x="3625" y="1454"/>
                            </a:lnTo>
                            <a:lnTo>
                              <a:pt x="3588" y="1431"/>
                            </a:lnTo>
                            <a:lnTo>
                              <a:pt x="3566" y="1416"/>
                            </a:lnTo>
                            <a:lnTo>
                              <a:pt x="3564" y="1416"/>
                            </a:lnTo>
                            <a:lnTo>
                              <a:pt x="3562" y="1419"/>
                            </a:lnTo>
                            <a:lnTo>
                              <a:pt x="3561" y="1422"/>
                            </a:lnTo>
                            <a:lnTo>
                              <a:pt x="3558" y="1427"/>
                            </a:lnTo>
                            <a:lnTo>
                              <a:pt x="3556" y="1439"/>
                            </a:lnTo>
                            <a:lnTo>
                              <a:pt x="3553" y="1453"/>
                            </a:lnTo>
                            <a:lnTo>
                              <a:pt x="3550" y="1468"/>
                            </a:lnTo>
                            <a:lnTo>
                              <a:pt x="3544" y="1482"/>
                            </a:lnTo>
                            <a:lnTo>
                              <a:pt x="3541" y="1488"/>
                            </a:lnTo>
                            <a:lnTo>
                              <a:pt x="3536" y="1492"/>
                            </a:lnTo>
                            <a:lnTo>
                              <a:pt x="3531" y="1495"/>
                            </a:lnTo>
                            <a:lnTo>
                              <a:pt x="3524" y="1498"/>
                            </a:lnTo>
                            <a:lnTo>
                              <a:pt x="3518" y="1499"/>
                            </a:lnTo>
                            <a:lnTo>
                              <a:pt x="3514" y="1501"/>
                            </a:lnTo>
                            <a:lnTo>
                              <a:pt x="3512" y="1503"/>
                            </a:lnTo>
                            <a:lnTo>
                              <a:pt x="3509" y="1505"/>
                            </a:lnTo>
                            <a:lnTo>
                              <a:pt x="3509" y="1509"/>
                            </a:lnTo>
                            <a:lnTo>
                              <a:pt x="3509" y="1513"/>
                            </a:lnTo>
                            <a:lnTo>
                              <a:pt x="3511" y="1517"/>
                            </a:lnTo>
                            <a:lnTo>
                              <a:pt x="3512" y="1521"/>
                            </a:lnTo>
                            <a:lnTo>
                              <a:pt x="3517" y="1529"/>
                            </a:lnTo>
                            <a:lnTo>
                              <a:pt x="3525" y="1536"/>
                            </a:lnTo>
                            <a:lnTo>
                              <a:pt x="3532" y="1542"/>
                            </a:lnTo>
                            <a:lnTo>
                              <a:pt x="3540" y="1547"/>
                            </a:lnTo>
                            <a:lnTo>
                              <a:pt x="3615" y="1580"/>
                            </a:lnTo>
                            <a:lnTo>
                              <a:pt x="3624" y="1584"/>
                            </a:lnTo>
                            <a:lnTo>
                              <a:pt x="3629" y="1588"/>
                            </a:lnTo>
                            <a:lnTo>
                              <a:pt x="3630" y="1592"/>
                            </a:lnTo>
                            <a:lnTo>
                              <a:pt x="3630" y="1603"/>
                            </a:lnTo>
                            <a:lnTo>
                              <a:pt x="3630" y="1606"/>
                            </a:lnTo>
                            <a:lnTo>
                              <a:pt x="3626" y="1608"/>
                            </a:lnTo>
                            <a:lnTo>
                              <a:pt x="3622" y="1609"/>
                            </a:lnTo>
                            <a:lnTo>
                              <a:pt x="3617" y="1609"/>
                            </a:lnTo>
                            <a:lnTo>
                              <a:pt x="3607" y="1609"/>
                            </a:lnTo>
                            <a:lnTo>
                              <a:pt x="3600" y="1610"/>
                            </a:lnTo>
                            <a:lnTo>
                              <a:pt x="3595" y="1613"/>
                            </a:lnTo>
                            <a:lnTo>
                              <a:pt x="3587" y="1620"/>
                            </a:lnTo>
                            <a:lnTo>
                              <a:pt x="3580" y="1630"/>
                            </a:lnTo>
                            <a:lnTo>
                              <a:pt x="3570" y="1641"/>
                            </a:lnTo>
                            <a:lnTo>
                              <a:pt x="3561" y="1652"/>
                            </a:lnTo>
                            <a:lnTo>
                              <a:pt x="3553" y="1665"/>
                            </a:lnTo>
                            <a:lnTo>
                              <a:pt x="3548" y="1673"/>
                            </a:lnTo>
                            <a:lnTo>
                              <a:pt x="3546" y="1681"/>
                            </a:lnTo>
                            <a:lnTo>
                              <a:pt x="3544" y="1679"/>
                            </a:lnTo>
                            <a:lnTo>
                              <a:pt x="3541" y="1676"/>
                            </a:lnTo>
                            <a:lnTo>
                              <a:pt x="3538" y="1671"/>
                            </a:lnTo>
                            <a:lnTo>
                              <a:pt x="3535" y="1666"/>
                            </a:lnTo>
                            <a:lnTo>
                              <a:pt x="3530" y="1653"/>
                            </a:lnTo>
                            <a:lnTo>
                              <a:pt x="3523" y="1640"/>
                            </a:lnTo>
                            <a:lnTo>
                              <a:pt x="3521" y="1633"/>
                            </a:lnTo>
                            <a:lnTo>
                              <a:pt x="3517" y="1629"/>
                            </a:lnTo>
                            <a:lnTo>
                              <a:pt x="3513" y="1625"/>
                            </a:lnTo>
                            <a:lnTo>
                              <a:pt x="3509" y="1621"/>
                            </a:lnTo>
                            <a:lnTo>
                              <a:pt x="3506" y="1620"/>
                            </a:lnTo>
                            <a:lnTo>
                              <a:pt x="3502" y="1621"/>
                            </a:lnTo>
                            <a:lnTo>
                              <a:pt x="3498" y="1623"/>
                            </a:lnTo>
                            <a:lnTo>
                              <a:pt x="3494" y="1629"/>
                            </a:lnTo>
                            <a:lnTo>
                              <a:pt x="3491" y="1632"/>
                            </a:lnTo>
                            <a:lnTo>
                              <a:pt x="3486" y="1636"/>
                            </a:lnTo>
                            <a:lnTo>
                              <a:pt x="3481" y="1637"/>
                            </a:lnTo>
                            <a:lnTo>
                              <a:pt x="3475" y="1638"/>
                            </a:lnTo>
                            <a:lnTo>
                              <a:pt x="3469" y="1638"/>
                            </a:lnTo>
                            <a:lnTo>
                              <a:pt x="3464" y="1637"/>
                            </a:lnTo>
                            <a:lnTo>
                              <a:pt x="3461" y="1633"/>
                            </a:lnTo>
                            <a:lnTo>
                              <a:pt x="3457" y="1629"/>
                            </a:lnTo>
                            <a:lnTo>
                              <a:pt x="3457" y="1620"/>
                            </a:lnTo>
                            <a:lnTo>
                              <a:pt x="3456" y="1608"/>
                            </a:lnTo>
                            <a:lnTo>
                              <a:pt x="3456" y="1601"/>
                            </a:lnTo>
                            <a:lnTo>
                              <a:pt x="3455" y="1597"/>
                            </a:lnTo>
                            <a:lnTo>
                              <a:pt x="3454" y="1593"/>
                            </a:lnTo>
                            <a:lnTo>
                              <a:pt x="3451" y="1591"/>
                            </a:lnTo>
                            <a:lnTo>
                              <a:pt x="3449" y="1588"/>
                            </a:lnTo>
                            <a:lnTo>
                              <a:pt x="3448" y="1586"/>
                            </a:lnTo>
                            <a:lnTo>
                              <a:pt x="3446" y="1586"/>
                            </a:lnTo>
                            <a:lnTo>
                              <a:pt x="3444" y="1586"/>
                            </a:lnTo>
                            <a:lnTo>
                              <a:pt x="3438" y="1589"/>
                            </a:lnTo>
                            <a:lnTo>
                              <a:pt x="3432" y="1594"/>
                            </a:lnTo>
                            <a:lnTo>
                              <a:pt x="3428" y="1597"/>
                            </a:lnTo>
                            <a:lnTo>
                              <a:pt x="3425" y="1599"/>
                            </a:lnTo>
                            <a:lnTo>
                              <a:pt x="3420" y="1600"/>
                            </a:lnTo>
                            <a:lnTo>
                              <a:pt x="3416" y="1601"/>
                            </a:lnTo>
                            <a:lnTo>
                              <a:pt x="3412" y="1600"/>
                            </a:lnTo>
                            <a:lnTo>
                              <a:pt x="3407" y="1598"/>
                            </a:lnTo>
                            <a:lnTo>
                              <a:pt x="3403" y="1593"/>
                            </a:lnTo>
                            <a:lnTo>
                              <a:pt x="3398" y="1587"/>
                            </a:lnTo>
                            <a:lnTo>
                              <a:pt x="3396" y="1583"/>
                            </a:lnTo>
                            <a:lnTo>
                              <a:pt x="3395" y="1580"/>
                            </a:lnTo>
                            <a:lnTo>
                              <a:pt x="3395" y="1577"/>
                            </a:lnTo>
                            <a:lnTo>
                              <a:pt x="3395" y="1573"/>
                            </a:lnTo>
                            <a:lnTo>
                              <a:pt x="3397" y="1567"/>
                            </a:lnTo>
                            <a:lnTo>
                              <a:pt x="3400" y="1561"/>
                            </a:lnTo>
                            <a:lnTo>
                              <a:pt x="3405" y="1554"/>
                            </a:lnTo>
                            <a:lnTo>
                              <a:pt x="3409" y="1548"/>
                            </a:lnTo>
                            <a:lnTo>
                              <a:pt x="3413" y="1541"/>
                            </a:lnTo>
                            <a:lnTo>
                              <a:pt x="3416" y="1534"/>
                            </a:lnTo>
                            <a:lnTo>
                              <a:pt x="3417" y="1528"/>
                            </a:lnTo>
                            <a:lnTo>
                              <a:pt x="3416" y="1522"/>
                            </a:lnTo>
                            <a:lnTo>
                              <a:pt x="3415" y="1518"/>
                            </a:lnTo>
                            <a:lnTo>
                              <a:pt x="3412" y="1516"/>
                            </a:lnTo>
                            <a:lnTo>
                              <a:pt x="3407" y="1514"/>
                            </a:lnTo>
                            <a:lnTo>
                              <a:pt x="3402" y="1513"/>
                            </a:lnTo>
                            <a:lnTo>
                              <a:pt x="3396" y="1513"/>
                            </a:lnTo>
                            <a:lnTo>
                              <a:pt x="3390" y="1514"/>
                            </a:lnTo>
                            <a:lnTo>
                              <a:pt x="3377" y="1517"/>
                            </a:lnTo>
                            <a:lnTo>
                              <a:pt x="3365" y="1519"/>
                            </a:lnTo>
                            <a:lnTo>
                              <a:pt x="3359" y="1520"/>
                            </a:lnTo>
                            <a:lnTo>
                              <a:pt x="3355" y="1520"/>
                            </a:lnTo>
                            <a:lnTo>
                              <a:pt x="3350" y="1520"/>
                            </a:lnTo>
                            <a:lnTo>
                              <a:pt x="3348" y="1519"/>
                            </a:lnTo>
                            <a:lnTo>
                              <a:pt x="3338" y="1514"/>
                            </a:lnTo>
                            <a:lnTo>
                              <a:pt x="3331" y="1511"/>
                            </a:lnTo>
                            <a:lnTo>
                              <a:pt x="3325" y="1509"/>
                            </a:lnTo>
                            <a:lnTo>
                              <a:pt x="3319" y="1508"/>
                            </a:lnTo>
                            <a:lnTo>
                              <a:pt x="3316" y="1508"/>
                            </a:lnTo>
                            <a:lnTo>
                              <a:pt x="3313" y="1509"/>
                            </a:lnTo>
                            <a:lnTo>
                              <a:pt x="3309" y="1510"/>
                            </a:lnTo>
                            <a:lnTo>
                              <a:pt x="3307" y="1513"/>
                            </a:lnTo>
                            <a:lnTo>
                              <a:pt x="3303" y="1520"/>
                            </a:lnTo>
                            <a:lnTo>
                              <a:pt x="3297" y="1528"/>
                            </a:lnTo>
                            <a:lnTo>
                              <a:pt x="3294" y="1532"/>
                            </a:lnTo>
                            <a:lnTo>
                              <a:pt x="3289" y="1537"/>
                            </a:lnTo>
                            <a:lnTo>
                              <a:pt x="3284" y="1541"/>
                            </a:lnTo>
                            <a:lnTo>
                              <a:pt x="3277" y="1546"/>
                            </a:lnTo>
                            <a:lnTo>
                              <a:pt x="3272" y="1546"/>
                            </a:lnTo>
                            <a:lnTo>
                              <a:pt x="3269" y="1544"/>
                            </a:lnTo>
                            <a:lnTo>
                              <a:pt x="3267" y="1543"/>
                            </a:lnTo>
                            <a:lnTo>
                              <a:pt x="3264" y="1541"/>
                            </a:lnTo>
                            <a:lnTo>
                              <a:pt x="3258" y="1537"/>
                            </a:lnTo>
                            <a:lnTo>
                              <a:pt x="3252" y="1534"/>
                            </a:lnTo>
                            <a:lnTo>
                              <a:pt x="3246" y="1534"/>
                            </a:lnTo>
                            <a:lnTo>
                              <a:pt x="3241" y="1537"/>
                            </a:lnTo>
                            <a:lnTo>
                              <a:pt x="3239" y="1539"/>
                            </a:lnTo>
                            <a:lnTo>
                              <a:pt x="3238" y="1541"/>
                            </a:lnTo>
                            <a:lnTo>
                              <a:pt x="3237" y="1543"/>
                            </a:lnTo>
                            <a:lnTo>
                              <a:pt x="3237" y="1547"/>
                            </a:lnTo>
                            <a:lnTo>
                              <a:pt x="3232" y="1552"/>
                            </a:lnTo>
                            <a:lnTo>
                              <a:pt x="3228" y="1557"/>
                            </a:lnTo>
                            <a:lnTo>
                              <a:pt x="3221" y="1560"/>
                            </a:lnTo>
                            <a:lnTo>
                              <a:pt x="3216" y="1562"/>
                            </a:lnTo>
                            <a:lnTo>
                              <a:pt x="3213" y="1564"/>
                            </a:lnTo>
                            <a:lnTo>
                              <a:pt x="3211" y="1566"/>
                            </a:lnTo>
                            <a:lnTo>
                              <a:pt x="3208" y="1566"/>
                            </a:lnTo>
                            <a:lnTo>
                              <a:pt x="3203" y="1564"/>
                            </a:lnTo>
                            <a:lnTo>
                              <a:pt x="3192" y="1560"/>
                            </a:lnTo>
                            <a:lnTo>
                              <a:pt x="3180" y="1553"/>
                            </a:lnTo>
                            <a:lnTo>
                              <a:pt x="3169" y="1546"/>
                            </a:lnTo>
                            <a:lnTo>
                              <a:pt x="3159" y="1538"/>
                            </a:lnTo>
                            <a:lnTo>
                              <a:pt x="3151" y="1531"/>
                            </a:lnTo>
                            <a:lnTo>
                              <a:pt x="3148" y="1527"/>
                            </a:lnTo>
                            <a:lnTo>
                              <a:pt x="3144" y="1526"/>
                            </a:lnTo>
                            <a:lnTo>
                              <a:pt x="3142" y="1523"/>
                            </a:lnTo>
                            <a:lnTo>
                              <a:pt x="3139" y="1521"/>
                            </a:lnTo>
                            <a:lnTo>
                              <a:pt x="3137" y="1518"/>
                            </a:lnTo>
                            <a:lnTo>
                              <a:pt x="3131" y="1511"/>
                            </a:lnTo>
                            <a:lnTo>
                              <a:pt x="3127" y="1502"/>
                            </a:lnTo>
                            <a:lnTo>
                              <a:pt x="3119" y="1483"/>
                            </a:lnTo>
                            <a:lnTo>
                              <a:pt x="3113" y="1470"/>
                            </a:lnTo>
                            <a:lnTo>
                              <a:pt x="3093" y="1447"/>
                            </a:lnTo>
                            <a:lnTo>
                              <a:pt x="3073" y="1425"/>
                            </a:lnTo>
                            <a:lnTo>
                              <a:pt x="3053" y="1405"/>
                            </a:lnTo>
                            <a:lnTo>
                              <a:pt x="3031" y="1385"/>
                            </a:lnTo>
                            <a:lnTo>
                              <a:pt x="3028" y="1383"/>
                            </a:lnTo>
                            <a:lnTo>
                              <a:pt x="3025" y="1383"/>
                            </a:lnTo>
                            <a:lnTo>
                              <a:pt x="3022" y="1383"/>
                            </a:lnTo>
                            <a:lnTo>
                              <a:pt x="3019" y="1383"/>
                            </a:lnTo>
                            <a:lnTo>
                              <a:pt x="3011" y="1385"/>
                            </a:lnTo>
                            <a:lnTo>
                              <a:pt x="3002" y="1390"/>
                            </a:lnTo>
                            <a:lnTo>
                              <a:pt x="2993" y="1393"/>
                            </a:lnTo>
                            <a:lnTo>
                              <a:pt x="2984" y="1398"/>
                            </a:lnTo>
                            <a:lnTo>
                              <a:pt x="2975" y="1401"/>
                            </a:lnTo>
                            <a:lnTo>
                              <a:pt x="2966" y="1401"/>
                            </a:lnTo>
                            <a:lnTo>
                              <a:pt x="2902" y="1400"/>
                            </a:lnTo>
                            <a:lnTo>
                              <a:pt x="2890" y="1400"/>
                            </a:lnTo>
                            <a:lnTo>
                              <a:pt x="2871" y="1402"/>
                            </a:lnTo>
                            <a:lnTo>
                              <a:pt x="2849" y="1406"/>
                            </a:lnTo>
                            <a:lnTo>
                              <a:pt x="2824" y="1412"/>
                            </a:lnTo>
                            <a:lnTo>
                              <a:pt x="2813" y="1415"/>
                            </a:lnTo>
                            <a:lnTo>
                              <a:pt x="2802" y="1420"/>
                            </a:lnTo>
                            <a:lnTo>
                              <a:pt x="2792" y="1424"/>
                            </a:lnTo>
                            <a:lnTo>
                              <a:pt x="2783" y="1430"/>
                            </a:lnTo>
                            <a:lnTo>
                              <a:pt x="2776" y="1435"/>
                            </a:lnTo>
                            <a:lnTo>
                              <a:pt x="2772" y="1441"/>
                            </a:lnTo>
                            <a:lnTo>
                              <a:pt x="2771" y="1444"/>
                            </a:lnTo>
                            <a:lnTo>
                              <a:pt x="2770" y="1448"/>
                            </a:lnTo>
                            <a:lnTo>
                              <a:pt x="2770" y="1452"/>
                            </a:lnTo>
                            <a:lnTo>
                              <a:pt x="2770" y="1455"/>
                            </a:lnTo>
                            <a:lnTo>
                              <a:pt x="2782" y="1458"/>
                            </a:lnTo>
                            <a:lnTo>
                              <a:pt x="2792" y="1462"/>
                            </a:lnTo>
                            <a:lnTo>
                              <a:pt x="2802" y="1467"/>
                            </a:lnTo>
                            <a:lnTo>
                              <a:pt x="2810" y="1472"/>
                            </a:lnTo>
                            <a:lnTo>
                              <a:pt x="2818" y="1478"/>
                            </a:lnTo>
                            <a:lnTo>
                              <a:pt x="2827" y="1482"/>
                            </a:lnTo>
                            <a:lnTo>
                              <a:pt x="2838" y="1487"/>
                            </a:lnTo>
                            <a:lnTo>
                              <a:pt x="2850" y="1489"/>
                            </a:lnTo>
                            <a:lnTo>
                              <a:pt x="2862" y="1491"/>
                            </a:lnTo>
                            <a:lnTo>
                              <a:pt x="2870" y="1493"/>
                            </a:lnTo>
                            <a:lnTo>
                              <a:pt x="2872" y="1494"/>
                            </a:lnTo>
                            <a:lnTo>
                              <a:pt x="2874" y="1495"/>
                            </a:lnTo>
                            <a:lnTo>
                              <a:pt x="2875" y="1497"/>
                            </a:lnTo>
                            <a:lnTo>
                              <a:pt x="2875" y="1499"/>
                            </a:lnTo>
                            <a:lnTo>
                              <a:pt x="2870" y="1509"/>
                            </a:lnTo>
                            <a:lnTo>
                              <a:pt x="2856" y="1528"/>
                            </a:lnTo>
                            <a:lnTo>
                              <a:pt x="2850" y="1537"/>
                            </a:lnTo>
                            <a:lnTo>
                              <a:pt x="2841" y="1546"/>
                            </a:lnTo>
                            <a:lnTo>
                              <a:pt x="2832" y="1556"/>
                            </a:lnTo>
                            <a:lnTo>
                              <a:pt x="2826" y="1564"/>
                            </a:lnTo>
                            <a:lnTo>
                              <a:pt x="2826" y="1568"/>
                            </a:lnTo>
                            <a:lnTo>
                              <a:pt x="2827" y="1573"/>
                            </a:lnTo>
                            <a:lnTo>
                              <a:pt x="2830" y="1581"/>
                            </a:lnTo>
                            <a:lnTo>
                              <a:pt x="2833" y="1588"/>
                            </a:lnTo>
                            <a:lnTo>
                              <a:pt x="2836" y="1594"/>
                            </a:lnTo>
                            <a:lnTo>
                              <a:pt x="2841" y="1601"/>
                            </a:lnTo>
                            <a:lnTo>
                              <a:pt x="2844" y="1606"/>
                            </a:lnTo>
                            <a:lnTo>
                              <a:pt x="2847" y="1608"/>
                            </a:lnTo>
                            <a:lnTo>
                              <a:pt x="2857" y="1610"/>
                            </a:lnTo>
                            <a:lnTo>
                              <a:pt x="2866" y="1611"/>
                            </a:lnTo>
                            <a:lnTo>
                              <a:pt x="2875" y="1611"/>
                            </a:lnTo>
                            <a:lnTo>
                              <a:pt x="2884" y="1610"/>
                            </a:lnTo>
                            <a:lnTo>
                              <a:pt x="2893" y="1609"/>
                            </a:lnTo>
                            <a:lnTo>
                              <a:pt x="2902" y="1608"/>
                            </a:lnTo>
                            <a:lnTo>
                              <a:pt x="2911" y="1608"/>
                            </a:lnTo>
                            <a:lnTo>
                              <a:pt x="2920" y="1609"/>
                            </a:lnTo>
                            <a:lnTo>
                              <a:pt x="2917" y="1613"/>
                            </a:lnTo>
                            <a:lnTo>
                              <a:pt x="2914" y="1618"/>
                            </a:lnTo>
                            <a:lnTo>
                              <a:pt x="2907" y="1622"/>
                            </a:lnTo>
                            <a:lnTo>
                              <a:pt x="2901" y="1627"/>
                            </a:lnTo>
                            <a:lnTo>
                              <a:pt x="2893" y="1631"/>
                            </a:lnTo>
                            <a:lnTo>
                              <a:pt x="2885" y="1636"/>
                            </a:lnTo>
                            <a:lnTo>
                              <a:pt x="2880" y="1641"/>
                            </a:lnTo>
                            <a:lnTo>
                              <a:pt x="2875" y="1646"/>
                            </a:lnTo>
                            <a:lnTo>
                              <a:pt x="2873" y="1656"/>
                            </a:lnTo>
                            <a:lnTo>
                              <a:pt x="2871" y="1667"/>
                            </a:lnTo>
                            <a:lnTo>
                              <a:pt x="2870" y="1672"/>
                            </a:lnTo>
                            <a:lnTo>
                              <a:pt x="2867" y="1677"/>
                            </a:lnTo>
                            <a:lnTo>
                              <a:pt x="2865" y="1681"/>
                            </a:lnTo>
                            <a:lnTo>
                              <a:pt x="2861" y="1683"/>
                            </a:lnTo>
                            <a:lnTo>
                              <a:pt x="2856" y="1685"/>
                            </a:lnTo>
                            <a:lnTo>
                              <a:pt x="2851" y="1685"/>
                            </a:lnTo>
                            <a:lnTo>
                              <a:pt x="2845" y="1683"/>
                            </a:lnTo>
                            <a:lnTo>
                              <a:pt x="2840" y="1682"/>
                            </a:lnTo>
                            <a:lnTo>
                              <a:pt x="2827" y="1679"/>
                            </a:lnTo>
                            <a:lnTo>
                              <a:pt x="2817" y="1678"/>
                            </a:lnTo>
                            <a:lnTo>
                              <a:pt x="2805" y="1678"/>
                            </a:lnTo>
                            <a:lnTo>
                              <a:pt x="2795" y="1680"/>
                            </a:lnTo>
                            <a:lnTo>
                              <a:pt x="2787" y="1682"/>
                            </a:lnTo>
                            <a:lnTo>
                              <a:pt x="2782" y="1686"/>
                            </a:lnTo>
                            <a:lnTo>
                              <a:pt x="2776" y="1689"/>
                            </a:lnTo>
                            <a:lnTo>
                              <a:pt x="2773" y="1694"/>
                            </a:lnTo>
                            <a:lnTo>
                              <a:pt x="2770" y="1698"/>
                            </a:lnTo>
                            <a:lnTo>
                              <a:pt x="2767" y="1704"/>
                            </a:lnTo>
                            <a:lnTo>
                              <a:pt x="2764" y="1715"/>
                            </a:lnTo>
                            <a:lnTo>
                              <a:pt x="2759" y="1726"/>
                            </a:lnTo>
                            <a:lnTo>
                              <a:pt x="2756" y="1732"/>
                            </a:lnTo>
                            <a:lnTo>
                              <a:pt x="2752" y="1738"/>
                            </a:lnTo>
                            <a:lnTo>
                              <a:pt x="2746" y="1742"/>
                            </a:lnTo>
                            <a:lnTo>
                              <a:pt x="2739" y="1748"/>
                            </a:lnTo>
                            <a:lnTo>
                              <a:pt x="2719" y="1760"/>
                            </a:lnTo>
                            <a:lnTo>
                              <a:pt x="2715" y="1762"/>
                            </a:lnTo>
                            <a:lnTo>
                              <a:pt x="2708" y="1770"/>
                            </a:lnTo>
                            <a:lnTo>
                              <a:pt x="2682" y="1798"/>
                            </a:lnTo>
                            <a:lnTo>
                              <a:pt x="2614" y="1866"/>
                            </a:lnTo>
                            <a:lnTo>
                              <a:pt x="2611" y="1861"/>
                            </a:lnTo>
                            <a:lnTo>
                              <a:pt x="2609" y="1857"/>
                            </a:lnTo>
                            <a:lnTo>
                              <a:pt x="2605" y="1853"/>
                            </a:lnTo>
                            <a:lnTo>
                              <a:pt x="2600" y="1848"/>
                            </a:lnTo>
                            <a:lnTo>
                              <a:pt x="2589" y="1838"/>
                            </a:lnTo>
                            <a:lnTo>
                              <a:pt x="2577" y="1829"/>
                            </a:lnTo>
                            <a:lnTo>
                              <a:pt x="2563" y="1820"/>
                            </a:lnTo>
                            <a:lnTo>
                              <a:pt x="2549" y="1814"/>
                            </a:lnTo>
                            <a:lnTo>
                              <a:pt x="2537" y="1808"/>
                            </a:lnTo>
                            <a:lnTo>
                              <a:pt x="2528" y="1805"/>
                            </a:lnTo>
                            <a:lnTo>
                              <a:pt x="2518" y="1803"/>
                            </a:lnTo>
                            <a:lnTo>
                              <a:pt x="2510" y="1804"/>
                            </a:lnTo>
                            <a:lnTo>
                              <a:pt x="2504" y="1805"/>
                            </a:lnTo>
                            <a:lnTo>
                              <a:pt x="2498" y="1808"/>
                            </a:lnTo>
                            <a:lnTo>
                              <a:pt x="2486" y="1815"/>
                            </a:lnTo>
                            <a:lnTo>
                              <a:pt x="2470" y="1821"/>
                            </a:lnTo>
                            <a:lnTo>
                              <a:pt x="2465" y="1821"/>
                            </a:lnTo>
                            <a:lnTo>
                              <a:pt x="2460" y="1821"/>
                            </a:lnTo>
                            <a:lnTo>
                              <a:pt x="2456" y="1819"/>
                            </a:lnTo>
                            <a:lnTo>
                              <a:pt x="2451" y="1817"/>
                            </a:lnTo>
                            <a:lnTo>
                              <a:pt x="2447" y="1815"/>
                            </a:lnTo>
                            <a:lnTo>
                              <a:pt x="2441" y="1814"/>
                            </a:lnTo>
                            <a:lnTo>
                              <a:pt x="2436" y="1813"/>
                            </a:lnTo>
                            <a:lnTo>
                              <a:pt x="2430" y="1814"/>
                            </a:lnTo>
                            <a:lnTo>
                              <a:pt x="2427" y="1820"/>
                            </a:lnTo>
                            <a:lnTo>
                              <a:pt x="2421" y="1826"/>
                            </a:lnTo>
                            <a:lnTo>
                              <a:pt x="2417" y="1831"/>
                            </a:lnTo>
                            <a:lnTo>
                              <a:pt x="2411" y="1836"/>
                            </a:lnTo>
                            <a:lnTo>
                              <a:pt x="2406" y="1840"/>
                            </a:lnTo>
                            <a:lnTo>
                              <a:pt x="2400" y="1846"/>
                            </a:lnTo>
                            <a:lnTo>
                              <a:pt x="2396" y="1850"/>
                            </a:lnTo>
                            <a:lnTo>
                              <a:pt x="2391" y="1856"/>
                            </a:lnTo>
                            <a:lnTo>
                              <a:pt x="2386" y="1869"/>
                            </a:lnTo>
                            <a:lnTo>
                              <a:pt x="2382" y="1879"/>
                            </a:lnTo>
                            <a:lnTo>
                              <a:pt x="2380" y="1884"/>
                            </a:lnTo>
                            <a:lnTo>
                              <a:pt x="2377" y="1889"/>
                            </a:lnTo>
                            <a:lnTo>
                              <a:pt x="2372" y="1895"/>
                            </a:lnTo>
                            <a:lnTo>
                              <a:pt x="2366" y="1900"/>
                            </a:lnTo>
                            <a:lnTo>
                              <a:pt x="2361" y="1905"/>
                            </a:lnTo>
                            <a:lnTo>
                              <a:pt x="2357" y="1909"/>
                            </a:lnTo>
                            <a:lnTo>
                              <a:pt x="2352" y="1915"/>
                            </a:lnTo>
                            <a:lnTo>
                              <a:pt x="2349" y="1919"/>
                            </a:lnTo>
                            <a:lnTo>
                              <a:pt x="2344" y="1930"/>
                            </a:lnTo>
                            <a:lnTo>
                              <a:pt x="2341" y="1942"/>
                            </a:lnTo>
                            <a:lnTo>
                              <a:pt x="2339" y="1954"/>
                            </a:lnTo>
                            <a:lnTo>
                              <a:pt x="2338" y="1966"/>
                            </a:lnTo>
                            <a:lnTo>
                              <a:pt x="2338" y="1977"/>
                            </a:lnTo>
                            <a:lnTo>
                              <a:pt x="2337" y="1989"/>
                            </a:lnTo>
                            <a:lnTo>
                              <a:pt x="2337" y="2002"/>
                            </a:lnTo>
                            <a:lnTo>
                              <a:pt x="2336" y="2013"/>
                            </a:lnTo>
                            <a:lnTo>
                              <a:pt x="2333" y="2024"/>
                            </a:lnTo>
                            <a:lnTo>
                              <a:pt x="2330" y="2034"/>
                            </a:lnTo>
                            <a:lnTo>
                              <a:pt x="2328" y="2039"/>
                            </a:lnTo>
                            <a:lnTo>
                              <a:pt x="2324" y="2044"/>
                            </a:lnTo>
                            <a:lnTo>
                              <a:pt x="2321" y="2048"/>
                            </a:lnTo>
                            <a:lnTo>
                              <a:pt x="2317" y="2053"/>
                            </a:lnTo>
                            <a:lnTo>
                              <a:pt x="2312" y="2057"/>
                            </a:lnTo>
                            <a:lnTo>
                              <a:pt x="2307" y="2061"/>
                            </a:lnTo>
                            <a:lnTo>
                              <a:pt x="2300" y="2064"/>
                            </a:lnTo>
                            <a:lnTo>
                              <a:pt x="2293" y="2067"/>
                            </a:lnTo>
                            <a:lnTo>
                              <a:pt x="2285" y="2070"/>
                            </a:lnTo>
                            <a:lnTo>
                              <a:pt x="2278" y="2071"/>
                            </a:lnTo>
                            <a:lnTo>
                              <a:pt x="2271" y="2072"/>
                            </a:lnTo>
                            <a:lnTo>
                              <a:pt x="2263" y="2071"/>
                            </a:lnTo>
                            <a:lnTo>
                              <a:pt x="2249" y="2068"/>
                            </a:lnTo>
                            <a:lnTo>
                              <a:pt x="2235" y="2064"/>
                            </a:lnTo>
                            <a:lnTo>
                              <a:pt x="2223" y="2060"/>
                            </a:lnTo>
                            <a:lnTo>
                              <a:pt x="2211" y="2056"/>
                            </a:lnTo>
                            <a:lnTo>
                              <a:pt x="2205" y="2055"/>
                            </a:lnTo>
                            <a:lnTo>
                              <a:pt x="2200" y="2055"/>
                            </a:lnTo>
                            <a:lnTo>
                              <a:pt x="2194" y="2056"/>
                            </a:lnTo>
                            <a:lnTo>
                              <a:pt x="2190" y="2057"/>
                            </a:lnTo>
                            <a:lnTo>
                              <a:pt x="2183" y="2061"/>
                            </a:lnTo>
                            <a:lnTo>
                              <a:pt x="2176" y="2062"/>
                            </a:lnTo>
                            <a:lnTo>
                              <a:pt x="2171" y="2063"/>
                            </a:lnTo>
                            <a:lnTo>
                              <a:pt x="2165" y="2063"/>
                            </a:lnTo>
                            <a:lnTo>
                              <a:pt x="2153" y="2062"/>
                            </a:lnTo>
                            <a:lnTo>
                              <a:pt x="2143" y="2058"/>
                            </a:lnTo>
                            <a:lnTo>
                              <a:pt x="2132" y="2054"/>
                            </a:lnTo>
                            <a:lnTo>
                              <a:pt x="2121" y="2049"/>
                            </a:lnTo>
                            <a:lnTo>
                              <a:pt x="2111" y="2046"/>
                            </a:lnTo>
                            <a:lnTo>
                              <a:pt x="2100" y="2044"/>
                            </a:lnTo>
                            <a:lnTo>
                              <a:pt x="2095" y="2036"/>
                            </a:lnTo>
                            <a:lnTo>
                              <a:pt x="2091" y="2027"/>
                            </a:lnTo>
                            <a:lnTo>
                              <a:pt x="2085" y="2021"/>
                            </a:lnTo>
                            <a:lnTo>
                              <a:pt x="2080" y="2013"/>
                            </a:lnTo>
                            <a:lnTo>
                              <a:pt x="2073" y="2007"/>
                            </a:lnTo>
                            <a:lnTo>
                              <a:pt x="2067" y="2002"/>
                            </a:lnTo>
                            <a:lnTo>
                              <a:pt x="2061" y="1996"/>
                            </a:lnTo>
                            <a:lnTo>
                              <a:pt x="2054" y="1993"/>
                            </a:lnTo>
                            <a:lnTo>
                              <a:pt x="2046" y="1989"/>
                            </a:lnTo>
                            <a:lnTo>
                              <a:pt x="2038" y="1987"/>
                            </a:lnTo>
                            <a:lnTo>
                              <a:pt x="2032" y="1987"/>
                            </a:lnTo>
                            <a:lnTo>
                              <a:pt x="2024" y="1987"/>
                            </a:lnTo>
                            <a:lnTo>
                              <a:pt x="2016" y="1989"/>
                            </a:lnTo>
                            <a:lnTo>
                              <a:pt x="2007" y="1994"/>
                            </a:lnTo>
                            <a:lnTo>
                              <a:pt x="1999" y="1999"/>
                            </a:lnTo>
                            <a:lnTo>
                              <a:pt x="1992" y="2006"/>
                            </a:lnTo>
                            <a:lnTo>
                              <a:pt x="1983" y="2013"/>
                            </a:lnTo>
                            <a:lnTo>
                              <a:pt x="1974" y="2021"/>
                            </a:lnTo>
                            <a:lnTo>
                              <a:pt x="1965" y="2029"/>
                            </a:lnTo>
                            <a:lnTo>
                              <a:pt x="1956" y="2039"/>
                            </a:lnTo>
                            <a:lnTo>
                              <a:pt x="1946" y="2048"/>
                            </a:lnTo>
                            <a:lnTo>
                              <a:pt x="1937" y="2057"/>
                            </a:lnTo>
                            <a:lnTo>
                              <a:pt x="1928" y="2066"/>
                            </a:lnTo>
                            <a:lnTo>
                              <a:pt x="1918" y="2073"/>
                            </a:lnTo>
                            <a:lnTo>
                              <a:pt x="1909" y="2078"/>
                            </a:lnTo>
                            <a:lnTo>
                              <a:pt x="1899" y="2083"/>
                            </a:lnTo>
                            <a:lnTo>
                              <a:pt x="1895" y="2084"/>
                            </a:lnTo>
                            <a:lnTo>
                              <a:pt x="1890" y="2084"/>
                            </a:lnTo>
                            <a:lnTo>
                              <a:pt x="1886" y="2084"/>
                            </a:lnTo>
                            <a:lnTo>
                              <a:pt x="1880" y="2083"/>
                            </a:lnTo>
                            <a:lnTo>
                              <a:pt x="1876" y="2082"/>
                            </a:lnTo>
                            <a:lnTo>
                              <a:pt x="1872" y="2078"/>
                            </a:lnTo>
                            <a:lnTo>
                              <a:pt x="1867" y="2075"/>
                            </a:lnTo>
                            <a:lnTo>
                              <a:pt x="1863" y="2071"/>
                            </a:lnTo>
                            <a:lnTo>
                              <a:pt x="1857" y="2065"/>
                            </a:lnTo>
                            <a:lnTo>
                              <a:pt x="1853" y="2060"/>
                            </a:lnTo>
                            <a:lnTo>
                              <a:pt x="1848" y="2052"/>
                            </a:lnTo>
                            <a:lnTo>
                              <a:pt x="1844" y="2043"/>
                            </a:lnTo>
                            <a:lnTo>
                              <a:pt x="1817" y="2042"/>
                            </a:lnTo>
                            <a:lnTo>
                              <a:pt x="1786" y="2042"/>
                            </a:lnTo>
                            <a:lnTo>
                              <a:pt x="1778" y="2041"/>
                            </a:lnTo>
                            <a:lnTo>
                              <a:pt x="1771" y="2041"/>
                            </a:lnTo>
                            <a:lnTo>
                              <a:pt x="1765" y="2038"/>
                            </a:lnTo>
                            <a:lnTo>
                              <a:pt x="1759" y="2036"/>
                            </a:lnTo>
                            <a:lnTo>
                              <a:pt x="1755" y="2033"/>
                            </a:lnTo>
                            <a:lnTo>
                              <a:pt x="1750" y="2028"/>
                            </a:lnTo>
                            <a:lnTo>
                              <a:pt x="1748" y="2023"/>
                            </a:lnTo>
                            <a:lnTo>
                              <a:pt x="1747" y="2016"/>
                            </a:lnTo>
                            <a:lnTo>
                              <a:pt x="1737" y="1916"/>
                            </a:lnTo>
                            <a:lnTo>
                              <a:pt x="1728" y="1908"/>
                            </a:lnTo>
                            <a:lnTo>
                              <a:pt x="1721" y="1905"/>
                            </a:lnTo>
                            <a:lnTo>
                              <a:pt x="1714" y="1903"/>
                            </a:lnTo>
                            <a:lnTo>
                              <a:pt x="1707" y="1902"/>
                            </a:lnTo>
                            <a:lnTo>
                              <a:pt x="1700" y="1903"/>
                            </a:lnTo>
                            <a:lnTo>
                              <a:pt x="1693" y="1905"/>
                            </a:lnTo>
                            <a:lnTo>
                              <a:pt x="1687" y="1908"/>
                            </a:lnTo>
                            <a:lnTo>
                              <a:pt x="1680" y="1913"/>
                            </a:lnTo>
                            <a:lnTo>
                              <a:pt x="1668" y="1920"/>
                            </a:lnTo>
                            <a:lnTo>
                              <a:pt x="1655" y="1928"/>
                            </a:lnTo>
                            <a:lnTo>
                              <a:pt x="1648" y="1930"/>
                            </a:lnTo>
                            <a:lnTo>
                              <a:pt x="1640" y="1932"/>
                            </a:lnTo>
                            <a:lnTo>
                              <a:pt x="1633" y="1932"/>
                            </a:lnTo>
                            <a:lnTo>
                              <a:pt x="1624" y="1929"/>
                            </a:lnTo>
                            <a:lnTo>
                              <a:pt x="1609" y="1924"/>
                            </a:lnTo>
                            <a:lnTo>
                              <a:pt x="1596" y="1920"/>
                            </a:lnTo>
                            <a:lnTo>
                              <a:pt x="1584" y="1919"/>
                            </a:lnTo>
                            <a:lnTo>
                              <a:pt x="1574" y="1919"/>
                            </a:lnTo>
                            <a:lnTo>
                              <a:pt x="1567" y="1920"/>
                            </a:lnTo>
                            <a:lnTo>
                              <a:pt x="1559" y="1924"/>
                            </a:lnTo>
                            <a:lnTo>
                              <a:pt x="1553" y="1927"/>
                            </a:lnTo>
                            <a:lnTo>
                              <a:pt x="1547" y="1933"/>
                            </a:lnTo>
                            <a:lnTo>
                              <a:pt x="1535" y="1944"/>
                            </a:lnTo>
                            <a:lnTo>
                              <a:pt x="1524" y="1956"/>
                            </a:lnTo>
                            <a:lnTo>
                              <a:pt x="1517" y="1963"/>
                            </a:lnTo>
                            <a:lnTo>
                              <a:pt x="1509" y="1969"/>
                            </a:lnTo>
                            <a:lnTo>
                              <a:pt x="1499" y="1975"/>
                            </a:lnTo>
                            <a:lnTo>
                              <a:pt x="1488" y="1981"/>
                            </a:lnTo>
                            <a:lnTo>
                              <a:pt x="1480" y="1984"/>
                            </a:lnTo>
                            <a:lnTo>
                              <a:pt x="1471" y="1986"/>
                            </a:lnTo>
                            <a:lnTo>
                              <a:pt x="1461" y="1987"/>
                            </a:lnTo>
                            <a:lnTo>
                              <a:pt x="1450" y="1987"/>
                            </a:lnTo>
                            <a:lnTo>
                              <a:pt x="1440" y="1987"/>
                            </a:lnTo>
                            <a:lnTo>
                              <a:pt x="1430" y="1985"/>
                            </a:lnTo>
                            <a:lnTo>
                              <a:pt x="1421" y="1982"/>
                            </a:lnTo>
                            <a:lnTo>
                              <a:pt x="1414" y="1977"/>
                            </a:lnTo>
                            <a:lnTo>
                              <a:pt x="1409" y="1973"/>
                            </a:lnTo>
                            <a:lnTo>
                              <a:pt x="1403" y="1969"/>
                            </a:lnTo>
                            <a:lnTo>
                              <a:pt x="1399" y="1967"/>
                            </a:lnTo>
                            <a:lnTo>
                              <a:pt x="1394" y="1965"/>
                            </a:lnTo>
                            <a:lnTo>
                              <a:pt x="1390" y="1964"/>
                            </a:lnTo>
                            <a:lnTo>
                              <a:pt x="1386" y="1964"/>
                            </a:lnTo>
                            <a:lnTo>
                              <a:pt x="1382" y="1965"/>
                            </a:lnTo>
                            <a:lnTo>
                              <a:pt x="1379" y="1966"/>
                            </a:lnTo>
                            <a:lnTo>
                              <a:pt x="1372" y="1971"/>
                            </a:lnTo>
                            <a:lnTo>
                              <a:pt x="1364" y="1976"/>
                            </a:lnTo>
                            <a:lnTo>
                              <a:pt x="1356" y="1983"/>
                            </a:lnTo>
                            <a:lnTo>
                              <a:pt x="1347" y="1991"/>
                            </a:lnTo>
                            <a:lnTo>
                              <a:pt x="1346" y="2004"/>
                            </a:lnTo>
                            <a:lnTo>
                              <a:pt x="1344" y="2018"/>
                            </a:lnTo>
                            <a:lnTo>
                              <a:pt x="1342" y="2032"/>
                            </a:lnTo>
                            <a:lnTo>
                              <a:pt x="1339" y="2044"/>
                            </a:lnTo>
                            <a:lnTo>
                              <a:pt x="1336" y="2049"/>
                            </a:lnTo>
                            <a:lnTo>
                              <a:pt x="1334" y="2054"/>
                            </a:lnTo>
                            <a:lnTo>
                              <a:pt x="1330" y="2058"/>
                            </a:lnTo>
                            <a:lnTo>
                              <a:pt x="1326" y="2062"/>
                            </a:lnTo>
                            <a:lnTo>
                              <a:pt x="1321" y="2065"/>
                            </a:lnTo>
                            <a:lnTo>
                              <a:pt x="1314" y="2067"/>
                            </a:lnTo>
                            <a:lnTo>
                              <a:pt x="1307" y="2068"/>
                            </a:lnTo>
                            <a:lnTo>
                              <a:pt x="1298" y="2070"/>
                            </a:lnTo>
                            <a:lnTo>
                              <a:pt x="1288" y="2067"/>
                            </a:lnTo>
                            <a:lnTo>
                              <a:pt x="1276" y="2064"/>
                            </a:lnTo>
                            <a:lnTo>
                              <a:pt x="1271" y="2063"/>
                            </a:lnTo>
                            <a:lnTo>
                              <a:pt x="1265" y="2062"/>
                            </a:lnTo>
                            <a:lnTo>
                              <a:pt x="1260" y="2063"/>
                            </a:lnTo>
                            <a:lnTo>
                              <a:pt x="1256" y="2065"/>
                            </a:lnTo>
                            <a:lnTo>
                              <a:pt x="1246" y="2075"/>
                            </a:lnTo>
                            <a:lnTo>
                              <a:pt x="1236" y="2084"/>
                            </a:lnTo>
                            <a:lnTo>
                              <a:pt x="1232" y="2087"/>
                            </a:lnTo>
                            <a:lnTo>
                              <a:pt x="1225" y="2090"/>
                            </a:lnTo>
                            <a:lnTo>
                              <a:pt x="1219" y="2092"/>
                            </a:lnTo>
                            <a:lnTo>
                              <a:pt x="1213" y="2093"/>
                            </a:lnTo>
                            <a:lnTo>
                              <a:pt x="1195" y="2102"/>
                            </a:lnTo>
                            <a:lnTo>
                              <a:pt x="1178" y="2111"/>
                            </a:lnTo>
                            <a:lnTo>
                              <a:pt x="1170" y="2115"/>
                            </a:lnTo>
                            <a:lnTo>
                              <a:pt x="1163" y="2120"/>
                            </a:lnTo>
                            <a:lnTo>
                              <a:pt x="1154" y="2123"/>
                            </a:lnTo>
                            <a:lnTo>
                              <a:pt x="1145" y="2126"/>
                            </a:lnTo>
                            <a:lnTo>
                              <a:pt x="1146" y="2128"/>
                            </a:lnTo>
                            <a:lnTo>
                              <a:pt x="1148" y="2131"/>
                            </a:lnTo>
                            <a:lnTo>
                              <a:pt x="1154" y="2135"/>
                            </a:lnTo>
                            <a:lnTo>
                              <a:pt x="1164" y="2145"/>
                            </a:lnTo>
                            <a:lnTo>
                              <a:pt x="1176" y="2160"/>
                            </a:lnTo>
                            <a:lnTo>
                              <a:pt x="1189" y="2176"/>
                            </a:lnTo>
                            <a:lnTo>
                              <a:pt x="1203" y="2193"/>
                            </a:lnTo>
                            <a:lnTo>
                              <a:pt x="1214" y="2209"/>
                            </a:lnTo>
                            <a:lnTo>
                              <a:pt x="1222" y="2221"/>
                            </a:lnTo>
                            <a:lnTo>
                              <a:pt x="1226" y="2229"/>
                            </a:lnTo>
                            <a:lnTo>
                              <a:pt x="1227" y="2233"/>
                            </a:lnTo>
                            <a:lnTo>
                              <a:pt x="1225" y="2239"/>
                            </a:lnTo>
                            <a:lnTo>
                              <a:pt x="1222" y="2243"/>
                            </a:lnTo>
                            <a:lnTo>
                              <a:pt x="1218" y="2248"/>
                            </a:lnTo>
                            <a:lnTo>
                              <a:pt x="1208" y="2254"/>
                            </a:lnTo>
                            <a:lnTo>
                              <a:pt x="1199" y="2260"/>
                            </a:lnTo>
                            <a:lnTo>
                              <a:pt x="1194" y="2264"/>
                            </a:lnTo>
                            <a:lnTo>
                              <a:pt x="1189" y="2271"/>
                            </a:lnTo>
                            <a:lnTo>
                              <a:pt x="1185" y="2280"/>
                            </a:lnTo>
                            <a:lnTo>
                              <a:pt x="1180" y="2290"/>
                            </a:lnTo>
                            <a:lnTo>
                              <a:pt x="1174" y="2311"/>
                            </a:lnTo>
                            <a:lnTo>
                              <a:pt x="1167" y="2328"/>
                            </a:lnTo>
                            <a:lnTo>
                              <a:pt x="1159" y="2341"/>
                            </a:lnTo>
                            <a:lnTo>
                              <a:pt x="1154" y="2353"/>
                            </a:lnTo>
                            <a:lnTo>
                              <a:pt x="1152" y="2360"/>
                            </a:lnTo>
                            <a:lnTo>
                              <a:pt x="1150" y="2367"/>
                            </a:lnTo>
                            <a:lnTo>
                              <a:pt x="1149" y="2373"/>
                            </a:lnTo>
                            <a:lnTo>
                              <a:pt x="1149" y="2382"/>
                            </a:lnTo>
                            <a:lnTo>
                              <a:pt x="1148" y="2393"/>
                            </a:lnTo>
                            <a:lnTo>
                              <a:pt x="1145" y="2403"/>
                            </a:lnTo>
                            <a:lnTo>
                              <a:pt x="1142" y="2413"/>
                            </a:lnTo>
                            <a:lnTo>
                              <a:pt x="1137" y="2422"/>
                            </a:lnTo>
                            <a:lnTo>
                              <a:pt x="1133" y="2432"/>
                            </a:lnTo>
                            <a:lnTo>
                              <a:pt x="1129" y="2442"/>
                            </a:lnTo>
                            <a:lnTo>
                              <a:pt x="1126" y="2453"/>
                            </a:lnTo>
                            <a:lnTo>
                              <a:pt x="1126" y="2466"/>
                            </a:lnTo>
                            <a:lnTo>
                              <a:pt x="1125" y="2478"/>
                            </a:lnTo>
                            <a:lnTo>
                              <a:pt x="1122" y="2491"/>
                            </a:lnTo>
                            <a:lnTo>
                              <a:pt x="1117" y="2508"/>
                            </a:lnTo>
                            <a:lnTo>
                              <a:pt x="1110" y="2523"/>
                            </a:lnTo>
                            <a:lnTo>
                              <a:pt x="1104" y="2540"/>
                            </a:lnTo>
                            <a:lnTo>
                              <a:pt x="1097" y="2555"/>
                            </a:lnTo>
                            <a:lnTo>
                              <a:pt x="1089" y="2566"/>
                            </a:lnTo>
                            <a:lnTo>
                              <a:pt x="1080" y="2575"/>
                            </a:lnTo>
                            <a:lnTo>
                              <a:pt x="1065" y="2591"/>
                            </a:lnTo>
                            <a:lnTo>
                              <a:pt x="1041" y="2614"/>
                            </a:lnTo>
                            <a:lnTo>
                              <a:pt x="1036" y="2619"/>
                            </a:lnTo>
                            <a:lnTo>
                              <a:pt x="1031" y="2626"/>
                            </a:lnTo>
                            <a:lnTo>
                              <a:pt x="1028" y="2631"/>
                            </a:lnTo>
                            <a:lnTo>
                              <a:pt x="1026" y="2636"/>
                            </a:lnTo>
                            <a:lnTo>
                              <a:pt x="1025" y="2640"/>
                            </a:lnTo>
                            <a:lnTo>
                              <a:pt x="1026" y="2645"/>
                            </a:lnTo>
                            <a:lnTo>
                              <a:pt x="1029" y="2648"/>
                            </a:lnTo>
                            <a:lnTo>
                              <a:pt x="1034" y="2650"/>
                            </a:lnTo>
                            <a:lnTo>
                              <a:pt x="1037" y="2652"/>
                            </a:lnTo>
                            <a:lnTo>
                              <a:pt x="1040" y="2654"/>
                            </a:lnTo>
                            <a:lnTo>
                              <a:pt x="1041" y="2657"/>
                            </a:lnTo>
                            <a:lnTo>
                              <a:pt x="1043" y="2659"/>
                            </a:lnTo>
                            <a:lnTo>
                              <a:pt x="1044" y="2667"/>
                            </a:lnTo>
                            <a:lnTo>
                              <a:pt x="1041" y="2675"/>
                            </a:lnTo>
                            <a:lnTo>
                              <a:pt x="1036" y="2693"/>
                            </a:lnTo>
                            <a:lnTo>
                              <a:pt x="1029" y="2709"/>
                            </a:lnTo>
                            <a:lnTo>
                              <a:pt x="1020" y="2738"/>
                            </a:lnTo>
                            <a:lnTo>
                              <a:pt x="1014" y="2757"/>
                            </a:lnTo>
                            <a:lnTo>
                              <a:pt x="1011" y="2760"/>
                            </a:lnTo>
                            <a:lnTo>
                              <a:pt x="1009" y="2763"/>
                            </a:lnTo>
                            <a:lnTo>
                              <a:pt x="1007" y="2764"/>
                            </a:lnTo>
                            <a:lnTo>
                              <a:pt x="1005" y="2764"/>
                            </a:lnTo>
                            <a:lnTo>
                              <a:pt x="1002" y="2763"/>
                            </a:lnTo>
                            <a:lnTo>
                              <a:pt x="999" y="2761"/>
                            </a:lnTo>
                            <a:lnTo>
                              <a:pt x="996" y="2758"/>
                            </a:lnTo>
                            <a:lnTo>
                              <a:pt x="992" y="2754"/>
                            </a:lnTo>
                            <a:lnTo>
                              <a:pt x="988" y="2748"/>
                            </a:lnTo>
                            <a:lnTo>
                              <a:pt x="982" y="2743"/>
                            </a:lnTo>
                            <a:lnTo>
                              <a:pt x="977" y="2735"/>
                            </a:lnTo>
                            <a:lnTo>
                              <a:pt x="971" y="2725"/>
                            </a:lnTo>
                            <a:lnTo>
                              <a:pt x="959" y="2700"/>
                            </a:lnTo>
                            <a:lnTo>
                              <a:pt x="949" y="2685"/>
                            </a:lnTo>
                            <a:lnTo>
                              <a:pt x="942" y="2678"/>
                            </a:lnTo>
                            <a:lnTo>
                              <a:pt x="938" y="2674"/>
                            </a:lnTo>
                            <a:lnTo>
                              <a:pt x="936" y="2674"/>
                            </a:lnTo>
                            <a:lnTo>
                              <a:pt x="935" y="2674"/>
                            </a:lnTo>
                            <a:lnTo>
                              <a:pt x="933" y="2676"/>
                            </a:lnTo>
                            <a:lnTo>
                              <a:pt x="932" y="2678"/>
                            </a:lnTo>
                            <a:lnTo>
                              <a:pt x="931" y="2685"/>
                            </a:lnTo>
                            <a:lnTo>
                              <a:pt x="932" y="2694"/>
                            </a:lnTo>
                            <a:lnTo>
                              <a:pt x="933" y="2711"/>
                            </a:lnTo>
                            <a:lnTo>
                              <a:pt x="935" y="2719"/>
                            </a:lnTo>
                            <a:lnTo>
                              <a:pt x="930" y="2731"/>
                            </a:lnTo>
                            <a:lnTo>
                              <a:pt x="925" y="2744"/>
                            </a:lnTo>
                            <a:lnTo>
                              <a:pt x="918" y="2757"/>
                            </a:lnTo>
                            <a:lnTo>
                              <a:pt x="910" y="2768"/>
                            </a:lnTo>
                            <a:lnTo>
                              <a:pt x="906" y="2774"/>
                            </a:lnTo>
                            <a:lnTo>
                              <a:pt x="902" y="2777"/>
                            </a:lnTo>
                            <a:lnTo>
                              <a:pt x="898" y="2780"/>
                            </a:lnTo>
                            <a:lnTo>
                              <a:pt x="895" y="2783"/>
                            </a:lnTo>
                            <a:lnTo>
                              <a:pt x="891" y="2784"/>
                            </a:lnTo>
                            <a:lnTo>
                              <a:pt x="888" y="2784"/>
                            </a:lnTo>
                            <a:lnTo>
                              <a:pt x="885" y="2784"/>
                            </a:lnTo>
                            <a:lnTo>
                              <a:pt x="881" y="2784"/>
                            </a:lnTo>
                            <a:lnTo>
                              <a:pt x="873" y="2782"/>
                            </a:lnTo>
                            <a:lnTo>
                              <a:pt x="866" y="2778"/>
                            </a:lnTo>
                            <a:lnTo>
                              <a:pt x="857" y="2776"/>
                            </a:lnTo>
                            <a:lnTo>
                              <a:pt x="846" y="2775"/>
                            </a:lnTo>
                            <a:lnTo>
                              <a:pt x="847" y="2808"/>
                            </a:lnTo>
                            <a:lnTo>
                              <a:pt x="849" y="2843"/>
                            </a:lnTo>
                            <a:lnTo>
                              <a:pt x="850" y="2859"/>
                            </a:lnTo>
                            <a:lnTo>
                              <a:pt x="849" y="2877"/>
                            </a:lnTo>
                            <a:lnTo>
                              <a:pt x="848" y="2894"/>
                            </a:lnTo>
                            <a:lnTo>
                              <a:pt x="844" y="2909"/>
                            </a:lnTo>
                            <a:lnTo>
                              <a:pt x="837" y="2911"/>
                            </a:lnTo>
                            <a:lnTo>
                              <a:pt x="829" y="2911"/>
                            </a:lnTo>
                            <a:lnTo>
                              <a:pt x="822" y="2908"/>
                            </a:lnTo>
                            <a:lnTo>
                              <a:pt x="814" y="2906"/>
                            </a:lnTo>
                            <a:lnTo>
                              <a:pt x="801" y="2898"/>
                            </a:lnTo>
                            <a:lnTo>
                              <a:pt x="787" y="2889"/>
                            </a:lnTo>
                            <a:lnTo>
                              <a:pt x="779" y="2885"/>
                            </a:lnTo>
                            <a:lnTo>
                              <a:pt x="771" y="2881"/>
                            </a:lnTo>
                            <a:lnTo>
                              <a:pt x="763" y="2877"/>
                            </a:lnTo>
                            <a:lnTo>
                              <a:pt x="757" y="2874"/>
                            </a:lnTo>
                            <a:lnTo>
                              <a:pt x="748" y="2873"/>
                            </a:lnTo>
                            <a:lnTo>
                              <a:pt x="740" y="2872"/>
                            </a:lnTo>
                            <a:lnTo>
                              <a:pt x="732" y="2874"/>
                            </a:lnTo>
                            <a:lnTo>
                              <a:pt x="723" y="2876"/>
                            </a:lnTo>
                            <a:lnTo>
                              <a:pt x="711" y="2882"/>
                            </a:lnTo>
                            <a:lnTo>
                              <a:pt x="699" y="2885"/>
                            </a:lnTo>
                            <a:lnTo>
                              <a:pt x="688" y="2888"/>
                            </a:lnTo>
                            <a:lnTo>
                              <a:pt x="678" y="2889"/>
                            </a:lnTo>
                            <a:lnTo>
                              <a:pt x="666" y="2891"/>
                            </a:lnTo>
                            <a:lnTo>
                              <a:pt x="655" y="2889"/>
                            </a:lnTo>
                            <a:lnTo>
                              <a:pt x="643" y="2887"/>
                            </a:lnTo>
                            <a:lnTo>
                              <a:pt x="630" y="2884"/>
                            </a:lnTo>
                            <a:lnTo>
                              <a:pt x="620" y="2879"/>
                            </a:lnTo>
                            <a:lnTo>
                              <a:pt x="612" y="2875"/>
                            </a:lnTo>
                            <a:lnTo>
                              <a:pt x="606" y="2869"/>
                            </a:lnTo>
                            <a:lnTo>
                              <a:pt x="601" y="2864"/>
                            </a:lnTo>
                            <a:lnTo>
                              <a:pt x="596" y="2858"/>
                            </a:lnTo>
                            <a:lnTo>
                              <a:pt x="591" y="2852"/>
                            </a:lnTo>
                            <a:lnTo>
                              <a:pt x="585" y="2846"/>
                            </a:lnTo>
                            <a:lnTo>
                              <a:pt x="578" y="2840"/>
                            </a:lnTo>
                            <a:lnTo>
                              <a:pt x="574" y="2838"/>
                            </a:lnTo>
                            <a:lnTo>
                              <a:pt x="568" y="2836"/>
                            </a:lnTo>
                            <a:lnTo>
                              <a:pt x="564" y="2834"/>
                            </a:lnTo>
                            <a:lnTo>
                              <a:pt x="558" y="2833"/>
                            </a:lnTo>
                            <a:lnTo>
                              <a:pt x="547" y="2832"/>
                            </a:lnTo>
                            <a:lnTo>
                              <a:pt x="535" y="2832"/>
                            </a:lnTo>
                            <a:lnTo>
                              <a:pt x="523" y="2829"/>
                            </a:lnTo>
                            <a:lnTo>
                              <a:pt x="511" y="2827"/>
                            </a:lnTo>
                            <a:lnTo>
                              <a:pt x="505" y="2825"/>
                            </a:lnTo>
                            <a:lnTo>
                              <a:pt x="498" y="2822"/>
                            </a:lnTo>
                            <a:lnTo>
                              <a:pt x="493" y="2818"/>
                            </a:lnTo>
                            <a:lnTo>
                              <a:pt x="487" y="2814"/>
                            </a:lnTo>
                            <a:lnTo>
                              <a:pt x="472" y="2798"/>
                            </a:lnTo>
                            <a:lnTo>
                              <a:pt x="449" y="2776"/>
                            </a:lnTo>
                            <a:lnTo>
                              <a:pt x="439" y="2765"/>
                            </a:lnTo>
                            <a:lnTo>
                              <a:pt x="429" y="2754"/>
                            </a:lnTo>
                            <a:lnTo>
                              <a:pt x="423" y="2744"/>
                            </a:lnTo>
                            <a:lnTo>
                              <a:pt x="418" y="2737"/>
                            </a:lnTo>
                            <a:lnTo>
                              <a:pt x="408" y="2728"/>
                            </a:lnTo>
                            <a:lnTo>
                              <a:pt x="397" y="2718"/>
                            </a:lnTo>
                            <a:lnTo>
                              <a:pt x="392" y="2711"/>
                            </a:lnTo>
                            <a:lnTo>
                              <a:pt x="385" y="2707"/>
                            </a:lnTo>
                            <a:lnTo>
                              <a:pt x="382" y="2706"/>
                            </a:lnTo>
                            <a:lnTo>
                              <a:pt x="378" y="2707"/>
                            </a:lnTo>
                            <a:lnTo>
                              <a:pt x="375" y="2709"/>
                            </a:lnTo>
                            <a:lnTo>
                              <a:pt x="370" y="2713"/>
                            </a:lnTo>
                            <a:lnTo>
                              <a:pt x="357" y="2726"/>
                            </a:lnTo>
                            <a:lnTo>
                              <a:pt x="344" y="2739"/>
                            </a:lnTo>
                            <a:lnTo>
                              <a:pt x="340" y="2744"/>
                            </a:lnTo>
                            <a:lnTo>
                              <a:pt x="336" y="2748"/>
                            </a:lnTo>
                            <a:lnTo>
                              <a:pt x="334" y="2754"/>
                            </a:lnTo>
                            <a:lnTo>
                              <a:pt x="331" y="2759"/>
                            </a:lnTo>
                            <a:lnTo>
                              <a:pt x="330" y="2766"/>
                            </a:lnTo>
                            <a:lnTo>
                              <a:pt x="329" y="2769"/>
                            </a:lnTo>
                            <a:lnTo>
                              <a:pt x="327" y="2770"/>
                            </a:lnTo>
                            <a:lnTo>
                              <a:pt x="325" y="2770"/>
                            </a:lnTo>
                            <a:lnTo>
                              <a:pt x="319" y="2765"/>
                            </a:lnTo>
                            <a:lnTo>
                              <a:pt x="313" y="2758"/>
                            </a:lnTo>
                            <a:lnTo>
                              <a:pt x="306" y="2750"/>
                            </a:lnTo>
                            <a:lnTo>
                              <a:pt x="298" y="2741"/>
                            </a:lnTo>
                            <a:lnTo>
                              <a:pt x="295" y="2737"/>
                            </a:lnTo>
                            <a:lnTo>
                              <a:pt x="291" y="2733"/>
                            </a:lnTo>
                            <a:lnTo>
                              <a:pt x="289" y="2728"/>
                            </a:lnTo>
                            <a:lnTo>
                              <a:pt x="288" y="2724"/>
                            </a:lnTo>
                            <a:lnTo>
                              <a:pt x="303" y="2717"/>
                            </a:lnTo>
                            <a:lnTo>
                              <a:pt x="318" y="2708"/>
                            </a:lnTo>
                            <a:lnTo>
                              <a:pt x="329" y="2705"/>
                            </a:lnTo>
                            <a:lnTo>
                              <a:pt x="341" y="2703"/>
                            </a:lnTo>
                            <a:lnTo>
                              <a:pt x="348" y="2700"/>
                            </a:lnTo>
                            <a:lnTo>
                              <a:pt x="353" y="2698"/>
                            </a:lnTo>
                            <a:lnTo>
                              <a:pt x="358" y="2696"/>
                            </a:lnTo>
                            <a:lnTo>
                              <a:pt x="363" y="2691"/>
                            </a:lnTo>
                            <a:lnTo>
                              <a:pt x="365" y="2686"/>
                            </a:lnTo>
                            <a:lnTo>
                              <a:pt x="365" y="2680"/>
                            </a:lnTo>
                            <a:lnTo>
                              <a:pt x="365" y="2675"/>
                            </a:lnTo>
                            <a:lnTo>
                              <a:pt x="363" y="2668"/>
                            </a:lnTo>
                            <a:lnTo>
                              <a:pt x="360" y="2661"/>
                            </a:lnTo>
                            <a:lnTo>
                              <a:pt x="358" y="2655"/>
                            </a:lnTo>
                            <a:lnTo>
                              <a:pt x="357" y="2649"/>
                            </a:lnTo>
                            <a:lnTo>
                              <a:pt x="357" y="2644"/>
                            </a:lnTo>
                            <a:lnTo>
                              <a:pt x="350" y="2619"/>
                            </a:lnTo>
                            <a:lnTo>
                              <a:pt x="357" y="2582"/>
                            </a:lnTo>
                            <a:lnTo>
                              <a:pt x="368" y="2557"/>
                            </a:lnTo>
                            <a:lnTo>
                              <a:pt x="380" y="2529"/>
                            </a:lnTo>
                            <a:lnTo>
                              <a:pt x="386" y="2516"/>
                            </a:lnTo>
                            <a:lnTo>
                              <a:pt x="389" y="2501"/>
                            </a:lnTo>
                            <a:lnTo>
                              <a:pt x="390" y="2494"/>
                            </a:lnTo>
                            <a:lnTo>
                              <a:pt x="392" y="2488"/>
                            </a:lnTo>
                            <a:lnTo>
                              <a:pt x="392" y="2482"/>
                            </a:lnTo>
                            <a:lnTo>
                              <a:pt x="390" y="2476"/>
                            </a:lnTo>
                            <a:lnTo>
                              <a:pt x="390" y="2454"/>
                            </a:lnTo>
                            <a:lnTo>
                              <a:pt x="389" y="2439"/>
                            </a:lnTo>
                            <a:lnTo>
                              <a:pt x="389" y="2433"/>
                            </a:lnTo>
                            <a:lnTo>
                              <a:pt x="390" y="2428"/>
                            </a:lnTo>
                            <a:lnTo>
                              <a:pt x="390" y="2423"/>
                            </a:lnTo>
                            <a:lnTo>
                              <a:pt x="393" y="2420"/>
                            </a:lnTo>
                            <a:lnTo>
                              <a:pt x="395" y="2417"/>
                            </a:lnTo>
                            <a:lnTo>
                              <a:pt x="398" y="2414"/>
                            </a:lnTo>
                            <a:lnTo>
                              <a:pt x="402" y="2413"/>
                            </a:lnTo>
                            <a:lnTo>
                              <a:pt x="407" y="2412"/>
                            </a:lnTo>
                            <a:lnTo>
                              <a:pt x="423" y="2411"/>
                            </a:lnTo>
                            <a:lnTo>
                              <a:pt x="444" y="2411"/>
                            </a:lnTo>
                            <a:lnTo>
                              <a:pt x="461" y="2411"/>
                            </a:lnTo>
                            <a:lnTo>
                              <a:pt x="476" y="2411"/>
                            </a:lnTo>
                            <a:lnTo>
                              <a:pt x="491" y="2410"/>
                            </a:lnTo>
                            <a:lnTo>
                              <a:pt x="503" y="2408"/>
                            </a:lnTo>
                            <a:lnTo>
                              <a:pt x="508" y="2405"/>
                            </a:lnTo>
                            <a:lnTo>
                              <a:pt x="514" y="2402"/>
                            </a:lnTo>
                            <a:lnTo>
                              <a:pt x="518" y="2398"/>
                            </a:lnTo>
                            <a:lnTo>
                              <a:pt x="522" y="2392"/>
                            </a:lnTo>
                            <a:lnTo>
                              <a:pt x="525" y="2385"/>
                            </a:lnTo>
                            <a:lnTo>
                              <a:pt x="527" y="2378"/>
                            </a:lnTo>
                            <a:lnTo>
                              <a:pt x="528" y="2369"/>
                            </a:lnTo>
                            <a:lnTo>
                              <a:pt x="530" y="2358"/>
                            </a:lnTo>
                            <a:lnTo>
                              <a:pt x="527" y="2351"/>
                            </a:lnTo>
                            <a:lnTo>
                              <a:pt x="524" y="2345"/>
                            </a:lnTo>
                            <a:lnTo>
                              <a:pt x="523" y="2342"/>
                            </a:lnTo>
                            <a:lnTo>
                              <a:pt x="522" y="2339"/>
                            </a:lnTo>
                            <a:lnTo>
                              <a:pt x="522" y="2335"/>
                            </a:lnTo>
                            <a:lnTo>
                              <a:pt x="523" y="2332"/>
                            </a:lnTo>
                            <a:lnTo>
                              <a:pt x="525" y="2327"/>
                            </a:lnTo>
                            <a:lnTo>
                              <a:pt x="527" y="2322"/>
                            </a:lnTo>
                            <a:lnTo>
                              <a:pt x="531" y="2319"/>
                            </a:lnTo>
                            <a:lnTo>
                              <a:pt x="535" y="2315"/>
                            </a:lnTo>
                            <a:lnTo>
                              <a:pt x="543" y="2311"/>
                            </a:lnTo>
                            <a:lnTo>
                              <a:pt x="552" y="2309"/>
                            </a:lnTo>
                            <a:lnTo>
                              <a:pt x="562" y="2305"/>
                            </a:lnTo>
                            <a:lnTo>
                              <a:pt x="571" y="2302"/>
                            </a:lnTo>
                            <a:lnTo>
                              <a:pt x="575" y="2300"/>
                            </a:lnTo>
                            <a:lnTo>
                              <a:pt x="580" y="2296"/>
                            </a:lnTo>
                            <a:lnTo>
                              <a:pt x="583" y="2292"/>
                            </a:lnTo>
                            <a:lnTo>
                              <a:pt x="587" y="2288"/>
                            </a:lnTo>
                            <a:lnTo>
                              <a:pt x="601" y="2266"/>
                            </a:lnTo>
                            <a:lnTo>
                              <a:pt x="610" y="2253"/>
                            </a:lnTo>
                            <a:lnTo>
                              <a:pt x="613" y="2250"/>
                            </a:lnTo>
                            <a:lnTo>
                              <a:pt x="615" y="2248"/>
                            </a:lnTo>
                            <a:lnTo>
                              <a:pt x="617" y="2246"/>
                            </a:lnTo>
                            <a:lnTo>
                              <a:pt x="621" y="2248"/>
                            </a:lnTo>
                            <a:lnTo>
                              <a:pt x="626" y="2253"/>
                            </a:lnTo>
                            <a:lnTo>
                              <a:pt x="633" y="2262"/>
                            </a:lnTo>
                            <a:lnTo>
                              <a:pt x="639" y="2266"/>
                            </a:lnTo>
                            <a:lnTo>
                              <a:pt x="644" y="2273"/>
                            </a:lnTo>
                            <a:lnTo>
                              <a:pt x="652" y="2280"/>
                            </a:lnTo>
                            <a:lnTo>
                              <a:pt x="661" y="2285"/>
                            </a:lnTo>
                            <a:lnTo>
                              <a:pt x="668" y="2289"/>
                            </a:lnTo>
                            <a:lnTo>
                              <a:pt x="675" y="2291"/>
                            </a:lnTo>
                            <a:lnTo>
                              <a:pt x="682" y="2291"/>
                            </a:lnTo>
                            <a:lnTo>
                              <a:pt x="690" y="2291"/>
                            </a:lnTo>
                            <a:lnTo>
                              <a:pt x="696" y="2292"/>
                            </a:lnTo>
                            <a:lnTo>
                              <a:pt x="703" y="2293"/>
                            </a:lnTo>
                            <a:lnTo>
                              <a:pt x="706" y="2294"/>
                            </a:lnTo>
                            <a:lnTo>
                              <a:pt x="710" y="2296"/>
                            </a:lnTo>
                            <a:lnTo>
                              <a:pt x="712" y="2299"/>
                            </a:lnTo>
                            <a:lnTo>
                              <a:pt x="715" y="2302"/>
                            </a:lnTo>
                            <a:lnTo>
                              <a:pt x="721" y="2310"/>
                            </a:lnTo>
                            <a:lnTo>
                              <a:pt x="728" y="2316"/>
                            </a:lnTo>
                            <a:lnTo>
                              <a:pt x="735" y="2322"/>
                            </a:lnTo>
                            <a:lnTo>
                              <a:pt x="743" y="2325"/>
                            </a:lnTo>
                            <a:lnTo>
                              <a:pt x="748" y="2327"/>
                            </a:lnTo>
                            <a:lnTo>
                              <a:pt x="752" y="2327"/>
                            </a:lnTo>
                            <a:lnTo>
                              <a:pt x="755" y="2325"/>
                            </a:lnTo>
                            <a:lnTo>
                              <a:pt x="759" y="2323"/>
                            </a:lnTo>
                            <a:lnTo>
                              <a:pt x="762" y="2321"/>
                            </a:lnTo>
                            <a:lnTo>
                              <a:pt x="765" y="2318"/>
                            </a:lnTo>
                            <a:lnTo>
                              <a:pt x="768" y="2312"/>
                            </a:lnTo>
                            <a:lnTo>
                              <a:pt x="770" y="2305"/>
                            </a:lnTo>
                            <a:lnTo>
                              <a:pt x="772" y="2315"/>
                            </a:lnTo>
                            <a:lnTo>
                              <a:pt x="774" y="2337"/>
                            </a:lnTo>
                            <a:lnTo>
                              <a:pt x="777" y="2348"/>
                            </a:lnTo>
                            <a:lnTo>
                              <a:pt x="779" y="2359"/>
                            </a:lnTo>
                            <a:lnTo>
                              <a:pt x="781" y="2369"/>
                            </a:lnTo>
                            <a:lnTo>
                              <a:pt x="783" y="2374"/>
                            </a:lnTo>
                            <a:lnTo>
                              <a:pt x="787" y="2379"/>
                            </a:lnTo>
                            <a:lnTo>
                              <a:pt x="790" y="2382"/>
                            </a:lnTo>
                            <a:lnTo>
                              <a:pt x="793" y="2385"/>
                            </a:lnTo>
                            <a:lnTo>
                              <a:pt x="797" y="2388"/>
                            </a:lnTo>
                            <a:lnTo>
                              <a:pt x="800" y="2389"/>
                            </a:lnTo>
                            <a:lnTo>
                              <a:pt x="803" y="2390"/>
                            </a:lnTo>
                            <a:lnTo>
                              <a:pt x="807" y="2390"/>
                            </a:lnTo>
                            <a:lnTo>
                              <a:pt x="810" y="2389"/>
                            </a:lnTo>
                            <a:lnTo>
                              <a:pt x="817" y="2387"/>
                            </a:lnTo>
                            <a:lnTo>
                              <a:pt x="823" y="2382"/>
                            </a:lnTo>
                            <a:lnTo>
                              <a:pt x="828" y="2375"/>
                            </a:lnTo>
                            <a:lnTo>
                              <a:pt x="832" y="2368"/>
                            </a:lnTo>
                            <a:lnTo>
                              <a:pt x="834" y="2361"/>
                            </a:lnTo>
                            <a:lnTo>
                              <a:pt x="836" y="2353"/>
                            </a:lnTo>
                            <a:lnTo>
                              <a:pt x="836" y="2347"/>
                            </a:lnTo>
                            <a:lnTo>
                              <a:pt x="836" y="2339"/>
                            </a:lnTo>
                            <a:lnTo>
                              <a:pt x="833" y="2331"/>
                            </a:lnTo>
                            <a:lnTo>
                              <a:pt x="832" y="2323"/>
                            </a:lnTo>
                            <a:lnTo>
                              <a:pt x="829" y="2315"/>
                            </a:lnTo>
                            <a:lnTo>
                              <a:pt x="826" y="2308"/>
                            </a:lnTo>
                            <a:lnTo>
                              <a:pt x="822" y="2301"/>
                            </a:lnTo>
                            <a:lnTo>
                              <a:pt x="818" y="2294"/>
                            </a:lnTo>
                            <a:lnTo>
                              <a:pt x="812" y="2289"/>
                            </a:lnTo>
                            <a:lnTo>
                              <a:pt x="808" y="2283"/>
                            </a:lnTo>
                            <a:lnTo>
                              <a:pt x="801" y="2279"/>
                            </a:lnTo>
                            <a:lnTo>
                              <a:pt x="795" y="2275"/>
                            </a:lnTo>
                            <a:lnTo>
                              <a:pt x="789" y="2272"/>
                            </a:lnTo>
                            <a:lnTo>
                              <a:pt x="782" y="2271"/>
                            </a:lnTo>
                            <a:lnTo>
                              <a:pt x="770" y="2269"/>
                            </a:lnTo>
                            <a:lnTo>
                              <a:pt x="759" y="2266"/>
                            </a:lnTo>
                            <a:lnTo>
                              <a:pt x="750" y="2263"/>
                            </a:lnTo>
                            <a:lnTo>
                              <a:pt x="743" y="2258"/>
                            </a:lnTo>
                            <a:lnTo>
                              <a:pt x="740" y="2255"/>
                            </a:lnTo>
                            <a:lnTo>
                              <a:pt x="738" y="2252"/>
                            </a:lnTo>
                            <a:lnTo>
                              <a:pt x="737" y="2248"/>
                            </a:lnTo>
                            <a:lnTo>
                              <a:pt x="735" y="2243"/>
                            </a:lnTo>
                            <a:lnTo>
                              <a:pt x="735" y="2239"/>
                            </a:lnTo>
                            <a:lnTo>
                              <a:pt x="737" y="2233"/>
                            </a:lnTo>
                            <a:lnTo>
                              <a:pt x="738" y="2227"/>
                            </a:lnTo>
                            <a:lnTo>
                              <a:pt x="741" y="2221"/>
                            </a:lnTo>
                            <a:lnTo>
                              <a:pt x="744" y="2214"/>
                            </a:lnTo>
                            <a:lnTo>
                              <a:pt x="748" y="2210"/>
                            </a:lnTo>
                            <a:lnTo>
                              <a:pt x="752" y="2207"/>
                            </a:lnTo>
                            <a:lnTo>
                              <a:pt x="758" y="2205"/>
                            </a:lnTo>
                            <a:lnTo>
                              <a:pt x="767" y="2203"/>
                            </a:lnTo>
                            <a:lnTo>
                              <a:pt x="775" y="2201"/>
                            </a:lnTo>
                            <a:lnTo>
                              <a:pt x="779" y="2201"/>
                            </a:lnTo>
                            <a:lnTo>
                              <a:pt x="782" y="2199"/>
                            </a:lnTo>
                            <a:lnTo>
                              <a:pt x="783" y="2196"/>
                            </a:lnTo>
                            <a:lnTo>
                              <a:pt x="784" y="2193"/>
                            </a:lnTo>
                            <a:lnTo>
                              <a:pt x="784" y="2190"/>
                            </a:lnTo>
                            <a:lnTo>
                              <a:pt x="782" y="2183"/>
                            </a:lnTo>
                            <a:lnTo>
                              <a:pt x="779" y="2175"/>
                            </a:lnTo>
                            <a:lnTo>
                              <a:pt x="773" y="2166"/>
                            </a:lnTo>
                            <a:lnTo>
                              <a:pt x="770" y="2161"/>
                            </a:lnTo>
                            <a:lnTo>
                              <a:pt x="768" y="2154"/>
                            </a:lnTo>
                            <a:lnTo>
                              <a:pt x="767" y="2147"/>
                            </a:lnTo>
                            <a:lnTo>
                              <a:pt x="767" y="2141"/>
                            </a:lnTo>
                            <a:lnTo>
                              <a:pt x="767" y="2138"/>
                            </a:lnTo>
                            <a:lnTo>
                              <a:pt x="768" y="2136"/>
                            </a:lnTo>
                            <a:lnTo>
                              <a:pt x="769" y="2134"/>
                            </a:lnTo>
                            <a:lnTo>
                              <a:pt x="771" y="2133"/>
                            </a:lnTo>
                            <a:lnTo>
                              <a:pt x="773" y="2133"/>
                            </a:lnTo>
                            <a:lnTo>
                              <a:pt x="777" y="2133"/>
                            </a:lnTo>
                            <a:lnTo>
                              <a:pt x="781" y="2134"/>
                            </a:lnTo>
                            <a:lnTo>
                              <a:pt x="785" y="2137"/>
                            </a:lnTo>
                            <a:lnTo>
                              <a:pt x="793" y="2141"/>
                            </a:lnTo>
                            <a:lnTo>
                              <a:pt x="801" y="2144"/>
                            </a:lnTo>
                            <a:lnTo>
                              <a:pt x="810" y="2147"/>
                            </a:lnTo>
                            <a:lnTo>
                              <a:pt x="818" y="2149"/>
                            </a:lnTo>
                            <a:lnTo>
                              <a:pt x="822" y="2149"/>
                            </a:lnTo>
                            <a:lnTo>
                              <a:pt x="826" y="2149"/>
                            </a:lnTo>
                            <a:lnTo>
                              <a:pt x="829" y="2147"/>
                            </a:lnTo>
                            <a:lnTo>
                              <a:pt x="832" y="2145"/>
                            </a:lnTo>
                            <a:lnTo>
                              <a:pt x="834" y="2142"/>
                            </a:lnTo>
                            <a:lnTo>
                              <a:pt x="837" y="2138"/>
                            </a:lnTo>
                            <a:lnTo>
                              <a:pt x="838" y="2133"/>
                            </a:lnTo>
                            <a:lnTo>
                              <a:pt x="838" y="2127"/>
                            </a:lnTo>
                            <a:lnTo>
                              <a:pt x="837" y="2116"/>
                            </a:lnTo>
                            <a:lnTo>
                              <a:pt x="834" y="2106"/>
                            </a:lnTo>
                            <a:lnTo>
                              <a:pt x="831" y="2096"/>
                            </a:lnTo>
                            <a:lnTo>
                              <a:pt x="828" y="2087"/>
                            </a:lnTo>
                            <a:lnTo>
                              <a:pt x="823" y="2077"/>
                            </a:lnTo>
                            <a:lnTo>
                              <a:pt x="820" y="2068"/>
                            </a:lnTo>
                            <a:lnTo>
                              <a:pt x="818" y="2058"/>
                            </a:lnTo>
                            <a:lnTo>
                              <a:pt x="817" y="2047"/>
                            </a:lnTo>
                            <a:lnTo>
                              <a:pt x="817" y="2041"/>
                            </a:lnTo>
                            <a:lnTo>
                              <a:pt x="819" y="2034"/>
                            </a:lnTo>
                            <a:lnTo>
                              <a:pt x="821" y="2028"/>
                            </a:lnTo>
                            <a:lnTo>
                              <a:pt x="824" y="2024"/>
                            </a:lnTo>
                            <a:lnTo>
                              <a:pt x="828" y="2019"/>
                            </a:lnTo>
                            <a:lnTo>
                              <a:pt x="832" y="2016"/>
                            </a:lnTo>
                            <a:lnTo>
                              <a:pt x="838" y="2013"/>
                            </a:lnTo>
                            <a:lnTo>
                              <a:pt x="842" y="2011"/>
                            </a:lnTo>
                            <a:lnTo>
                              <a:pt x="853" y="2005"/>
                            </a:lnTo>
                            <a:lnTo>
                              <a:pt x="863" y="2001"/>
                            </a:lnTo>
                            <a:lnTo>
                              <a:pt x="868" y="1997"/>
                            </a:lnTo>
                            <a:lnTo>
                              <a:pt x="872" y="1994"/>
                            </a:lnTo>
                            <a:lnTo>
                              <a:pt x="877" y="1991"/>
                            </a:lnTo>
                            <a:lnTo>
                              <a:pt x="879" y="1986"/>
                            </a:lnTo>
                            <a:lnTo>
                              <a:pt x="887" y="1981"/>
                            </a:lnTo>
                            <a:lnTo>
                              <a:pt x="895" y="1977"/>
                            </a:lnTo>
                            <a:lnTo>
                              <a:pt x="903" y="1974"/>
                            </a:lnTo>
                            <a:lnTo>
                              <a:pt x="911" y="1972"/>
                            </a:lnTo>
                            <a:lnTo>
                              <a:pt x="928" y="1968"/>
                            </a:lnTo>
                            <a:lnTo>
                              <a:pt x="945" y="1964"/>
                            </a:lnTo>
                            <a:lnTo>
                              <a:pt x="946" y="1955"/>
                            </a:lnTo>
                            <a:lnTo>
                              <a:pt x="945" y="1948"/>
                            </a:lnTo>
                            <a:lnTo>
                              <a:pt x="942" y="1944"/>
                            </a:lnTo>
                            <a:lnTo>
                              <a:pt x="940" y="1939"/>
                            </a:lnTo>
                            <a:lnTo>
                              <a:pt x="936" y="1935"/>
                            </a:lnTo>
                            <a:lnTo>
                              <a:pt x="932" y="1930"/>
                            </a:lnTo>
                            <a:lnTo>
                              <a:pt x="929" y="1925"/>
                            </a:lnTo>
                            <a:lnTo>
                              <a:pt x="925" y="1918"/>
                            </a:lnTo>
                            <a:lnTo>
                              <a:pt x="925" y="1916"/>
                            </a:lnTo>
                            <a:lnTo>
                              <a:pt x="925" y="1914"/>
                            </a:lnTo>
                            <a:lnTo>
                              <a:pt x="927" y="1913"/>
                            </a:lnTo>
                            <a:lnTo>
                              <a:pt x="928" y="1910"/>
                            </a:lnTo>
                            <a:lnTo>
                              <a:pt x="933" y="1907"/>
                            </a:lnTo>
                            <a:lnTo>
                              <a:pt x="940" y="1905"/>
                            </a:lnTo>
                            <a:lnTo>
                              <a:pt x="955" y="1900"/>
                            </a:lnTo>
                            <a:lnTo>
                              <a:pt x="965" y="1898"/>
                            </a:lnTo>
                            <a:lnTo>
                              <a:pt x="972" y="1894"/>
                            </a:lnTo>
                            <a:lnTo>
                              <a:pt x="977" y="1890"/>
                            </a:lnTo>
                            <a:lnTo>
                              <a:pt x="980" y="1886"/>
                            </a:lnTo>
                            <a:lnTo>
                              <a:pt x="981" y="1883"/>
                            </a:lnTo>
                            <a:lnTo>
                              <a:pt x="980" y="1878"/>
                            </a:lnTo>
                            <a:lnTo>
                              <a:pt x="978" y="1874"/>
                            </a:lnTo>
                            <a:lnTo>
                              <a:pt x="976" y="1869"/>
                            </a:lnTo>
                            <a:lnTo>
                              <a:pt x="972" y="1865"/>
                            </a:lnTo>
                            <a:lnTo>
                              <a:pt x="965" y="1857"/>
                            </a:lnTo>
                            <a:lnTo>
                              <a:pt x="958" y="1849"/>
                            </a:lnTo>
                            <a:lnTo>
                              <a:pt x="956" y="1846"/>
                            </a:lnTo>
                            <a:lnTo>
                              <a:pt x="956" y="1843"/>
                            </a:lnTo>
                            <a:lnTo>
                              <a:pt x="956" y="1840"/>
                            </a:lnTo>
                            <a:lnTo>
                              <a:pt x="958" y="1837"/>
                            </a:lnTo>
                            <a:lnTo>
                              <a:pt x="966" y="1833"/>
                            </a:lnTo>
                            <a:lnTo>
                              <a:pt x="971" y="1827"/>
                            </a:lnTo>
                            <a:lnTo>
                              <a:pt x="976" y="1821"/>
                            </a:lnTo>
                            <a:lnTo>
                              <a:pt x="980" y="1817"/>
                            </a:lnTo>
                            <a:lnTo>
                              <a:pt x="985" y="1811"/>
                            </a:lnTo>
                            <a:lnTo>
                              <a:pt x="990" y="1806"/>
                            </a:lnTo>
                            <a:lnTo>
                              <a:pt x="997" y="1801"/>
                            </a:lnTo>
                            <a:lnTo>
                              <a:pt x="1005" y="1796"/>
                            </a:lnTo>
                            <a:lnTo>
                              <a:pt x="1009" y="1794"/>
                            </a:lnTo>
                            <a:lnTo>
                              <a:pt x="1010" y="1791"/>
                            </a:lnTo>
                            <a:lnTo>
                              <a:pt x="1011" y="1788"/>
                            </a:lnTo>
                            <a:lnTo>
                              <a:pt x="1010" y="1785"/>
                            </a:lnTo>
                            <a:lnTo>
                              <a:pt x="1009" y="1779"/>
                            </a:lnTo>
                            <a:lnTo>
                              <a:pt x="1007" y="1772"/>
                            </a:lnTo>
                            <a:lnTo>
                              <a:pt x="1008" y="1769"/>
                            </a:lnTo>
                            <a:lnTo>
                              <a:pt x="1010" y="1767"/>
                            </a:lnTo>
                            <a:lnTo>
                              <a:pt x="1014" y="1765"/>
                            </a:lnTo>
                            <a:lnTo>
                              <a:pt x="1018" y="1764"/>
                            </a:lnTo>
                            <a:lnTo>
                              <a:pt x="1027" y="1762"/>
                            </a:lnTo>
                            <a:lnTo>
                              <a:pt x="1038" y="1760"/>
                            </a:lnTo>
                            <a:lnTo>
                              <a:pt x="1044" y="1759"/>
                            </a:lnTo>
                            <a:lnTo>
                              <a:pt x="1048" y="1757"/>
                            </a:lnTo>
                            <a:lnTo>
                              <a:pt x="1053" y="1754"/>
                            </a:lnTo>
                            <a:lnTo>
                              <a:pt x="1055" y="1749"/>
                            </a:lnTo>
                            <a:lnTo>
                              <a:pt x="1057" y="1745"/>
                            </a:lnTo>
                            <a:lnTo>
                              <a:pt x="1058" y="1738"/>
                            </a:lnTo>
                            <a:lnTo>
                              <a:pt x="1057" y="1730"/>
                            </a:lnTo>
                            <a:lnTo>
                              <a:pt x="1054" y="1720"/>
                            </a:lnTo>
                            <a:lnTo>
                              <a:pt x="1051" y="1715"/>
                            </a:lnTo>
                            <a:lnTo>
                              <a:pt x="1047" y="1710"/>
                            </a:lnTo>
                            <a:lnTo>
                              <a:pt x="1043" y="1707"/>
                            </a:lnTo>
                            <a:lnTo>
                              <a:pt x="1036" y="1705"/>
                            </a:lnTo>
                            <a:lnTo>
                              <a:pt x="1025" y="1700"/>
                            </a:lnTo>
                            <a:lnTo>
                              <a:pt x="1012" y="1697"/>
                            </a:lnTo>
                            <a:lnTo>
                              <a:pt x="1009" y="1695"/>
                            </a:lnTo>
                            <a:lnTo>
                              <a:pt x="1007" y="1692"/>
                            </a:lnTo>
                            <a:lnTo>
                              <a:pt x="1007" y="1689"/>
                            </a:lnTo>
                            <a:lnTo>
                              <a:pt x="1007" y="1687"/>
                            </a:lnTo>
                            <a:lnTo>
                              <a:pt x="1010" y="1682"/>
                            </a:lnTo>
                            <a:lnTo>
                              <a:pt x="1016" y="1677"/>
                            </a:lnTo>
                            <a:lnTo>
                              <a:pt x="1029" y="1669"/>
                            </a:lnTo>
                            <a:lnTo>
                              <a:pt x="1039" y="1663"/>
                            </a:lnTo>
                            <a:lnTo>
                              <a:pt x="1044" y="1660"/>
                            </a:lnTo>
                            <a:lnTo>
                              <a:pt x="1047" y="1657"/>
                            </a:lnTo>
                            <a:lnTo>
                              <a:pt x="1049" y="1652"/>
                            </a:lnTo>
                            <a:lnTo>
                              <a:pt x="1050" y="1649"/>
                            </a:lnTo>
                            <a:lnTo>
                              <a:pt x="1050" y="1646"/>
                            </a:lnTo>
                            <a:lnTo>
                              <a:pt x="1050" y="1642"/>
                            </a:lnTo>
                            <a:lnTo>
                              <a:pt x="1049" y="1639"/>
                            </a:lnTo>
                            <a:lnTo>
                              <a:pt x="1047" y="1636"/>
                            </a:lnTo>
                            <a:lnTo>
                              <a:pt x="1044" y="1629"/>
                            </a:lnTo>
                            <a:lnTo>
                              <a:pt x="1039" y="1622"/>
                            </a:lnTo>
                            <a:lnTo>
                              <a:pt x="1036" y="1617"/>
                            </a:lnTo>
                            <a:lnTo>
                              <a:pt x="1034" y="1611"/>
                            </a:lnTo>
                            <a:lnTo>
                              <a:pt x="1035" y="1606"/>
                            </a:lnTo>
                            <a:lnTo>
                              <a:pt x="1036" y="1601"/>
                            </a:lnTo>
                            <a:lnTo>
                              <a:pt x="1037" y="1597"/>
                            </a:lnTo>
                            <a:lnTo>
                              <a:pt x="1039" y="1592"/>
                            </a:lnTo>
                            <a:lnTo>
                              <a:pt x="1045" y="1584"/>
                            </a:lnTo>
                            <a:lnTo>
                              <a:pt x="1051" y="1576"/>
                            </a:lnTo>
                            <a:lnTo>
                              <a:pt x="1054" y="1562"/>
                            </a:lnTo>
                            <a:lnTo>
                              <a:pt x="1056" y="1544"/>
                            </a:lnTo>
                            <a:lnTo>
                              <a:pt x="1057" y="1524"/>
                            </a:lnTo>
                            <a:lnTo>
                              <a:pt x="1058" y="1504"/>
                            </a:lnTo>
                            <a:lnTo>
                              <a:pt x="1057" y="1494"/>
                            </a:lnTo>
                            <a:lnTo>
                              <a:pt x="1056" y="1485"/>
                            </a:lnTo>
                            <a:lnTo>
                              <a:pt x="1053" y="1477"/>
                            </a:lnTo>
                            <a:lnTo>
                              <a:pt x="1049" y="1470"/>
                            </a:lnTo>
                            <a:lnTo>
                              <a:pt x="1046" y="1463"/>
                            </a:lnTo>
                            <a:lnTo>
                              <a:pt x="1040" y="1459"/>
                            </a:lnTo>
                            <a:lnTo>
                              <a:pt x="1032" y="1455"/>
                            </a:lnTo>
                            <a:lnTo>
                              <a:pt x="1025" y="1455"/>
                            </a:lnTo>
                            <a:lnTo>
                              <a:pt x="1025" y="1470"/>
                            </a:lnTo>
                            <a:lnTo>
                              <a:pt x="1024" y="1485"/>
                            </a:lnTo>
                            <a:lnTo>
                              <a:pt x="1024" y="1501"/>
                            </a:lnTo>
                            <a:lnTo>
                              <a:pt x="1026" y="1517"/>
                            </a:lnTo>
                            <a:lnTo>
                              <a:pt x="1027" y="1520"/>
                            </a:lnTo>
                            <a:lnTo>
                              <a:pt x="1027" y="1523"/>
                            </a:lnTo>
                            <a:lnTo>
                              <a:pt x="1027" y="1524"/>
                            </a:lnTo>
                            <a:lnTo>
                              <a:pt x="1025" y="1524"/>
                            </a:lnTo>
                            <a:lnTo>
                              <a:pt x="1021" y="1523"/>
                            </a:lnTo>
                            <a:lnTo>
                              <a:pt x="1016" y="1520"/>
                            </a:lnTo>
                            <a:lnTo>
                              <a:pt x="1009" y="1516"/>
                            </a:lnTo>
                            <a:lnTo>
                              <a:pt x="1001" y="1511"/>
                            </a:lnTo>
                            <a:lnTo>
                              <a:pt x="994" y="1508"/>
                            </a:lnTo>
                            <a:lnTo>
                              <a:pt x="986" y="1507"/>
                            </a:lnTo>
                            <a:lnTo>
                              <a:pt x="977" y="1509"/>
                            </a:lnTo>
                            <a:lnTo>
                              <a:pt x="968" y="1514"/>
                            </a:lnTo>
                            <a:lnTo>
                              <a:pt x="964" y="1516"/>
                            </a:lnTo>
                            <a:lnTo>
                              <a:pt x="959" y="1516"/>
                            </a:lnTo>
                            <a:lnTo>
                              <a:pt x="953" y="1514"/>
                            </a:lnTo>
                            <a:lnTo>
                              <a:pt x="949" y="1511"/>
                            </a:lnTo>
                            <a:lnTo>
                              <a:pt x="938" y="1501"/>
                            </a:lnTo>
                            <a:lnTo>
                              <a:pt x="927" y="1493"/>
                            </a:lnTo>
                            <a:lnTo>
                              <a:pt x="915" y="1488"/>
                            </a:lnTo>
                            <a:lnTo>
                              <a:pt x="900" y="1482"/>
                            </a:lnTo>
                            <a:lnTo>
                              <a:pt x="895" y="1480"/>
                            </a:lnTo>
                            <a:lnTo>
                              <a:pt x="890" y="1477"/>
                            </a:lnTo>
                            <a:lnTo>
                              <a:pt x="886" y="1473"/>
                            </a:lnTo>
                            <a:lnTo>
                              <a:pt x="882" y="1470"/>
                            </a:lnTo>
                            <a:lnTo>
                              <a:pt x="878" y="1462"/>
                            </a:lnTo>
                            <a:lnTo>
                              <a:pt x="873" y="1454"/>
                            </a:lnTo>
                            <a:lnTo>
                              <a:pt x="872" y="1452"/>
                            </a:lnTo>
                            <a:lnTo>
                              <a:pt x="870" y="1449"/>
                            </a:lnTo>
                            <a:lnTo>
                              <a:pt x="868" y="1447"/>
                            </a:lnTo>
                            <a:lnTo>
                              <a:pt x="864" y="1445"/>
                            </a:lnTo>
                            <a:lnTo>
                              <a:pt x="861" y="1444"/>
                            </a:lnTo>
                            <a:lnTo>
                              <a:pt x="858" y="1444"/>
                            </a:lnTo>
                            <a:lnTo>
                              <a:pt x="852" y="1447"/>
                            </a:lnTo>
                            <a:lnTo>
                              <a:pt x="847" y="1449"/>
                            </a:lnTo>
                            <a:lnTo>
                              <a:pt x="832" y="1455"/>
                            </a:lnTo>
                            <a:lnTo>
                              <a:pt x="820" y="1460"/>
                            </a:lnTo>
                            <a:lnTo>
                              <a:pt x="814" y="1461"/>
                            </a:lnTo>
                            <a:lnTo>
                              <a:pt x="809" y="1462"/>
                            </a:lnTo>
                            <a:lnTo>
                              <a:pt x="804" y="1462"/>
                            </a:lnTo>
                            <a:lnTo>
                              <a:pt x="801" y="1461"/>
                            </a:lnTo>
                            <a:lnTo>
                              <a:pt x="797" y="1460"/>
                            </a:lnTo>
                            <a:lnTo>
                              <a:pt x="793" y="1457"/>
                            </a:lnTo>
                            <a:lnTo>
                              <a:pt x="790" y="1453"/>
                            </a:lnTo>
                            <a:lnTo>
                              <a:pt x="788" y="1449"/>
                            </a:lnTo>
                            <a:lnTo>
                              <a:pt x="782" y="1438"/>
                            </a:lnTo>
                            <a:lnTo>
                              <a:pt x="779" y="1421"/>
                            </a:lnTo>
                            <a:lnTo>
                              <a:pt x="773" y="1421"/>
                            </a:lnTo>
                            <a:lnTo>
                              <a:pt x="768" y="1421"/>
                            </a:lnTo>
                            <a:lnTo>
                              <a:pt x="762" y="1421"/>
                            </a:lnTo>
                            <a:lnTo>
                              <a:pt x="757" y="1423"/>
                            </a:lnTo>
                            <a:lnTo>
                              <a:pt x="747" y="1428"/>
                            </a:lnTo>
                            <a:lnTo>
                              <a:pt x="738" y="1432"/>
                            </a:lnTo>
                            <a:lnTo>
                              <a:pt x="729" y="1438"/>
                            </a:lnTo>
                            <a:lnTo>
                              <a:pt x="720" y="1441"/>
                            </a:lnTo>
                            <a:lnTo>
                              <a:pt x="715" y="1442"/>
                            </a:lnTo>
                            <a:lnTo>
                              <a:pt x="712" y="1442"/>
                            </a:lnTo>
                            <a:lnTo>
                              <a:pt x="709" y="1441"/>
                            </a:lnTo>
                            <a:lnTo>
                              <a:pt x="704" y="1439"/>
                            </a:lnTo>
                            <a:lnTo>
                              <a:pt x="696" y="1433"/>
                            </a:lnTo>
                            <a:lnTo>
                              <a:pt x="686" y="1424"/>
                            </a:lnTo>
                            <a:lnTo>
                              <a:pt x="676" y="1414"/>
                            </a:lnTo>
                            <a:lnTo>
                              <a:pt x="668" y="1405"/>
                            </a:lnTo>
                            <a:lnTo>
                              <a:pt x="664" y="1400"/>
                            </a:lnTo>
                            <a:lnTo>
                              <a:pt x="662" y="1395"/>
                            </a:lnTo>
                            <a:lnTo>
                              <a:pt x="661" y="1392"/>
                            </a:lnTo>
                            <a:lnTo>
                              <a:pt x="662" y="1389"/>
                            </a:lnTo>
                            <a:lnTo>
                              <a:pt x="664" y="1386"/>
                            </a:lnTo>
                            <a:lnTo>
                              <a:pt x="670" y="1385"/>
                            </a:lnTo>
                            <a:lnTo>
                              <a:pt x="676" y="1385"/>
                            </a:lnTo>
                            <a:lnTo>
                              <a:pt x="686" y="1386"/>
                            </a:lnTo>
                            <a:lnTo>
                              <a:pt x="701" y="1390"/>
                            </a:lnTo>
                            <a:lnTo>
                              <a:pt x="715" y="1392"/>
                            </a:lnTo>
                            <a:lnTo>
                              <a:pt x="719" y="1392"/>
                            </a:lnTo>
                            <a:lnTo>
                              <a:pt x="721" y="1391"/>
                            </a:lnTo>
                            <a:lnTo>
                              <a:pt x="723" y="1389"/>
                            </a:lnTo>
                            <a:lnTo>
                              <a:pt x="724" y="1386"/>
                            </a:lnTo>
                            <a:lnTo>
                              <a:pt x="724" y="1384"/>
                            </a:lnTo>
                            <a:lnTo>
                              <a:pt x="723" y="1380"/>
                            </a:lnTo>
                            <a:lnTo>
                              <a:pt x="721" y="1375"/>
                            </a:lnTo>
                            <a:lnTo>
                              <a:pt x="719" y="1369"/>
                            </a:lnTo>
                            <a:lnTo>
                              <a:pt x="708" y="1352"/>
                            </a:lnTo>
                            <a:lnTo>
                              <a:pt x="694" y="1336"/>
                            </a:lnTo>
                            <a:lnTo>
                              <a:pt x="682" y="1321"/>
                            </a:lnTo>
                            <a:lnTo>
                              <a:pt x="670" y="1306"/>
                            </a:lnTo>
                            <a:lnTo>
                              <a:pt x="665" y="1300"/>
                            </a:lnTo>
                            <a:lnTo>
                              <a:pt x="661" y="1292"/>
                            </a:lnTo>
                            <a:lnTo>
                              <a:pt x="658" y="1284"/>
                            </a:lnTo>
                            <a:lnTo>
                              <a:pt x="655" y="1275"/>
                            </a:lnTo>
                            <a:lnTo>
                              <a:pt x="654" y="1267"/>
                            </a:lnTo>
                            <a:lnTo>
                              <a:pt x="654" y="1259"/>
                            </a:lnTo>
                            <a:lnTo>
                              <a:pt x="656" y="1249"/>
                            </a:lnTo>
                            <a:lnTo>
                              <a:pt x="660" y="1239"/>
                            </a:lnTo>
                            <a:lnTo>
                              <a:pt x="662" y="1232"/>
                            </a:lnTo>
                            <a:lnTo>
                              <a:pt x="663" y="1226"/>
                            </a:lnTo>
                            <a:lnTo>
                              <a:pt x="662" y="1222"/>
                            </a:lnTo>
                            <a:lnTo>
                              <a:pt x="661" y="1217"/>
                            </a:lnTo>
                            <a:lnTo>
                              <a:pt x="658" y="1213"/>
                            </a:lnTo>
                            <a:lnTo>
                              <a:pt x="654" y="1210"/>
                            </a:lnTo>
                            <a:lnTo>
                              <a:pt x="651" y="1206"/>
                            </a:lnTo>
                            <a:lnTo>
                              <a:pt x="646" y="1203"/>
                            </a:lnTo>
                            <a:lnTo>
                              <a:pt x="639" y="1197"/>
                            </a:lnTo>
                            <a:lnTo>
                              <a:pt x="631" y="1192"/>
                            </a:lnTo>
                            <a:lnTo>
                              <a:pt x="629" y="1188"/>
                            </a:lnTo>
                            <a:lnTo>
                              <a:pt x="626" y="1184"/>
                            </a:lnTo>
                            <a:lnTo>
                              <a:pt x="625" y="1181"/>
                            </a:lnTo>
                            <a:lnTo>
                              <a:pt x="626" y="1175"/>
                            </a:lnTo>
                            <a:lnTo>
                              <a:pt x="630" y="1161"/>
                            </a:lnTo>
                            <a:lnTo>
                              <a:pt x="633" y="1143"/>
                            </a:lnTo>
                            <a:lnTo>
                              <a:pt x="635" y="1134"/>
                            </a:lnTo>
                            <a:lnTo>
                              <a:pt x="635" y="1125"/>
                            </a:lnTo>
                            <a:lnTo>
                              <a:pt x="636" y="1117"/>
                            </a:lnTo>
                            <a:lnTo>
                              <a:pt x="635" y="1111"/>
                            </a:lnTo>
                            <a:lnTo>
                              <a:pt x="640" y="1098"/>
                            </a:lnTo>
                            <a:lnTo>
                              <a:pt x="643" y="1086"/>
                            </a:lnTo>
                            <a:lnTo>
                              <a:pt x="645" y="1075"/>
                            </a:lnTo>
                            <a:lnTo>
                              <a:pt x="647" y="1063"/>
                            </a:lnTo>
                            <a:lnTo>
                              <a:pt x="649" y="1052"/>
                            </a:lnTo>
                            <a:lnTo>
                              <a:pt x="652" y="1039"/>
                            </a:lnTo>
                            <a:lnTo>
                              <a:pt x="655" y="1027"/>
                            </a:lnTo>
                            <a:lnTo>
                              <a:pt x="662" y="1014"/>
                            </a:lnTo>
                            <a:lnTo>
                              <a:pt x="676" y="989"/>
                            </a:lnTo>
                            <a:lnTo>
                              <a:pt x="691" y="966"/>
                            </a:lnTo>
                            <a:lnTo>
                              <a:pt x="696" y="954"/>
                            </a:lnTo>
                            <a:lnTo>
                              <a:pt x="700" y="941"/>
                            </a:lnTo>
                            <a:lnTo>
                              <a:pt x="702" y="928"/>
                            </a:lnTo>
                            <a:lnTo>
                              <a:pt x="703" y="913"/>
                            </a:lnTo>
                            <a:lnTo>
                              <a:pt x="702" y="904"/>
                            </a:lnTo>
                            <a:lnTo>
                              <a:pt x="701" y="896"/>
                            </a:lnTo>
                            <a:lnTo>
                              <a:pt x="699" y="889"/>
                            </a:lnTo>
                            <a:lnTo>
                              <a:pt x="696" y="884"/>
                            </a:lnTo>
                            <a:lnTo>
                              <a:pt x="693" y="879"/>
                            </a:lnTo>
                            <a:lnTo>
                              <a:pt x="690" y="875"/>
                            </a:lnTo>
                            <a:lnTo>
                              <a:pt x="686" y="873"/>
                            </a:lnTo>
                            <a:lnTo>
                              <a:pt x="682" y="870"/>
                            </a:lnTo>
                            <a:lnTo>
                              <a:pt x="679" y="868"/>
                            </a:lnTo>
                            <a:lnTo>
                              <a:pt x="673" y="868"/>
                            </a:lnTo>
                            <a:lnTo>
                              <a:pt x="669" y="867"/>
                            </a:lnTo>
                            <a:lnTo>
                              <a:pt x="664" y="868"/>
                            </a:lnTo>
                            <a:lnTo>
                              <a:pt x="653" y="869"/>
                            </a:lnTo>
                            <a:lnTo>
                              <a:pt x="642" y="871"/>
                            </a:lnTo>
                            <a:lnTo>
                              <a:pt x="631" y="875"/>
                            </a:lnTo>
                            <a:lnTo>
                              <a:pt x="621" y="877"/>
                            </a:lnTo>
                            <a:lnTo>
                              <a:pt x="610" y="878"/>
                            </a:lnTo>
                            <a:lnTo>
                              <a:pt x="600" y="879"/>
                            </a:lnTo>
                            <a:lnTo>
                              <a:pt x="595" y="878"/>
                            </a:lnTo>
                            <a:lnTo>
                              <a:pt x="592" y="877"/>
                            </a:lnTo>
                            <a:lnTo>
                              <a:pt x="587" y="876"/>
                            </a:lnTo>
                            <a:lnTo>
                              <a:pt x="584" y="873"/>
                            </a:lnTo>
                            <a:lnTo>
                              <a:pt x="581" y="870"/>
                            </a:lnTo>
                            <a:lnTo>
                              <a:pt x="577" y="866"/>
                            </a:lnTo>
                            <a:lnTo>
                              <a:pt x="575" y="860"/>
                            </a:lnTo>
                            <a:lnTo>
                              <a:pt x="574" y="855"/>
                            </a:lnTo>
                            <a:lnTo>
                              <a:pt x="573" y="854"/>
                            </a:lnTo>
                            <a:lnTo>
                              <a:pt x="573" y="854"/>
                            </a:lnTo>
                            <a:lnTo>
                              <a:pt x="558" y="855"/>
                            </a:lnTo>
                            <a:lnTo>
                              <a:pt x="546" y="857"/>
                            </a:lnTo>
                            <a:lnTo>
                              <a:pt x="536" y="861"/>
                            </a:lnTo>
                            <a:lnTo>
                              <a:pt x="526" y="866"/>
                            </a:lnTo>
                            <a:lnTo>
                              <a:pt x="516" y="869"/>
                            </a:lnTo>
                            <a:lnTo>
                              <a:pt x="505" y="870"/>
                            </a:lnTo>
                            <a:lnTo>
                              <a:pt x="497" y="870"/>
                            </a:lnTo>
                            <a:lnTo>
                              <a:pt x="491" y="869"/>
                            </a:lnTo>
                            <a:lnTo>
                              <a:pt x="482" y="868"/>
                            </a:lnTo>
                            <a:lnTo>
                              <a:pt x="473" y="865"/>
                            </a:lnTo>
                            <a:lnTo>
                              <a:pt x="461" y="862"/>
                            </a:lnTo>
                            <a:lnTo>
                              <a:pt x="448" y="861"/>
                            </a:lnTo>
                            <a:lnTo>
                              <a:pt x="436" y="861"/>
                            </a:lnTo>
                            <a:lnTo>
                              <a:pt x="425" y="862"/>
                            </a:lnTo>
                            <a:lnTo>
                              <a:pt x="413" y="864"/>
                            </a:lnTo>
                            <a:lnTo>
                              <a:pt x="402" y="864"/>
                            </a:lnTo>
                            <a:lnTo>
                              <a:pt x="389" y="864"/>
                            </a:lnTo>
                            <a:lnTo>
                              <a:pt x="378" y="862"/>
                            </a:lnTo>
                            <a:lnTo>
                              <a:pt x="377" y="861"/>
                            </a:lnTo>
                            <a:lnTo>
                              <a:pt x="377" y="861"/>
                            </a:lnTo>
                            <a:lnTo>
                              <a:pt x="370" y="860"/>
                            </a:lnTo>
                            <a:lnTo>
                              <a:pt x="365" y="860"/>
                            </a:lnTo>
                            <a:lnTo>
                              <a:pt x="358" y="862"/>
                            </a:lnTo>
                            <a:lnTo>
                              <a:pt x="354" y="866"/>
                            </a:lnTo>
                            <a:lnTo>
                              <a:pt x="343" y="875"/>
                            </a:lnTo>
                            <a:lnTo>
                              <a:pt x="334" y="885"/>
                            </a:lnTo>
                            <a:lnTo>
                              <a:pt x="324" y="896"/>
                            </a:lnTo>
                            <a:lnTo>
                              <a:pt x="313" y="907"/>
                            </a:lnTo>
                            <a:lnTo>
                              <a:pt x="306" y="910"/>
                            </a:lnTo>
                            <a:lnTo>
                              <a:pt x="300" y="914"/>
                            </a:lnTo>
                            <a:lnTo>
                              <a:pt x="294" y="916"/>
                            </a:lnTo>
                            <a:lnTo>
                              <a:pt x="286" y="917"/>
                            </a:lnTo>
                            <a:lnTo>
                              <a:pt x="278" y="917"/>
                            </a:lnTo>
                            <a:lnTo>
                              <a:pt x="271" y="916"/>
                            </a:lnTo>
                            <a:lnTo>
                              <a:pt x="266" y="913"/>
                            </a:lnTo>
                            <a:lnTo>
                              <a:pt x="261" y="909"/>
                            </a:lnTo>
                            <a:lnTo>
                              <a:pt x="258" y="905"/>
                            </a:lnTo>
                            <a:lnTo>
                              <a:pt x="256" y="900"/>
                            </a:lnTo>
                            <a:lnTo>
                              <a:pt x="255" y="895"/>
                            </a:lnTo>
                            <a:lnTo>
                              <a:pt x="255" y="888"/>
                            </a:lnTo>
                            <a:lnTo>
                              <a:pt x="255" y="883"/>
                            </a:lnTo>
                            <a:lnTo>
                              <a:pt x="256" y="876"/>
                            </a:lnTo>
                            <a:lnTo>
                              <a:pt x="258" y="869"/>
                            </a:lnTo>
                            <a:lnTo>
                              <a:pt x="260" y="862"/>
                            </a:lnTo>
                            <a:lnTo>
                              <a:pt x="264" y="857"/>
                            </a:lnTo>
                            <a:lnTo>
                              <a:pt x="267" y="851"/>
                            </a:lnTo>
                            <a:lnTo>
                              <a:pt x="271" y="847"/>
                            </a:lnTo>
                            <a:lnTo>
                              <a:pt x="276" y="842"/>
                            </a:lnTo>
                            <a:lnTo>
                              <a:pt x="281" y="837"/>
                            </a:lnTo>
                            <a:lnTo>
                              <a:pt x="286" y="831"/>
                            </a:lnTo>
                            <a:lnTo>
                              <a:pt x="289" y="827"/>
                            </a:lnTo>
                            <a:lnTo>
                              <a:pt x="291" y="821"/>
                            </a:lnTo>
                            <a:lnTo>
                              <a:pt x="293" y="817"/>
                            </a:lnTo>
                            <a:lnTo>
                              <a:pt x="293" y="812"/>
                            </a:lnTo>
                            <a:lnTo>
                              <a:pt x="293" y="807"/>
                            </a:lnTo>
                            <a:lnTo>
                              <a:pt x="291" y="802"/>
                            </a:lnTo>
                            <a:lnTo>
                              <a:pt x="287" y="794"/>
                            </a:lnTo>
                            <a:lnTo>
                              <a:pt x="279" y="785"/>
                            </a:lnTo>
                            <a:lnTo>
                              <a:pt x="270" y="776"/>
                            </a:lnTo>
                            <a:lnTo>
                              <a:pt x="259" y="768"/>
                            </a:lnTo>
                            <a:lnTo>
                              <a:pt x="236" y="751"/>
                            </a:lnTo>
                            <a:lnTo>
                              <a:pt x="211" y="736"/>
                            </a:lnTo>
                            <a:lnTo>
                              <a:pt x="200" y="728"/>
                            </a:lnTo>
                            <a:lnTo>
                              <a:pt x="190" y="721"/>
                            </a:lnTo>
                            <a:lnTo>
                              <a:pt x="181" y="713"/>
                            </a:lnTo>
                            <a:lnTo>
                              <a:pt x="176" y="706"/>
                            </a:lnTo>
                            <a:lnTo>
                              <a:pt x="167" y="702"/>
                            </a:lnTo>
                            <a:lnTo>
                              <a:pt x="161" y="699"/>
                            </a:lnTo>
                            <a:lnTo>
                              <a:pt x="158" y="697"/>
                            </a:lnTo>
                            <a:lnTo>
                              <a:pt x="155" y="697"/>
                            </a:lnTo>
                            <a:lnTo>
                              <a:pt x="150" y="697"/>
                            </a:lnTo>
                            <a:lnTo>
                              <a:pt x="145" y="698"/>
                            </a:lnTo>
                            <a:lnTo>
                              <a:pt x="135" y="701"/>
                            </a:lnTo>
                            <a:lnTo>
                              <a:pt x="123" y="707"/>
                            </a:lnTo>
                            <a:lnTo>
                              <a:pt x="112" y="710"/>
                            </a:lnTo>
                            <a:lnTo>
                              <a:pt x="102" y="711"/>
                            </a:lnTo>
                            <a:lnTo>
                              <a:pt x="94" y="711"/>
                            </a:lnTo>
                            <a:lnTo>
                              <a:pt x="88" y="710"/>
                            </a:lnTo>
                            <a:lnTo>
                              <a:pt x="82" y="709"/>
                            </a:lnTo>
                            <a:lnTo>
                              <a:pt x="79" y="707"/>
                            </a:lnTo>
                            <a:lnTo>
                              <a:pt x="72" y="703"/>
                            </a:lnTo>
                            <a:lnTo>
                              <a:pt x="68" y="700"/>
                            </a:lnTo>
                            <a:lnTo>
                              <a:pt x="66" y="700"/>
                            </a:lnTo>
                            <a:lnTo>
                              <a:pt x="64" y="700"/>
                            </a:lnTo>
                            <a:lnTo>
                              <a:pt x="62" y="701"/>
                            </a:lnTo>
                            <a:lnTo>
                              <a:pt x="60" y="703"/>
                            </a:lnTo>
                            <a:lnTo>
                              <a:pt x="53" y="712"/>
                            </a:lnTo>
                            <a:lnTo>
                              <a:pt x="43" y="729"/>
                            </a:lnTo>
                            <a:lnTo>
                              <a:pt x="41" y="732"/>
                            </a:lnTo>
                            <a:lnTo>
                              <a:pt x="39" y="733"/>
                            </a:lnTo>
                            <a:lnTo>
                              <a:pt x="38" y="733"/>
                            </a:lnTo>
                            <a:lnTo>
                              <a:pt x="35" y="732"/>
                            </a:lnTo>
                            <a:lnTo>
                              <a:pt x="33" y="728"/>
                            </a:lnTo>
                            <a:lnTo>
                              <a:pt x="32" y="720"/>
                            </a:lnTo>
                            <a:lnTo>
                              <a:pt x="31" y="702"/>
                            </a:lnTo>
                            <a:lnTo>
                              <a:pt x="31" y="691"/>
                            </a:lnTo>
                            <a:lnTo>
                              <a:pt x="7" y="691"/>
                            </a:lnTo>
                            <a:lnTo>
                              <a:pt x="3" y="682"/>
                            </a:lnTo>
                            <a:lnTo>
                              <a:pt x="1" y="674"/>
                            </a:lnTo>
                            <a:lnTo>
                              <a:pt x="0" y="670"/>
                            </a:lnTo>
                            <a:lnTo>
                              <a:pt x="1" y="666"/>
                            </a:lnTo>
                            <a:lnTo>
                              <a:pt x="2" y="662"/>
                            </a:lnTo>
                            <a:lnTo>
                              <a:pt x="4" y="658"/>
                            </a:lnTo>
                            <a:lnTo>
                              <a:pt x="9" y="649"/>
                            </a:lnTo>
                            <a:lnTo>
                              <a:pt x="11" y="643"/>
                            </a:lnTo>
                            <a:lnTo>
                              <a:pt x="12" y="638"/>
                            </a:lnTo>
                            <a:lnTo>
                              <a:pt x="14" y="630"/>
                            </a:lnTo>
                            <a:lnTo>
                              <a:pt x="15" y="626"/>
                            </a:lnTo>
                            <a:lnTo>
                              <a:pt x="18" y="623"/>
                            </a:lnTo>
                            <a:lnTo>
                              <a:pt x="21" y="621"/>
                            </a:lnTo>
                            <a:lnTo>
                              <a:pt x="24" y="620"/>
                            </a:lnTo>
                            <a:lnTo>
                              <a:pt x="32" y="619"/>
                            </a:lnTo>
                            <a:lnTo>
                              <a:pt x="41" y="621"/>
                            </a:lnTo>
                            <a:lnTo>
                              <a:pt x="50" y="623"/>
                            </a:lnTo>
                            <a:lnTo>
                              <a:pt x="59" y="626"/>
                            </a:lnTo>
                            <a:lnTo>
                              <a:pt x="68" y="627"/>
                            </a:lnTo>
                            <a:lnTo>
                              <a:pt x="74" y="627"/>
                            </a:lnTo>
                            <a:lnTo>
                              <a:pt x="78" y="624"/>
                            </a:lnTo>
                            <a:lnTo>
                              <a:pt x="82" y="622"/>
                            </a:lnTo>
                            <a:lnTo>
                              <a:pt x="87" y="618"/>
                            </a:lnTo>
                            <a:lnTo>
                              <a:pt x="91" y="613"/>
                            </a:lnTo>
                            <a:lnTo>
                              <a:pt x="96" y="608"/>
                            </a:lnTo>
                            <a:lnTo>
                              <a:pt x="99" y="602"/>
                            </a:lnTo>
                            <a:lnTo>
                              <a:pt x="101" y="598"/>
                            </a:lnTo>
                            <a:lnTo>
                              <a:pt x="101" y="593"/>
                            </a:lnTo>
                            <a:lnTo>
                              <a:pt x="100" y="587"/>
                            </a:lnTo>
                            <a:lnTo>
                              <a:pt x="98" y="580"/>
                            </a:lnTo>
                            <a:lnTo>
                              <a:pt x="94" y="575"/>
                            </a:lnTo>
                            <a:lnTo>
                              <a:pt x="91" y="571"/>
                            </a:lnTo>
                            <a:lnTo>
                              <a:pt x="81" y="563"/>
                            </a:lnTo>
                            <a:lnTo>
                              <a:pt x="71" y="553"/>
                            </a:lnTo>
                            <a:lnTo>
                              <a:pt x="64" y="545"/>
                            </a:lnTo>
                            <a:lnTo>
                              <a:pt x="59" y="538"/>
                            </a:lnTo>
                            <a:lnTo>
                              <a:pt x="53" y="528"/>
                            </a:lnTo>
                            <a:lnTo>
                              <a:pt x="50" y="519"/>
                            </a:lnTo>
                            <a:lnTo>
                              <a:pt x="49" y="514"/>
                            </a:lnTo>
                            <a:lnTo>
                              <a:pt x="48" y="510"/>
                            </a:lnTo>
                            <a:lnTo>
                              <a:pt x="49" y="505"/>
                            </a:lnTo>
                            <a:lnTo>
                              <a:pt x="50" y="501"/>
                            </a:lnTo>
                            <a:lnTo>
                              <a:pt x="51" y="496"/>
                            </a:lnTo>
                            <a:lnTo>
                              <a:pt x="54" y="492"/>
                            </a:lnTo>
                            <a:lnTo>
                              <a:pt x="59" y="489"/>
                            </a:lnTo>
                            <a:lnTo>
                              <a:pt x="64" y="484"/>
                            </a:lnTo>
                            <a:lnTo>
                              <a:pt x="82" y="476"/>
                            </a:lnTo>
                            <a:lnTo>
                              <a:pt x="100" y="468"/>
                            </a:lnTo>
                            <a:lnTo>
                              <a:pt x="108" y="462"/>
                            </a:lnTo>
                            <a:lnTo>
                              <a:pt x="114" y="458"/>
                            </a:lnTo>
                            <a:lnTo>
                              <a:pt x="117" y="454"/>
                            </a:lnTo>
                            <a:lnTo>
                              <a:pt x="119" y="451"/>
                            </a:lnTo>
                            <a:lnTo>
                              <a:pt x="121" y="448"/>
                            </a:lnTo>
                            <a:lnTo>
                              <a:pt x="121" y="444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2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7200" y="6061075"/>
                        <a:ext cx="1647825" cy="1155700"/>
                      </a:xfrm>
                      <a:custGeom>
                        <a:avLst/>
                        <a:gdLst>
                          <a:gd name="T0" fmla="*/ 422 w 4152"/>
                          <a:gd name="T1" fmla="*/ 271 h 2911"/>
                          <a:gd name="T2" fmla="*/ 656 w 4152"/>
                          <a:gd name="T3" fmla="*/ 108 h 2911"/>
                          <a:gd name="T4" fmla="*/ 900 w 4152"/>
                          <a:gd name="T5" fmla="*/ 90 h 2911"/>
                          <a:gd name="T6" fmla="*/ 1123 w 4152"/>
                          <a:gd name="T7" fmla="*/ 166 h 2911"/>
                          <a:gd name="T8" fmla="*/ 1379 w 4152"/>
                          <a:gd name="T9" fmla="*/ 257 h 2911"/>
                          <a:gd name="T10" fmla="*/ 1966 w 4152"/>
                          <a:gd name="T11" fmla="*/ 158 h 2911"/>
                          <a:gd name="T12" fmla="*/ 2234 w 4152"/>
                          <a:gd name="T13" fmla="*/ 296 h 2911"/>
                          <a:gd name="T14" fmla="*/ 2397 w 4152"/>
                          <a:gd name="T15" fmla="*/ 442 h 2911"/>
                          <a:gd name="T16" fmla="*/ 2623 w 4152"/>
                          <a:gd name="T17" fmla="*/ 520 h 2911"/>
                          <a:gd name="T18" fmla="*/ 2886 w 4152"/>
                          <a:gd name="T19" fmla="*/ 332 h 2911"/>
                          <a:gd name="T20" fmla="*/ 3225 w 4152"/>
                          <a:gd name="T21" fmla="*/ 175 h 2911"/>
                          <a:gd name="T22" fmla="*/ 3437 w 4152"/>
                          <a:gd name="T23" fmla="*/ 168 h 2911"/>
                          <a:gd name="T24" fmla="*/ 3595 w 4152"/>
                          <a:gd name="T25" fmla="*/ 270 h 2911"/>
                          <a:gd name="T26" fmla="*/ 3794 w 4152"/>
                          <a:gd name="T27" fmla="*/ 298 h 2911"/>
                          <a:gd name="T28" fmla="*/ 3823 w 4152"/>
                          <a:gd name="T29" fmla="*/ 603 h 2911"/>
                          <a:gd name="T30" fmla="*/ 4048 w 4152"/>
                          <a:gd name="T31" fmla="*/ 796 h 2911"/>
                          <a:gd name="T32" fmla="*/ 4144 w 4152"/>
                          <a:gd name="T33" fmla="*/ 1019 h 2911"/>
                          <a:gd name="T34" fmla="*/ 4034 w 4152"/>
                          <a:gd name="T35" fmla="*/ 1109 h 2911"/>
                          <a:gd name="T36" fmla="*/ 3933 w 4152"/>
                          <a:gd name="T37" fmla="*/ 1261 h 2911"/>
                          <a:gd name="T38" fmla="*/ 3726 w 4152"/>
                          <a:gd name="T39" fmla="*/ 1433 h 2911"/>
                          <a:gd name="T40" fmla="*/ 3518 w 4152"/>
                          <a:gd name="T41" fmla="*/ 1499 h 2911"/>
                          <a:gd name="T42" fmla="*/ 3546 w 4152"/>
                          <a:gd name="T43" fmla="*/ 1681 h 2911"/>
                          <a:gd name="T44" fmla="*/ 3448 w 4152"/>
                          <a:gd name="T45" fmla="*/ 1586 h 2911"/>
                          <a:gd name="T46" fmla="*/ 3390 w 4152"/>
                          <a:gd name="T47" fmla="*/ 1514 h 2911"/>
                          <a:gd name="T48" fmla="*/ 3238 w 4152"/>
                          <a:gd name="T49" fmla="*/ 1541 h 2911"/>
                          <a:gd name="T50" fmla="*/ 3025 w 4152"/>
                          <a:gd name="T51" fmla="*/ 1383 h 2911"/>
                          <a:gd name="T52" fmla="*/ 2838 w 4152"/>
                          <a:gd name="T53" fmla="*/ 1487 h 2911"/>
                          <a:gd name="T54" fmla="*/ 2917 w 4152"/>
                          <a:gd name="T55" fmla="*/ 1613 h 2911"/>
                          <a:gd name="T56" fmla="*/ 2756 w 4152"/>
                          <a:gd name="T57" fmla="*/ 1732 h 2911"/>
                          <a:gd name="T58" fmla="*/ 2441 w 4152"/>
                          <a:gd name="T59" fmla="*/ 1814 h 2911"/>
                          <a:gd name="T60" fmla="*/ 2330 w 4152"/>
                          <a:gd name="T61" fmla="*/ 2034 h 2911"/>
                          <a:gd name="T62" fmla="*/ 2100 w 4152"/>
                          <a:gd name="T63" fmla="*/ 2044 h 2911"/>
                          <a:gd name="T64" fmla="*/ 1880 w 4152"/>
                          <a:gd name="T65" fmla="*/ 2083 h 2911"/>
                          <a:gd name="T66" fmla="*/ 1648 w 4152"/>
                          <a:gd name="T67" fmla="*/ 1930 h 2911"/>
                          <a:gd name="T68" fmla="*/ 1390 w 4152"/>
                          <a:gd name="T69" fmla="*/ 1964 h 2911"/>
                          <a:gd name="T70" fmla="*/ 1219 w 4152"/>
                          <a:gd name="T71" fmla="*/ 2092 h 2911"/>
                          <a:gd name="T72" fmla="*/ 1159 w 4152"/>
                          <a:gd name="T73" fmla="*/ 2341 h 2911"/>
                          <a:gd name="T74" fmla="*/ 1029 w 4152"/>
                          <a:gd name="T75" fmla="*/ 2648 h 2911"/>
                          <a:gd name="T76" fmla="*/ 933 w 4152"/>
                          <a:gd name="T77" fmla="*/ 2676 h 2911"/>
                          <a:gd name="T78" fmla="*/ 822 w 4152"/>
                          <a:gd name="T79" fmla="*/ 2908 h 2911"/>
                          <a:gd name="T80" fmla="*/ 564 w 4152"/>
                          <a:gd name="T81" fmla="*/ 2834 h 2911"/>
                          <a:gd name="T82" fmla="*/ 330 w 4152"/>
                          <a:gd name="T83" fmla="*/ 2766 h 2911"/>
                          <a:gd name="T84" fmla="*/ 357 w 4152"/>
                          <a:gd name="T85" fmla="*/ 2582 h 2911"/>
                          <a:gd name="T86" fmla="*/ 527 w 4152"/>
                          <a:gd name="T87" fmla="*/ 2378 h 2911"/>
                          <a:gd name="T88" fmla="*/ 644 w 4152"/>
                          <a:gd name="T89" fmla="*/ 2273 h 2911"/>
                          <a:gd name="T90" fmla="*/ 783 w 4152"/>
                          <a:gd name="T91" fmla="*/ 2374 h 2911"/>
                          <a:gd name="T92" fmla="*/ 759 w 4152"/>
                          <a:gd name="T93" fmla="*/ 2266 h 2911"/>
                          <a:gd name="T94" fmla="*/ 768 w 4152"/>
                          <a:gd name="T95" fmla="*/ 2136 h 2911"/>
                          <a:gd name="T96" fmla="*/ 824 w 4152"/>
                          <a:gd name="T97" fmla="*/ 2024 h 2911"/>
                          <a:gd name="T98" fmla="*/ 940 w 4152"/>
                          <a:gd name="T99" fmla="*/ 1905 h 2911"/>
                          <a:gd name="T100" fmla="*/ 1007 w 4152"/>
                          <a:gd name="T101" fmla="*/ 1772 h 2911"/>
                          <a:gd name="T102" fmla="*/ 1047 w 4152"/>
                          <a:gd name="T103" fmla="*/ 1657 h 2911"/>
                          <a:gd name="T104" fmla="*/ 1024 w 4152"/>
                          <a:gd name="T105" fmla="*/ 1485 h 2911"/>
                          <a:gd name="T106" fmla="*/ 870 w 4152"/>
                          <a:gd name="T107" fmla="*/ 1449 h 2911"/>
                          <a:gd name="T108" fmla="*/ 704 w 4152"/>
                          <a:gd name="T109" fmla="*/ 1439 h 2911"/>
                          <a:gd name="T110" fmla="*/ 655 w 4152"/>
                          <a:gd name="T111" fmla="*/ 1275 h 2911"/>
                          <a:gd name="T112" fmla="*/ 652 w 4152"/>
                          <a:gd name="T113" fmla="*/ 1039 h 2911"/>
                          <a:gd name="T114" fmla="*/ 584 w 4152"/>
                          <a:gd name="T115" fmla="*/ 873 h 2911"/>
                          <a:gd name="T116" fmla="*/ 354 w 4152"/>
                          <a:gd name="T117" fmla="*/ 866 h 2911"/>
                          <a:gd name="T118" fmla="*/ 293 w 4152"/>
                          <a:gd name="T119" fmla="*/ 812 h 2911"/>
                          <a:gd name="T120" fmla="*/ 64 w 4152"/>
                          <a:gd name="T121" fmla="*/ 700 h 2911"/>
                          <a:gd name="T122" fmla="*/ 50 w 4152"/>
                          <a:gd name="T123" fmla="*/ 623 h 2911"/>
                          <a:gd name="T124" fmla="*/ 82 w 4152"/>
                          <a:gd name="T125" fmla="*/ 476 h 2911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  <a:gd name="T189" fmla="*/ 0 w 4152"/>
                          <a:gd name="T190" fmla="*/ 0 h 2911"/>
                          <a:gd name="T191" fmla="*/ 4152 w 4152"/>
                          <a:gd name="T192" fmla="*/ 2911 h 2911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T189" t="T190" r="T191" b="T192"/>
                        <a:pathLst>
                          <a:path w="4152" h="2911">
                            <a:moveTo>
                              <a:pt x="121" y="444"/>
                            </a:moveTo>
                            <a:lnTo>
                              <a:pt x="196" y="434"/>
                            </a:lnTo>
                            <a:lnTo>
                              <a:pt x="228" y="439"/>
                            </a:lnTo>
                            <a:lnTo>
                              <a:pt x="262" y="441"/>
                            </a:lnTo>
                            <a:lnTo>
                              <a:pt x="297" y="442"/>
                            </a:lnTo>
                            <a:lnTo>
                              <a:pt x="330" y="442"/>
                            </a:lnTo>
                            <a:lnTo>
                              <a:pt x="339" y="441"/>
                            </a:lnTo>
                            <a:lnTo>
                              <a:pt x="350" y="440"/>
                            </a:lnTo>
                            <a:lnTo>
                              <a:pt x="360" y="436"/>
                            </a:lnTo>
                            <a:lnTo>
                              <a:pt x="369" y="432"/>
                            </a:lnTo>
                            <a:lnTo>
                              <a:pt x="374" y="429"/>
                            </a:lnTo>
                            <a:lnTo>
                              <a:pt x="377" y="425"/>
                            </a:lnTo>
                            <a:lnTo>
                              <a:pt x="380" y="422"/>
                            </a:lnTo>
                            <a:lnTo>
                              <a:pt x="383" y="418"/>
                            </a:lnTo>
                            <a:lnTo>
                              <a:pt x="384" y="413"/>
                            </a:lnTo>
                            <a:lnTo>
                              <a:pt x="385" y="409"/>
                            </a:lnTo>
                            <a:lnTo>
                              <a:pt x="384" y="403"/>
                            </a:lnTo>
                            <a:lnTo>
                              <a:pt x="383" y="397"/>
                            </a:lnTo>
                            <a:lnTo>
                              <a:pt x="379" y="385"/>
                            </a:lnTo>
                            <a:lnTo>
                              <a:pt x="377" y="372"/>
                            </a:lnTo>
                            <a:lnTo>
                              <a:pt x="376" y="357"/>
                            </a:lnTo>
                            <a:lnTo>
                              <a:pt x="377" y="343"/>
                            </a:lnTo>
                            <a:lnTo>
                              <a:pt x="379" y="329"/>
                            </a:lnTo>
                            <a:lnTo>
                              <a:pt x="384" y="316"/>
                            </a:lnTo>
                            <a:lnTo>
                              <a:pt x="386" y="310"/>
                            </a:lnTo>
                            <a:lnTo>
                              <a:pt x="389" y="304"/>
                            </a:lnTo>
                            <a:lnTo>
                              <a:pt x="394" y="298"/>
                            </a:lnTo>
                            <a:lnTo>
                              <a:pt x="398" y="293"/>
                            </a:lnTo>
                            <a:lnTo>
                              <a:pt x="410" y="282"/>
                            </a:lnTo>
                            <a:lnTo>
                              <a:pt x="422" y="271"/>
                            </a:lnTo>
                            <a:lnTo>
                              <a:pt x="426" y="265"/>
                            </a:lnTo>
                            <a:lnTo>
                              <a:pt x="431" y="258"/>
                            </a:lnTo>
                            <a:lnTo>
                              <a:pt x="434" y="251"/>
                            </a:lnTo>
                            <a:lnTo>
                              <a:pt x="436" y="242"/>
                            </a:lnTo>
                            <a:lnTo>
                              <a:pt x="436" y="228"/>
                            </a:lnTo>
                            <a:lnTo>
                              <a:pt x="434" y="213"/>
                            </a:lnTo>
                            <a:lnTo>
                              <a:pt x="433" y="205"/>
                            </a:lnTo>
                            <a:lnTo>
                              <a:pt x="433" y="197"/>
                            </a:lnTo>
                            <a:lnTo>
                              <a:pt x="434" y="192"/>
                            </a:lnTo>
                            <a:lnTo>
                              <a:pt x="436" y="186"/>
                            </a:lnTo>
                            <a:lnTo>
                              <a:pt x="465" y="188"/>
                            </a:lnTo>
                            <a:lnTo>
                              <a:pt x="489" y="191"/>
                            </a:lnTo>
                            <a:lnTo>
                              <a:pt x="495" y="191"/>
                            </a:lnTo>
                            <a:lnTo>
                              <a:pt x="501" y="189"/>
                            </a:lnTo>
                            <a:lnTo>
                              <a:pt x="506" y="187"/>
                            </a:lnTo>
                            <a:lnTo>
                              <a:pt x="512" y="185"/>
                            </a:lnTo>
                            <a:lnTo>
                              <a:pt x="517" y="182"/>
                            </a:lnTo>
                            <a:lnTo>
                              <a:pt x="523" y="178"/>
                            </a:lnTo>
                            <a:lnTo>
                              <a:pt x="530" y="173"/>
                            </a:lnTo>
                            <a:lnTo>
                              <a:pt x="535" y="166"/>
                            </a:lnTo>
                            <a:lnTo>
                              <a:pt x="542" y="159"/>
                            </a:lnTo>
                            <a:lnTo>
                              <a:pt x="550" y="154"/>
                            </a:lnTo>
                            <a:lnTo>
                              <a:pt x="557" y="148"/>
                            </a:lnTo>
                            <a:lnTo>
                              <a:pt x="565" y="145"/>
                            </a:lnTo>
                            <a:lnTo>
                              <a:pt x="583" y="138"/>
                            </a:lnTo>
                            <a:lnTo>
                              <a:pt x="602" y="132"/>
                            </a:lnTo>
                            <a:lnTo>
                              <a:pt x="620" y="126"/>
                            </a:lnTo>
                            <a:lnTo>
                              <a:pt x="639" y="118"/>
                            </a:lnTo>
                            <a:lnTo>
                              <a:pt x="647" y="114"/>
                            </a:lnTo>
                            <a:lnTo>
                              <a:pt x="656" y="108"/>
                            </a:lnTo>
                            <a:lnTo>
                              <a:pt x="664" y="100"/>
                            </a:lnTo>
                            <a:lnTo>
                              <a:pt x="672" y="93"/>
                            </a:lnTo>
                            <a:lnTo>
                              <a:pt x="689" y="74"/>
                            </a:lnTo>
                            <a:lnTo>
                              <a:pt x="706" y="56"/>
                            </a:lnTo>
                            <a:lnTo>
                              <a:pt x="714" y="48"/>
                            </a:lnTo>
                            <a:lnTo>
                              <a:pt x="723" y="41"/>
                            </a:lnTo>
                            <a:lnTo>
                              <a:pt x="732" y="34"/>
                            </a:lnTo>
                            <a:lnTo>
                              <a:pt x="742" y="28"/>
                            </a:lnTo>
                            <a:lnTo>
                              <a:pt x="751" y="23"/>
                            </a:lnTo>
                            <a:lnTo>
                              <a:pt x="761" y="17"/>
                            </a:lnTo>
                            <a:lnTo>
                              <a:pt x="772" y="13"/>
                            </a:lnTo>
                            <a:lnTo>
                              <a:pt x="783" y="9"/>
                            </a:lnTo>
                            <a:lnTo>
                              <a:pt x="795" y="6"/>
                            </a:lnTo>
                            <a:lnTo>
                              <a:pt x="808" y="4"/>
                            </a:lnTo>
                            <a:lnTo>
                              <a:pt x="821" y="1"/>
                            </a:lnTo>
                            <a:lnTo>
                              <a:pt x="834" y="0"/>
                            </a:lnTo>
                            <a:lnTo>
                              <a:pt x="837" y="19"/>
                            </a:lnTo>
                            <a:lnTo>
                              <a:pt x="840" y="40"/>
                            </a:lnTo>
                            <a:lnTo>
                              <a:pt x="843" y="51"/>
                            </a:lnTo>
                            <a:lnTo>
                              <a:pt x="847" y="60"/>
                            </a:lnTo>
                            <a:lnTo>
                              <a:pt x="851" y="69"/>
                            </a:lnTo>
                            <a:lnTo>
                              <a:pt x="856" y="77"/>
                            </a:lnTo>
                            <a:lnTo>
                              <a:pt x="863" y="85"/>
                            </a:lnTo>
                            <a:lnTo>
                              <a:pt x="870" y="90"/>
                            </a:lnTo>
                            <a:lnTo>
                              <a:pt x="877" y="95"/>
                            </a:lnTo>
                            <a:lnTo>
                              <a:pt x="883" y="96"/>
                            </a:lnTo>
                            <a:lnTo>
                              <a:pt x="889" y="96"/>
                            </a:lnTo>
                            <a:lnTo>
                              <a:pt x="895" y="94"/>
                            </a:lnTo>
                            <a:lnTo>
                              <a:pt x="900" y="90"/>
                            </a:lnTo>
                            <a:lnTo>
                              <a:pt x="905" y="86"/>
                            </a:lnTo>
                            <a:lnTo>
                              <a:pt x="916" y="74"/>
                            </a:lnTo>
                            <a:lnTo>
                              <a:pt x="928" y="59"/>
                            </a:lnTo>
                            <a:lnTo>
                              <a:pt x="940" y="45"/>
                            </a:lnTo>
                            <a:lnTo>
                              <a:pt x="956" y="30"/>
                            </a:lnTo>
                            <a:lnTo>
                              <a:pt x="966" y="25"/>
                            </a:lnTo>
                            <a:lnTo>
                              <a:pt x="978" y="20"/>
                            </a:lnTo>
                            <a:lnTo>
                              <a:pt x="992" y="16"/>
                            </a:lnTo>
                            <a:lnTo>
                              <a:pt x="1008" y="13"/>
                            </a:lnTo>
                            <a:lnTo>
                              <a:pt x="1025" y="10"/>
                            </a:lnTo>
                            <a:lnTo>
                              <a:pt x="1040" y="8"/>
                            </a:lnTo>
                            <a:lnTo>
                              <a:pt x="1054" y="7"/>
                            </a:lnTo>
                            <a:lnTo>
                              <a:pt x="1065" y="7"/>
                            </a:lnTo>
                            <a:lnTo>
                              <a:pt x="1066" y="9"/>
                            </a:lnTo>
                            <a:lnTo>
                              <a:pt x="1068" y="10"/>
                            </a:lnTo>
                            <a:lnTo>
                              <a:pt x="1071" y="30"/>
                            </a:lnTo>
                            <a:lnTo>
                              <a:pt x="1074" y="48"/>
                            </a:lnTo>
                            <a:lnTo>
                              <a:pt x="1075" y="66"/>
                            </a:lnTo>
                            <a:lnTo>
                              <a:pt x="1076" y="82"/>
                            </a:lnTo>
                            <a:lnTo>
                              <a:pt x="1076" y="96"/>
                            </a:lnTo>
                            <a:lnTo>
                              <a:pt x="1077" y="109"/>
                            </a:lnTo>
                            <a:lnTo>
                              <a:pt x="1078" y="122"/>
                            </a:lnTo>
                            <a:lnTo>
                              <a:pt x="1081" y="133"/>
                            </a:lnTo>
                            <a:lnTo>
                              <a:pt x="1085" y="142"/>
                            </a:lnTo>
                            <a:lnTo>
                              <a:pt x="1091" y="149"/>
                            </a:lnTo>
                            <a:lnTo>
                              <a:pt x="1095" y="153"/>
                            </a:lnTo>
                            <a:lnTo>
                              <a:pt x="1099" y="156"/>
                            </a:lnTo>
                            <a:lnTo>
                              <a:pt x="1104" y="159"/>
                            </a:lnTo>
                            <a:lnTo>
                              <a:pt x="1109" y="162"/>
                            </a:lnTo>
                            <a:lnTo>
                              <a:pt x="1123" y="166"/>
                            </a:lnTo>
                            <a:lnTo>
                              <a:pt x="1140" y="169"/>
                            </a:lnTo>
                            <a:lnTo>
                              <a:pt x="1160" y="172"/>
                            </a:lnTo>
                            <a:lnTo>
                              <a:pt x="1185" y="172"/>
                            </a:lnTo>
                            <a:lnTo>
                              <a:pt x="1192" y="173"/>
                            </a:lnTo>
                            <a:lnTo>
                              <a:pt x="1196" y="174"/>
                            </a:lnTo>
                            <a:lnTo>
                              <a:pt x="1199" y="176"/>
                            </a:lnTo>
                            <a:lnTo>
                              <a:pt x="1203" y="178"/>
                            </a:lnTo>
                            <a:lnTo>
                              <a:pt x="1205" y="182"/>
                            </a:lnTo>
                            <a:lnTo>
                              <a:pt x="1206" y="185"/>
                            </a:lnTo>
                            <a:lnTo>
                              <a:pt x="1207" y="189"/>
                            </a:lnTo>
                            <a:lnTo>
                              <a:pt x="1207" y="194"/>
                            </a:lnTo>
                            <a:lnTo>
                              <a:pt x="1207" y="215"/>
                            </a:lnTo>
                            <a:lnTo>
                              <a:pt x="1208" y="236"/>
                            </a:lnTo>
                            <a:lnTo>
                              <a:pt x="1209" y="241"/>
                            </a:lnTo>
                            <a:lnTo>
                              <a:pt x="1211" y="243"/>
                            </a:lnTo>
                            <a:lnTo>
                              <a:pt x="1213" y="246"/>
                            </a:lnTo>
                            <a:lnTo>
                              <a:pt x="1216" y="248"/>
                            </a:lnTo>
                            <a:lnTo>
                              <a:pt x="1223" y="252"/>
                            </a:lnTo>
                            <a:lnTo>
                              <a:pt x="1233" y="253"/>
                            </a:lnTo>
                            <a:lnTo>
                              <a:pt x="1243" y="253"/>
                            </a:lnTo>
                            <a:lnTo>
                              <a:pt x="1255" y="253"/>
                            </a:lnTo>
                            <a:lnTo>
                              <a:pt x="1267" y="252"/>
                            </a:lnTo>
                            <a:lnTo>
                              <a:pt x="1281" y="250"/>
                            </a:lnTo>
                            <a:lnTo>
                              <a:pt x="1310" y="247"/>
                            </a:lnTo>
                            <a:lnTo>
                              <a:pt x="1337" y="246"/>
                            </a:lnTo>
                            <a:lnTo>
                              <a:pt x="1350" y="248"/>
                            </a:lnTo>
                            <a:lnTo>
                              <a:pt x="1362" y="251"/>
                            </a:lnTo>
                            <a:lnTo>
                              <a:pt x="1367" y="253"/>
                            </a:lnTo>
                            <a:lnTo>
                              <a:pt x="1373" y="255"/>
                            </a:lnTo>
                            <a:lnTo>
                              <a:pt x="1379" y="257"/>
                            </a:lnTo>
                            <a:lnTo>
                              <a:pt x="1383" y="261"/>
                            </a:lnTo>
                            <a:lnTo>
                              <a:pt x="1401" y="280"/>
                            </a:lnTo>
                            <a:lnTo>
                              <a:pt x="1426" y="307"/>
                            </a:lnTo>
                            <a:lnTo>
                              <a:pt x="1440" y="320"/>
                            </a:lnTo>
                            <a:lnTo>
                              <a:pt x="1451" y="330"/>
                            </a:lnTo>
                            <a:lnTo>
                              <a:pt x="1456" y="333"/>
                            </a:lnTo>
                            <a:lnTo>
                              <a:pt x="1461" y="335"/>
                            </a:lnTo>
                            <a:lnTo>
                              <a:pt x="1464" y="335"/>
                            </a:lnTo>
                            <a:lnTo>
                              <a:pt x="1468" y="334"/>
                            </a:lnTo>
                            <a:lnTo>
                              <a:pt x="1490" y="306"/>
                            </a:lnTo>
                            <a:lnTo>
                              <a:pt x="1511" y="282"/>
                            </a:lnTo>
                            <a:lnTo>
                              <a:pt x="1522" y="271"/>
                            </a:lnTo>
                            <a:lnTo>
                              <a:pt x="1533" y="261"/>
                            </a:lnTo>
                            <a:lnTo>
                              <a:pt x="1544" y="252"/>
                            </a:lnTo>
                            <a:lnTo>
                              <a:pt x="1557" y="243"/>
                            </a:lnTo>
                            <a:lnTo>
                              <a:pt x="1569" y="235"/>
                            </a:lnTo>
                            <a:lnTo>
                              <a:pt x="1581" y="227"/>
                            </a:lnTo>
                            <a:lnTo>
                              <a:pt x="1596" y="221"/>
                            </a:lnTo>
                            <a:lnTo>
                              <a:pt x="1610" y="215"/>
                            </a:lnTo>
                            <a:lnTo>
                              <a:pt x="1626" y="209"/>
                            </a:lnTo>
                            <a:lnTo>
                              <a:pt x="1642" y="205"/>
                            </a:lnTo>
                            <a:lnTo>
                              <a:pt x="1660" y="201"/>
                            </a:lnTo>
                            <a:lnTo>
                              <a:pt x="1680" y="197"/>
                            </a:lnTo>
                            <a:lnTo>
                              <a:pt x="1702" y="194"/>
                            </a:lnTo>
                            <a:lnTo>
                              <a:pt x="1741" y="188"/>
                            </a:lnTo>
                            <a:lnTo>
                              <a:pt x="1790" y="181"/>
                            </a:lnTo>
                            <a:lnTo>
                              <a:pt x="1845" y="173"/>
                            </a:lnTo>
                            <a:lnTo>
                              <a:pt x="1899" y="165"/>
                            </a:lnTo>
                            <a:lnTo>
                              <a:pt x="1946" y="161"/>
                            </a:lnTo>
                            <a:lnTo>
                              <a:pt x="1966" y="158"/>
                            </a:lnTo>
                            <a:lnTo>
                              <a:pt x="1982" y="158"/>
                            </a:lnTo>
                            <a:lnTo>
                              <a:pt x="1993" y="159"/>
                            </a:lnTo>
                            <a:lnTo>
                              <a:pt x="1998" y="161"/>
                            </a:lnTo>
                            <a:lnTo>
                              <a:pt x="2006" y="167"/>
                            </a:lnTo>
                            <a:lnTo>
                              <a:pt x="2015" y="172"/>
                            </a:lnTo>
                            <a:lnTo>
                              <a:pt x="2024" y="176"/>
                            </a:lnTo>
                            <a:lnTo>
                              <a:pt x="2033" y="179"/>
                            </a:lnTo>
                            <a:lnTo>
                              <a:pt x="2051" y="185"/>
                            </a:lnTo>
                            <a:lnTo>
                              <a:pt x="2070" y="191"/>
                            </a:lnTo>
                            <a:lnTo>
                              <a:pt x="2077" y="193"/>
                            </a:lnTo>
                            <a:lnTo>
                              <a:pt x="2086" y="196"/>
                            </a:lnTo>
                            <a:lnTo>
                              <a:pt x="2094" y="199"/>
                            </a:lnTo>
                            <a:lnTo>
                              <a:pt x="2102" y="204"/>
                            </a:lnTo>
                            <a:lnTo>
                              <a:pt x="2110" y="208"/>
                            </a:lnTo>
                            <a:lnTo>
                              <a:pt x="2116" y="215"/>
                            </a:lnTo>
                            <a:lnTo>
                              <a:pt x="2122" y="223"/>
                            </a:lnTo>
                            <a:lnTo>
                              <a:pt x="2127" y="231"/>
                            </a:lnTo>
                            <a:lnTo>
                              <a:pt x="2134" y="243"/>
                            </a:lnTo>
                            <a:lnTo>
                              <a:pt x="2140" y="253"/>
                            </a:lnTo>
                            <a:lnTo>
                              <a:pt x="2146" y="262"/>
                            </a:lnTo>
                            <a:lnTo>
                              <a:pt x="2152" y="268"/>
                            </a:lnTo>
                            <a:lnTo>
                              <a:pt x="2159" y="275"/>
                            </a:lnTo>
                            <a:lnTo>
                              <a:pt x="2164" y="281"/>
                            </a:lnTo>
                            <a:lnTo>
                              <a:pt x="2171" y="285"/>
                            </a:lnTo>
                            <a:lnTo>
                              <a:pt x="2178" y="288"/>
                            </a:lnTo>
                            <a:lnTo>
                              <a:pt x="2185" y="291"/>
                            </a:lnTo>
                            <a:lnTo>
                              <a:pt x="2194" y="293"/>
                            </a:lnTo>
                            <a:lnTo>
                              <a:pt x="2202" y="295"/>
                            </a:lnTo>
                            <a:lnTo>
                              <a:pt x="2212" y="295"/>
                            </a:lnTo>
                            <a:lnTo>
                              <a:pt x="2234" y="296"/>
                            </a:lnTo>
                            <a:lnTo>
                              <a:pt x="2261" y="296"/>
                            </a:lnTo>
                            <a:lnTo>
                              <a:pt x="2281" y="297"/>
                            </a:lnTo>
                            <a:lnTo>
                              <a:pt x="2299" y="298"/>
                            </a:lnTo>
                            <a:lnTo>
                              <a:pt x="2314" y="301"/>
                            </a:lnTo>
                            <a:lnTo>
                              <a:pt x="2329" y="304"/>
                            </a:lnTo>
                            <a:lnTo>
                              <a:pt x="2343" y="308"/>
                            </a:lnTo>
                            <a:lnTo>
                              <a:pt x="2357" y="316"/>
                            </a:lnTo>
                            <a:lnTo>
                              <a:pt x="2371" y="325"/>
                            </a:lnTo>
                            <a:lnTo>
                              <a:pt x="2387" y="337"/>
                            </a:lnTo>
                            <a:lnTo>
                              <a:pt x="2399" y="347"/>
                            </a:lnTo>
                            <a:lnTo>
                              <a:pt x="2408" y="355"/>
                            </a:lnTo>
                            <a:lnTo>
                              <a:pt x="2411" y="360"/>
                            </a:lnTo>
                            <a:lnTo>
                              <a:pt x="2413" y="363"/>
                            </a:lnTo>
                            <a:lnTo>
                              <a:pt x="2415" y="366"/>
                            </a:lnTo>
                            <a:lnTo>
                              <a:pt x="2415" y="370"/>
                            </a:lnTo>
                            <a:lnTo>
                              <a:pt x="2415" y="373"/>
                            </a:lnTo>
                            <a:lnTo>
                              <a:pt x="2412" y="376"/>
                            </a:lnTo>
                            <a:lnTo>
                              <a:pt x="2410" y="380"/>
                            </a:lnTo>
                            <a:lnTo>
                              <a:pt x="2407" y="383"/>
                            </a:lnTo>
                            <a:lnTo>
                              <a:pt x="2396" y="390"/>
                            </a:lnTo>
                            <a:lnTo>
                              <a:pt x="2381" y="397"/>
                            </a:lnTo>
                            <a:lnTo>
                              <a:pt x="2374" y="401"/>
                            </a:lnTo>
                            <a:lnTo>
                              <a:pt x="2369" y="405"/>
                            </a:lnTo>
                            <a:lnTo>
                              <a:pt x="2366" y="410"/>
                            </a:lnTo>
                            <a:lnTo>
                              <a:pt x="2364" y="413"/>
                            </a:lnTo>
                            <a:lnTo>
                              <a:pt x="2366" y="418"/>
                            </a:lnTo>
                            <a:lnTo>
                              <a:pt x="2368" y="421"/>
                            </a:lnTo>
                            <a:lnTo>
                              <a:pt x="2371" y="424"/>
                            </a:lnTo>
                            <a:lnTo>
                              <a:pt x="2374" y="429"/>
                            </a:lnTo>
                            <a:lnTo>
                              <a:pt x="2397" y="442"/>
                            </a:lnTo>
                            <a:lnTo>
                              <a:pt x="2415" y="454"/>
                            </a:lnTo>
                            <a:lnTo>
                              <a:pt x="2428" y="471"/>
                            </a:lnTo>
                            <a:lnTo>
                              <a:pt x="2440" y="488"/>
                            </a:lnTo>
                            <a:lnTo>
                              <a:pt x="2443" y="490"/>
                            </a:lnTo>
                            <a:lnTo>
                              <a:pt x="2447" y="492"/>
                            </a:lnTo>
                            <a:lnTo>
                              <a:pt x="2451" y="493"/>
                            </a:lnTo>
                            <a:lnTo>
                              <a:pt x="2456" y="494"/>
                            </a:lnTo>
                            <a:lnTo>
                              <a:pt x="2461" y="494"/>
                            </a:lnTo>
                            <a:lnTo>
                              <a:pt x="2467" y="493"/>
                            </a:lnTo>
                            <a:lnTo>
                              <a:pt x="2475" y="490"/>
                            </a:lnTo>
                            <a:lnTo>
                              <a:pt x="2482" y="486"/>
                            </a:lnTo>
                            <a:lnTo>
                              <a:pt x="2499" y="478"/>
                            </a:lnTo>
                            <a:lnTo>
                              <a:pt x="2517" y="471"/>
                            </a:lnTo>
                            <a:lnTo>
                              <a:pt x="2526" y="468"/>
                            </a:lnTo>
                            <a:lnTo>
                              <a:pt x="2535" y="465"/>
                            </a:lnTo>
                            <a:lnTo>
                              <a:pt x="2544" y="464"/>
                            </a:lnTo>
                            <a:lnTo>
                              <a:pt x="2553" y="463"/>
                            </a:lnTo>
                            <a:lnTo>
                              <a:pt x="2561" y="463"/>
                            </a:lnTo>
                            <a:lnTo>
                              <a:pt x="2569" y="463"/>
                            </a:lnTo>
                            <a:lnTo>
                              <a:pt x="2577" y="465"/>
                            </a:lnTo>
                            <a:lnTo>
                              <a:pt x="2584" y="469"/>
                            </a:lnTo>
                            <a:lnTo>
                              <a:pt x="2590" y="473"/>
                            </a:lnTo>
                            <a:lnTo>
                              <a:pt x="2596" y="479"/>
                            </a:lnTo>
                            <a:lnTo>
                              <a:pt x="2600" y="486"/>
                            </a:lnTo>
                            <a:lnTo>
                              <a:pt x="2604" y="495"/>
                            </a:lnTo>
                            <a:lnTo>
                              <a:pt x="2606" y="502"/>
                            </a:lnTo>
                            <a:lnTo>
                              <a:pt x="2609" y="509"/>
                            </a:lnTo>
                            <a:lnTo>
                              <a:pt x="2613" y="513"/>
                            </a:lnTo>
                            <a:lnTo>
                              <a:pt x="2618" y="518"/>
                            </a:lnTo>
                            <a:lnTo>
                              <a:pt x="2623" y="520"/>
                            </a:lnTo>
                            <a:lnTo>
                              <a:pt x="2628" y="522"/>
                            </a:lnTo>
                            <a:lnTo>
                              <a:pt x="2635" y="523"/>
                            </a:lnTo>
                            <a:lnTo>
                              <a:pt x="2642" y="523"/>
                            </a:lnTo>
                            <a:lnTo>
                              <a:pt x="2649" y="523"/>
                            </a:lnTo>
                            <a:lnTo>
                              <a:pt x="2657" y="522"/>
                            </a:lnTo>
                            <a:lnTo>
                              <a:pt x="2665" y="520"/>
                            </a:lnTo>
                            <a:lnTo>
                              <a:pt x="2673" y="518"/>
                            </a:lnTo>
                            <a:lnTo>
                              <a:pt x="2690" y="512"/>
                            </a:lnTo>
                            <a:lnTo>
                              <a:pt x="2708" y="504"/>
                            </a:lnTo>
                            <a:lnTo>
                              <a:pt x="2745" y="485"/>
                            </a:lnTo>
                            <a:lnTo>
                              <a:pt x="2781" y="465"/>
                            </a:lnTo>
                            <a:lnTo>
                              <a:pt x="2797" y="456"/>
                            </a:lnTo>
                            <a:lnTo>
                              <a:pt x="2812" y="448"/>
                            </a:lnTo>
                            <a:lnTo>
                              <a:pt x="2826" y="441"/>
                            </a:lnTo>
                            <a:lnTo>
                              <a:pt x="2837" y="436"/>
                            </a:lnTo>
                            <a:lnTo>
                              <a:pt x="2869" y="429"/>
                            </a:lnTo>
                            <a:lnTo>
                              <a:pt x="2896" y="423"/>
                            </a:lnTo>
                            <a:lnTo>
                              <a:pt x="2902" y="421"/>
                            </a:lnTo>
                            <a:lnTo>
                              <a:pt x="2906" y="418"/>
                            </a:lnTo>
                            <a:lnTo>
                              <a:pt x="2910" y="414"/>
                            </a:lnTo>
                            <a:lnTo>
                              <a:pt x="2912" y="410"/>
                            </a:lnTo>
                            <a:lnTo>
                              <a:pt x="2913" y="405"/>
                            </a:lnTo>
                            <a:lnTo>
                              <a:pt x="2912" y="400"/>
                            </a:lnTo>
                            <a:lnTo>
                              <a:pt x="2910" y="392"/>
                            </a:lnTo>
                            <a:lnTo>
                              <a:pt x="2905" y="384"/>
                            </a:lnTo>
                            <a:lnTo>
                              <a:pt x="2901" y="375"/>
                            </a:lnTo>
                            <a:lnTo>
                              <a:pt x="2896" y="366"/>
                            </a:lnTo>
                            <a:lnTo>
                              <a:pt x="2893" y="357"/>
                            </a:lnTo>
                            <a:lnTo>
                              <a:pt x="2891" y="349"/>
                            </a:lnTo>
                            <a:lnTo>
                              <a:pt x="2886" y="332"/>
                            </a:lnTo>
                            <a:lnTo>
                              <a:pt x="2884" y="314"/>
                            </a:lnTo>
                            <a:lnTo>
                              <a:pt x="2883" y="277"/>
                            </a:lnTo>
                            <a:lnTo>
                              <a:pt x="2884" y="238"/>
                            </a:lnTo>
                            <a:lnTo>
                              <a:pt x="2889" y="188"/>
                            </a:lnTo>
                            <a:lnTo>
                              <a:pt x="2899" y="183"/>
                            </a:lnTo>
                            <a:lnTo>
                              <a:pt x="2913" y="176"/>
                            </a:lnTo>
                            <a:lnTo>
                              <a:pt x="2932" y="168"/>
                            </a:lnTo>
                            <a:lnTo>
                              <a:pt x="2954" y="161"/>
                            </a:lnTo>
                            <a:lnTo>
                              <a:pt x="2980" y="152"/>
                            </a:lnTo>
                            <a:lnTo>
                              <a:pt x="3008" y="143"/>
                            </a:lnTo>
                            <a:lnTo>
                              <a:pt x="3035" y="135"/>
                            </a:lnTo>
                            <a:lnTo>
                              <a:pt x="3064" y="128"/>
                            </a:lnTo>
                            <a:lnTo>
                              <a:pt x="3093" y="122"/>
                            </a:lnTo>
                            <a:lnTo>
                              <a:pt x="3120" y="117"/>
                            </a:lnTo>
                            <a:lnTo>
                              <a:pt x="3146" y="115"/>
                            </a:lnTo>
                            <a:lnTo>
                              <a:pt x="3168" y="115"/>
                            </a:lnTo>
                            <a:lnTo>
                              <a:pt x="3178" y="116"/>
                            </a:lnTo>
                            <a:lnTo>
                              <a:pt x="3187" y="118"/>
                            </a:lnTo>
                            <a:lnTo>
                              <a:pt x="3195" y="120"/>
                            </a:lnTo>
                            <a:lnTo>
                              <a:pt x="3201" y="124"/>
                            </a:lnTo>
                            <a:lnTo>
                              <a:pt x="3207" y="128"/>
                            </a:lnTo>
                            <a:lnTo>
                              <a:pt x="3210" y="133"/>
                            </a:lnTo>
                            <a:lnTo>
                              <a:pt x="3212" y="139"/>
                            </a:lnTo>
                            <a:lnTo>
                              <a:pt x="3213" y="146"/>
                            </a:lnTo>
                            <a:lnTo>
                              <a:pt x="3213" y="153"/>
                            </a:lnTo>
                            <a:lnTo>
                              <a:pt x="3215" y="158"/>
                            </a:lnTo>
                            <a:lnTo>
                              <a:pt x="3217" y="164"/>
                            </a:lnTo>
                            <a:lnTo>
                              <a:pt x="3219" y="168"/>
                            </a:lnTo>
                            <a:lnTo>
                              <a:pt x="3225" y="175"/>
                            </a:lnTo>
                            <a:lnTo>
                              <a:pt x="3232" y="181"/>
                            </a:lnTo>
                            <a:lnTo>
                              <a:pt x="3239" y="186"/>
                            </a:lnTo>
                            <a:lnTo>
                              <a:pt x="3247" y="192"/>
                            </a:lnTo>
                            <a:lnTo>
                              <a:pt x="3250" y="195"/>
                            </a:lnTo>
                            <a:lnTo>
                              <a:pt x="3252" y="198"/>
                            </a:lnTo>
                            <a:lnTo>
                              <a:pt x="3255" y="203"/>
                            </a:lnTo>
                            <a:lnTo>
                              <a:pt x="3257" y="207"/>
                            </a:lnTo>
                            <a:lnTo>
                              <a:pt x="3262" y="223"/>
                            </a:lnTo>
                            <a:lnTo>
                              <a:pt x="3269" y="237"/>
                            </a:lnTo>
                            <a:lnTo>
                              <a:pt x="3277" y="248"/>
                            </a:lnTo>
                            <a:lnTo>
                              <a:pt x="3285" y="257"/>
                            </a:lnTo>
                            <a:lnTo>
                              <a:pt x="3294" y="265"/>
                            </a:lnTo>
                            <a:lnTo>
                              <a:pt x="3303" y="270"/>
                            </a:lnTo>
                            <a:lnTo>
                              <a:pt x="3313" y="273"/>
                            </a:lnTo>
                            <a:lnTo>
                              <a:pt x="3321" y="274"/>
                            </a:lnTo>
                            <a:lnTo>
                              <a:pt x="3331" y="273"/>
                            </a:lnTo>
                            <a:lnTo>
                              <a:pt x="3341" y="270"/>
                            </a:lnTo>
                            <a:lnTo>
                              <a:pt x="3351" y="264"/>
                            </a:lnTo>
                            <a:lnTo>
                              <a:pt x="3360" y="257"/>
                            </a:lnTo>
                            <a:lnTo>
                              <a:pt x="3369" y="248"/>
                            </a:lnTo>
                            <a:lnTo>
                              <a:pt x="3377" y="237"/>
                            </a:lnTo>
                            <a:lnTo>
                              <a:pt x="3385" y="224"/>
                            </a:lnTo>
                            <a:lnTo>
                              <a:pt x="3392" y="208"/>
                            </a:lnTo>
                            <a:lnTo>
                              <a:pt x="3400" y="188"/>
                            </a:lnTo>
                            <a:lnTo>
                              <a:pt x="3406" y="174"/>
                            </a:lnTo>
                            <a:lnTo>
                              <a:pt x="3409" y="169"/>
                            </a:lnTo>
                            <a:lnTo>
                              <a:pt x="3413" y="166"/>
                            </a:lnTo>
                            <a:lnTo>
                              <a:pt x="3415" y="164"/>
                            </a:lnTo>
                            <a:lnTo>
                              <a:pt x="3418" y="164"/>
                            </a:lnTo>
                            <a:lnTo>
                              <a:pt x="3437" y="168"/>
                            </a:lnTo>
                            <a:lnTo>
                              <a:pt x="3473" y="182"/>
                            </a:lnTo>
                            <a:lnTo>
                              <a:pt x="3478" y="184"/>
                            </a:lnTo>
                            <a:lnTo>
                              <a:pt x="3483" y="186"/>
                            </a:lnTo>
                            <a:lnTo>
                              <a:pt x="3486" y="188"/>
                            </a:lnTo>
                            <a:lnTo>
                              <a:pt x="3489" y="192"/>
                            </a:lnTo>
                            <a:lnTo>
                              <a:pt x="3495" y="198"/>
                            </a:lnTo>
                            <a:lnTo>
                              <a:pt x="3499" y="206"/>
                            </a:lnTo>
                            <a:lnTo>
                              <a:pt x="3502" y="215"/>
                            </a:lnTo>
                            <a:lnTo>
                              <a:pt x="3504" y="224"/>
                            </a:lnTo>
                            <a:lnTo>
                              <a:pt x="3504" y="233"/>
                            </a:lnTo>
                            <a:lnTo>
                              <a:pt x="3504" y="243"/>
                            </a:lnTo>
                            <a:lnTo>
                              <a:pt x="3504" y="261"/>
                            </a:lnTo>
                            <a:lnTo>
                              <a:pt x="3504" y="276"/>
                            </a:lnTo>
                            <a:lnTo>
                              <a:pt x="3505" y="283"/>
                            </a:lnTo>
                            <a:lnTo>
                              <a:pt x="3506" y="287"/>
                            </a:lnTo>
                            <a:lnTo>
                              <a:pt x="3507" y="290"/>
                            </a:lnTo>
                            <a:lnTo>
                              <a:pt x="3509" y="291"/>
                            </a:lnTo>
                            <a:lnTo>
                              <a:pt x="3511" y="292"/>
                            </a:lnTo>
                            <a:lnTo>
                              <a:pt x="3513" y="292"/>
                            </a:lnTo>
                            <a:lnTo>
                              <a:pt x="3524" y="293"/>
                            </a:lnTo>
                            <a:lnTo>
                              <a:pt x="3533" y="293"/>
                            </a:lnTo>
                            <a:lnTo>
                              <a:pt x="3542" y="292"/>
                            </a:lnTo>
                            <a:lnTo>
                              <a:pt x="3551" y="291"/>
                            </a:lnTo>
                            <a:lnTo>
                              <a:pt x="3558" y="290"/>
                            </a:lnTo>
                            <a:lnTo>
                              <a:pt x="3566" y="287"/>
                            </a:lnTo>
                            <a:lnTo>
                              <a:pt x="3573" y="284"/>
                            </a:lnTo>
                            <a:lnTo>
                              <a:pt x="3578" y="281"/>
                            </a:lnTo>
                            <a:lnTo>
                              <a:pt x="3585" y="277"/>
                            </a:lnTo>
                            <a:lnTo>
                              <a:pt x="3590" y="274"/>
                            </a:lnTo>
                            <a:lnTo>
                              <a:pt x="3595" y="270"/>
                            </a:lnTo>
                            <a:lnTo>
                              <a:pt x="3600" y="264"/>
                            </a:lnTo>
                            <a:lnTo>
                              <a:pt x="3607" y="254"/>
                            </a:lnTo>
                            <a:lnTo>
                              <a:pt x="3614" y="243"/>
                            </a:lnTo>
                            <a:lnTo>
                              <a:pt x="3620" y="229"/>
                            </a:lnTo>
                            <a:lnTo>
                              <a:pt x="3623" y="216"/>
                            </a:lnTo>
                            <a:lnTo>
                              <a:pt x="3627" y="203"/>
                            </a:lnTo>
                            <a:lnTo>
                              <a:pt x="3630" y="188"/>
                            </a:lnTo>
                            <a:lnTo>
                              <a:pt x="3635" y="159"/>
                            </a:lnTo>
                            <a:lnTo>
                              <a:pt x="3640" y="130"/>
                            </a:lnTo>
                            <a:lnTo>
                              <a:pt x="3646" y="128"/>
                            </a:lnTo>
                            <a:lnTo>
                              <a:pt x="3651" y="129"/>
                            </a:lnTo>
                            <a:lnTo>
                              <a:pt x="3656" y="130"/>
                            </a:lnTo>
                            <a:lnTo>
                              <a:pt x="3661" y="135"/>
                            </a:lnTo>
                            <a:lnTo>
                              <a:pt x="3665" y="139"/>
                            </a:lnTo>
                            <a:lnTo>
                              <a:pt x="3669" y="145"/>
                            </a:lnTo>
                            <a:lnTo>
                              <a:pt x="3673" y="153"/>
                            </a:lnTo>
                            <a:lnTo>
                              <a:pt x="3676" y="159"/>
                            </a:lnTo>
                            <a:lnTo>
                              <a:pt x="3683" y="176"/>
                            </a:lnTo>
                            <a:lnTo>
                              <a:pt x="3689" y="192"/>
                            </a:lnTo>
                            <a:lnTo>
                              <a:pt x="3695" y="206"/>
                            </a:lnTo>
                            <a:lnTo>
                              <a:pt x="3701" y="216"/>
                            </a:lnTo>
                            <a:lnTo>
                              <a:pt x="3718" y="236"/>
                            </a:lnTo>
                            <a:lnTo>
                              <a:pt x="3730" y="254"/>
                            </a:lnTo>
                            <a:lnTo>
                              <a:pt x="3742" y="268"/>
                            </a:lnTo>
                            <a:lnTo>
                              <a:pt x="3754" y="281"/>
                            </a:lnTo>
                            <a:lnTo>
                              <a:pt x="3761" y="285"/>
                            </a:lnTo>
                            <a:lnTo>
                              <a:pt x="3768" y="290"/>
                            </a:lnTo>
                            <a:lnTo>
                              <a:pt x="3777" y="293"/>
                            </a:lnTo>
                            <a:lnTo>
                              <a:pt x="3784" y="296"/>
                            </a:lnTo>
                            <a:lnTo>
                              <a:pt x="3794" y="298"/>
                            </a:lnTo>
                            <a:lnTo>
                              <a:pt x="3805" y="300"/>
                            </a:lnTo>
                            <a:lnTo>
                              <a:pt x="3819" y="301"/>
                            </a:lnTo>
                            <a:lnTo>
                              <a:pt x="3833" y="301"/>
                            </a:lnTo>
                            <a:lnTo>
                              <a:pt x="3834" y="312"/>
                            </a:lnTo>
                            <a:lnTo>
                              <a:pt x="3834" y="330"/>
                            </a:lnTo>
                            <a:lnTo>
                              <a:pt x="3834" y="351"/>
                            </a:lnTo>
                            <a:lnTo>
                              <a:pt x="3833" y="373"/>
                            </a:lnTo>
                            <a:lnTo>
                              <a:pt x="3831" y="395"/>
                            </a:lnTo>
                            <a:lnTo>
                              <a:pt x="3829" y="415"/>
                            </a:lnTo>
                            <a:lnTo>
                              <a:pt x="3827" y="424"/>
                            </a:lnTo>
                            <a:lnTo>
                              <a:pt x="3824" y="431"/>
                            </a:lnTo>
                            <a:lnTo>
                              <a:pt x="3822" y="436"/>
                            </a:lnTo>
                            <a:lnTo>
                              <a:pt x="3820" y="441"/>
                            </a:lnTo>
                            <a:lnTo>
                              <a:pt x="3801" y="458"/>
                            </a:lnTo>
                            <a:lnTo>
                              <a:pt x="3787" y="470"/>
                            </a:lnTo>
                            <a:lnTo>
                              <a:pt x="3781" y="475"/>
                            </a:lnTo>
                            <a:lnTo>
                              <a:pt x="3777" y="480"/>
                            </a:lnTo>
                            <a:lnTo>
                              <a:pt x="3773" y="485"/>
                            </a:lnTo>
                            <a:lnTo>
                              <a:pt x="3770" y="490"/>
                            </a:lnTo>
                            <a:lnTo>
                              <a:pt x="3769" y="495"/>
                            </a:lnTo>
                            <a:lnTo>
                              <a:pt x="3768" y="501"/>
                            </a:lnTo>
                            <a:lnTo>
                              <a:pt x="3768" y="506"/>
                            </a:lnTo>
                            <a:lnTo>
                              <a:pt x="3770" y="514"/>
                            </a:lnTo>
                            <a:lnTo>
                              <a:pt x="3777" y="533"/>
                            </a:lnTo>
                            <a:lnTo>
                              <a:pt x="3788" y="560"/>
                            </a:lnTo>
                            <a:lnTo>
                              <a:pt x="3793" y="571"/>
                            </a:lnTo>
                            <a:lnTo>
                              <a:pt x="3800" y="581"/>
                            </a:lnTo>
                            <a:lnTo>
                              <a:pt x="3807" y="590"/>
                            </a:lnTo>
                            <a:lnTo>
                              <a:pt x="3814" y="597"/>
                            </a:lnTo>
                            <a:lnTo>
                              <a:pt x="3823" y="603"/>
                            </a:lnTo>
                            <a:lnTo>
                              <a:pt x="3832" y="608"/>
                            </a:lnTo>
                            <a:lnTo>
                              <a:pt x="3841" y="612"/>
                            </a:lnTo>
                            <a:lnTo>
                              <a:pt x="3851" y="616"/>
                            </a:lnTo>
                            <a:lnTo>
                              <a:pt x="3871" y="620"/>
                            </a:lnTo>
                            <a:lnTo>
                              <a:pt x="3892" y="622"/>
                            </a:lnTo>
                            <a:lnTo>
                              <a:pt x="3912" y="623"/>
                            </a:lnTo>
                            <a:lnTo>
                              <a:pt x="3932" y="624"/>
                            </a:lnTo>
                            <a:lnTo>
                              <a:pt x="3951" y="627"/>
                            </a:lnTo>
                            <a:lnTo>
                              <a:pt x="3969" y="630"/>
                            </a:lnTo>
                            <a:lnTo>
                              <a:pt x="3977" y="632"/>
                            </a:lnTo>
                            <a:lnTo>
                              <a:pt x="3985" y="636"/>
                            </a:lnTo>
                            <a:lnTo>
                              <a:pt x="3991" y="640"/>
                            </a:lnTo>
                            <a:lnTo>
                              <a:pt x="3997" y="644"/>
                            </a:lnTo>
                            <a:lnTo>
                              <a:pt x="4001" y="651"/>
                            </a:lnTo>
                            <a:lnTo>
                              <a:pt x="4006" y="659"/>
                            </a:lnTo>
                            <a:lnTo>
                              <a:pt x="4009" y="667"/>
                            </a:lnTo>
                            <a:lnTo>
                              <a:pt x="4011" y="677"/>
                            </a:lnTo>
                            <a:lnTo>
                              <a:pt x="4012" y="688"/>
                            </a:lnTo>
                            <a:lnTo>
                              <a:pt x="4011" y="701"/>
                            </a:lnTo>
                            <a:lnTo>
                              <a:pt x="4010" y="716"/>
                            </a:lnTo>
                            <a:lnTo>
                              <a:pt x="4008" y="732"/>
                            </a:lnTo>
                            <a:lnTo>
                              <a:pt x="4007" y="738"/>
                            </a:lnTo>
                            <a:lnTo>
                              <a:pt x="4007" y="743"/>
                            </a:lnTo>
                            <a:lnTo>
                              <a:pt x="4008" y="748"/>
                            </a:lnTo>
                            <a:lnTo>
                              <a:pt x="4009" y="753"/>
                            </a:lnTo>
                            <a:lnTo>
                              <a:pt x="4014" y="762"/>
                            </a:lnTo>
                            <a:lnTo>
                              <a:pt x="4020" y="771"/>
                            </a:lnTo>
                            <a:lnTo>
                              <a:pt x="4029" y="779"/>
                            </a:lnTo>
                            <a:lnTo>
                              <a:pt x="4038" y="788"/>
                            </a:lnTo>
                            <a:lnTo>
                              <a:pt x="4048" y="796"/>
                            </a:lnTo>
                            <a:lnTo>
                              <a:pt x="4059" y="804"/>
                            </a:lnTo>
                            <a:lnTo>
                              <a:pt x="4069" y="811"/>
                            </a:lnTo>
                            <a:lnTo>
                              <a:pt x="4080" y="819"/>
                            </a:lnTo>
                            <a:lnTo>
                              <a:pt x="4089" y="827"/>
                            </a:lnTo>
                            <a:lnTo>
                              <a:pt x="4097" y="836"/>
                            </a:lnTo>
                            <a:lnTo>
                              <a:pt x="4104" y="845"/>
                            </a:lnTo>
                            <a:lnTo>
                              <a:pt x="4108" y="854"/>
                            </a:lnTo>
                            <a:lnTo>
                              <a:pt x="4110" y="859"/>
                            </a:lnTo>
                            <a:lnTo>
                              <a:pt x="4110" y="864"/>
                            </a:lnTo>
                            <a:lnTo>
                              <a:pt x="4110" y="869"/>
                            </a:lnTo>
                            <a:lnTo>
                              <a:pt x="4110" y="875"/>
                            </a:lnTo>
                            <a:lnTo>
                              <a:pt x="4098" y="953"/>
                            </a:lnTo>
                            <a:lnTo>
                              <a:pt x="4090" y="953"/>
                            </a:lnTo>
                            <a:lnTo>
                              <a:pt x="4080" y="951"/>
                            </a:lnTo>
                            <a:lnTo>
                              <a:pt x="4075" y="951"/>
                            </a:lnTo>
                            <a:lnTo>
                              <a:pt x="4070" y="951"/>
                            </a:lnTo>
                            <a:lnTo>
                              <a:pt x="4067" y="951"/>
                            </a:lnTo>
                            <a:lnTo>
                              <a:pt x="4065" y="953"/>
                            </a:lnTo>
                            <a:lnTo>
                              <a:pt x="4063" y="956"/>
                            </a:lnTo>
                            <a:lnTo>
                              <a:pt x="4060" y="960"/>
                            </a:lnTo>
                            <a:lnTo>
                              <a:pt x="4058" y="966"/>
                            </a:lnTo>
                            <a:lnTo>
                              <a:pt x="4058" y="970"/>
                            </a:lnTo>
                            <a:lnTo>
                              <a:pt x="4068" y="974"/>
                            </a:lnTo>
                            <a:lnTo>
                              <a:pt x="4084" y="982"/>
                            </a:lnTo>
                            <a:lnTo>
                              <a:pt x="4103" y="990"/>
                            </a:lnTo>
                            <a:lnTo>
                              <a:pt x="4121" y="1002"/>
                            </a:lnTo>
                            <a:lnTo>
                              <a:pt x="4129" y="1007"/>
                            </a:lnTo>
                            <a:lnTo>
                              <a:pt x="4137" y="1014"/>
                            </a:lnTo>
                            <a:lnTo>
                              <a:pt x="4144" y="1019"/>
                            </a:lnTo>
                            <a:lnTo>
                              <a:pt x="4148" y="1026"/>
                            </a:lnTo>
                            <a:lnTo>
                              <a:pt x="4150" y="1033"/>
                            </a:lnTo>
                            <a:lnTo>
                              <a:pt x="4152" y="1039"/>
                            </a:lnTo>
                            <a:lnTo>
                              <a:pt x="4150" y="1043"/>
                            </a:lnTo>
                            <a:lnTo>
                              <a:pt x="4149" y="1046"/>
                            </a:lnTo>
                            <a:lnTo>
                              <a:pt x="4147" y="1049"/>
                            </a:lnTo>
                            <a:lnTo>
                              <a:pt x="4145" y="1053"/>
                            </a:lnTo>
                            <a:lnTo>
                              <a:pt x="4136" y="1061"/>
                            </a:lnTo>
                            <a:lnTo>
                              <a:pt x="4125" y="1066"/>
                            </a:lnTo>
                            <a:lnTo>
                              <a:pt x="4114" y="1073"/>
                            </a:lnTo>
                            <a:lnTo>
                              <a:pt x="4104" y="1081"/>
                            </a:lnTo>
                            <a:lnTo>
                              <a:pt x="4100" y="1082"/>
                            </a:lnTo>
                            <a:lnTo>
                              <a:pt x="4096" y="1081"/>
                            </a:lnTo>
                            <a:lnTo>
                              <a:pt x="4090" y="1078"/>
                            </a:lnTo>
                            <a:lnTo>
                              <a:pt x="4084" y="1076"/>
                            </a:lnTo>
                            <a:lnTo>
                              <a:pt x="4076" y="1073"/>
                            </a:lnTo>
                            <a:lnTo>
                              <a:pt x="4069" y="1071"/>
                            </a:lnTo>
                            <a:lnTo>
                              <a:pt x="4064" y="1068"/>
                            </a:lnTo>
                            <a:lnTo>
                              <a:pt x="4058" y="1067"/>
                            </a:lnTo>
                            <a:lnTo>
                              <a:pt x="4053" y="1068"/>
                            </a:lnTo>
                            <a:lnTo>
                              <a:pt x="4048" y="1071"/>
                            </a:lnTo>
                            <a:lnTo>
                              <a:pt x="4046" y="1074"/>
                            </a:lnTo>
                            <a:lnTo>
                              <a:pt x="4045" y="1077"/>
                            </a:lnTo>
                            <a:lnTo>
                              <a:pt x="4045" y="1086"/>
                            </a:lnTo>
                            <a:lnTo>
                              <a:pt x="4046" y="1095"/>
                            </a:lnTo>
                            <a:lnTo>
                              <a:pt x="4045" y="1098"/>
                            </a:lnTo>
                            <a:lnTo>
                              <a:pt x="4044" y="1102"/>
                            </a:lnTo>
                            <a:lnTo>
                              <a:pt x="4042" y="1104"/>
                            </a:lnTo>
                            <a:lnTo>
                              <a:pt x="4039" y="1106"/>
                            </a:lnTo>
                            <a:lnTo>
                              <a:pt x="4034" y="1109"/>
                            </a:lnTo>
                            <a:lnTo>
                              <a:pt x="4026" y="1113"/>
                            </a:lnTo>
                            <a:lnTo>
                              <a:pt x="4018" y="1116"/>
                            </a:lnTo>
                            <a:lnTo>
                              <a:pt x="4011" y="1121"/>
                            </a:lnTo>
                            <a:lnTo>
                              <a:pt x="4008" y="1123"/>
                            </a:lnTo>
                            <a:lnTo>
                              <a:pt x="4005" y="1125"/>
                            </a:lnTo>
                            <a:lnTo>
                              <a:pt x="4002" y="1127"/>
                            </a:lnTo>
                            <a:lnTo>
                              <a:pt x="4001" y="1131"/>
                            </a:lnTo>
                            <a:lnTo>
                              <a:pt x="3999" y="1136"/>
                            </a:lnTo>
                            <a:lnTo>
                              <a:pt x="3998" y="1143"/>
                            </a:lnTo>
                            <a:lnTo>
                              <a:pt x="3998" y="1150"/>
                            </a:lnTo>
                            <a:lnTo>
                              <a:pt x="3998" y="1156"/>
                            </a:lnTo>
                            <a:lnTo>
                              <a:pt x="3998" y="1172"/>
                            </a:lnTo>
                            <a:lnTo>
                              <a:pt x="3998" y="1186"/>
                            </a:lnTo>
                            <a:lnTo>
                              <a:pt x="3997" y="1193"/>
                            </a:lnTo>
                            <a:lnTo>
                              <a:pt x="3996" y="1200"/>
                            </a:lnTo>
                            <a:lnTo>
                              <a:pt x="3995" y="1206"/>
                            </a:lnTo>
                            <a:lnTo>
                              <a:pt x="3991" y="1212"/>
                            </a:lnTo>
                            <a:lnTo>
                              <a:pt x="3988" y="1216"/>
                            </a:lnTo>
                            <a:lnTo>
                              <a:pt x="3984" y="1220"/>
                            </a:lnTo>
                            <a:lnTo>
                              <a:pt x="3977" y="1222"/>
                            </a:lnTo>
                            <a:lnTo>
                              <a:pt x="3969" y="1224"/>
                            </a:lnTo>
                            <a:lnTo>
                              <a:pt x="3958" y="1224"/>
                            </a:lnTo>
                            <a:lnTo>
                              <a:pt x="3949" y="1226"/>
                            </a:lnTo>
                            <a:lnTo>
                              <a:pt x="3941" y="1227"/>
                            </a:lnTo>
                            <a:lnTo>
                              <a:pt x="3936" y="1230"/>
                            </a:lnTo>
                            <a:lnTo>
                              <a:pt x="3931" y="1232"/>
                            </a:lnTo>
                            <a:lnTo>
                              <a:pt x="3929" y="1235"/>
                            </a:lnTo>
                            <a:lnTo>
                              <a:pt x="3928" y="1239"/>
                            </a:lnTo>
                            <a:lnTo>
                              <a:pt x="3927" y="1242"/>
                            </a:lnTo>
                            <a:lnTo>
                              <a:pt x="3933" y="1261"/>
                            </a:lnTo>
                            <a:lnTo>
                              <a:pt x="3946" y="1289"/>
                            </a:lnTo>
                            <a:lnTo>
                              <a:pt x="3950" y="1293"/>
                            </a:lnTo>
                            <a:lnTo>
                              <a:pt x="3953" y="1297"/>
                            </a:lnTo>
                            <a:lnTo>
                              <a:pt x="3955" y="1302"/>
                            </a:lnTo>
                            <a:lnTo>
                              <a:pt x="3956" y="1306"/>
                            </a:lnTo>
                            <a:lnTo>
                              <a:pt x="3955" y="1311"/>
                            </a:lnTo>
                            <a:lnTo>
                              <a:pt x="3953" y="1315"/>
                            </a:lnTo>
                            <a:lnTo>
                              <a:pt x="3951" y="1320"/>
                            </a:lnTo>
                            <a:lnTo>
                              <a:pt x="3948" y="1325"/>
                            </a:lnTo>
                            <a:lnTo>
                              <a:pt x="3940" y="1334"/>
                            </a:lnTo>
                            <a:lnTo>
                              <a:pt x="3931" y="1342"/>
                            </a:lnTo>
                            <a:lnTo>
                              <a:pt x="3922" y="1348"/>
                            </a:lnTo>
                            <a:lnTo>
                              <a:pt x="3915" y="1352"/>
                            </a:lnTo>
                            <a:lnTo>
                              <a:pt x="3907" y="1356"/>
                            </a:lnTo>
                            <a:lnTo>
                              <a:pt x="3899" y="1360"/>
                            </a:lnTo>
                            <a:lnTo>
                              <a:pt x="3893" y="1364"/>
                            </a:lnTo>
                            <a:lnTo>
                              <a:pt x="3887" y="1369"/>
                            </a:lnTo>
                            <a:lnTo>
                              <a:pt x="3876" y="1379"/>
                            </a:lnTo>
                            <a:lnTo>
                              <a:pt x="3866" y="1389"/>
                            </a:lnTo>
                            <a:lnTo>
                              <a:pt x="3856" y="1399"/>
                            </a:lnTo>
                            <a:lnTo>
                              <a:pt x="3843" y="1408"/>
                            </a:lnTo>
                            <a:lnTo>
                              <a:pt x="3838" y="1412"/>
                            </a:lnTo>
                            <a:lnTo>
                              <a:pt x="3830" y="1416"/>
                            </a:lnTo>
                            <a:lnTo>
                              <a:pt x="3823" y="1420"/>
                            </a:lnTo>
                            <a:lnTo>
                              <a:pt x="3814" y="1422"/>
                            </a:lnTo>
                            <a:lnTo>
                              <a:pt x="3798" y="1427"/>
                            </a:lnTo>
                            <a:lnTo>
                              <a:pt x="3780" y="1430"/>
                            </a:lnTo>
                            <a:lnTo>
                              <a:pt x="3762" y="1431"/>
                            </a:lnTo>
                            <a:lnTo>
                              <a:pt x="3744" y="1432"/>
                            </a:lnTo>
                            <a:lnTo>
                              <a:pt x="3726" y="1433"/>
                            </a:lnTo>
                            <a:lnTo>
                              <a:pt x="3709" y="1434"/>
                            </a:lnTo>
                            <a:lnTo>
                              <a:pt x="3692" y="1437"/>
                            </a:lnTo>
                            <a:lnTo>
                              <a:pt x="3675" y="1440"/>
                            </a:lnTo>
                            <a:lnTo>
                              <a:pt x="3675" y="1445"/>
                            </a:lnTo>
                            <a:lnTo>
                              <a:pt x="3674" y="1450"/>
                            </a:lnTo>
                            <a:lnTo>
                              <a:pt x="3673" y="1454"/>
                            </a:lnTo>
                            <a:lnTo>
                              <a:pt x="3671" y="1458"/>
                            </a:lnTo>
                            <a:lnTo>
                              <a:pt x="3669" y="1460"/>
                            </a:lnTo>
                            <a:lnTo>
                              <a:pt x="3666" y="1462"/>
                            </a:lnTo>
                            <a:lnTo>
                              <a:pt x="3663" y="1463"/>
                            </a:lnTo>
                            <a:lnTo>
                              <a:pt x="3660" y="1464"/>
                            </a:lnTo>
                            <a:lnTo>
                              <a:pt x="3652" y="1464"/>
                            </a:lnTo>
                            <a:lnTo>
                              <a:pt x="3644" y="1462"/>
                            </a:lnTo>
                            <a:lnTo>
                              <a:pt x="3635" y="1459"/>
                            </a:lnTo>
                            <a:lnTo>
                              <a:pt x="3625" y="1454"/>
                            </a:lnTo>
                            <a:lnTo>
                              <a:pt x="3588" y="1431"/>
                            </a:lnTo>
                            <a:lnTo>
                              <a:pt x="3566" y="1416"/>
                            </a:lnTo>
                            <a:lnTo>
                              <a:pt x="3564" y="1416"/>
                            </a:lnTo>
                            <a:lnTo>
                              <a:pt x="3562" y="1419"/>
                            </a:lnTo>
                            <a:lnTo>
                              <a:pt x="3561" y="1422"/>
                            </a:lnTo>
                            <a:lnTo>
                              <a:pt x="3558" y="1427"/>
                            </a:lnTo>
                            <a:lnTo>
                              <a:pt x="3556" y="1439"/>
                            </a:lnTo>
                            <a:lnTo>
                              <a:pt x="3553" y="1453"/>
                            </a:lnTo>
                            <a:lnTo>
                              <a:pt x="3550" y="1468"/>
                            </a:lnTo>
                            <a:lnTo>
                              <a:pt x="3544" y="1482"/>
                            </a:lnTo>
                            <a:lnTo>
                              <a:pt x="3541" y="1488"/>
                            </a:lnTo>
                            <a:lnTo>
                              <a:pt x="3536" y="1492"/>
                            </a:lnTo>
                            <a:lnTo>
                              <a:pt x="3531" y="1495"/>
                            </a:lnTo>
                            <a:lnTo>
                              <a:pt x="3524" y="1498"/>
                            </a:lnTo>
                            <a:lnTo>
                              <a:pt x="3518" y="1499"/>
                            </a:lnTo>
                            <a:lnTo>
                              <a:pt x="3514" y="1501"/>
                            </a:lnTo>
                            <a:lnTo>
                              <a:pt x="3512" y="1503"/>
                            </a:lnTo>
                            <a:lnTo>
                              <a:pt x="3509" y="1505"/>
                            </a:lnTo>
                            <a:lnTo>
                              <a:pt x="3509" y="1509"/>
                            </a:lnTo>
                            <a:lnTo>
                              <a:pt x="3509" y="1513"/>
                            </a:lnTo>
                            <a:lnTo>
                              <a:pt x="3511" y="1517"/>
                            </a:lnTo>
                            <a:lnTo>
                              <a:pt x="3512" y="1521"/>
                            </a:lnTo>
                            <a:lnTo>
                              <a:pt x="3517" y="1529"/>
                            </a:lnTo>
                            <a:lnTo>
                              <a:pt x="3525" y="1536"/>
                            </a:lnTo>
                            <a:lnTo>
                              <a:pt x="3532" y="1542"/>
                            </a:lnTo>
                            <a:lnTo>
                              <a:pt x="3540" y="1547"/>
                            </a:lnTo>
                            <a:lnTo>
                              <a:pt x="3615" y="1580"/>
                            </a:lnTo>
                            <a:lnTo>
                              <a:pt x="3624" y="1584"/>
                            </a:lnTo>
                            <a:lnTo>
                              <a:pt x="3629" y="1588"/>
                            </a:lnTo>
                            <a:lnTo>
                              <a:pt x="3630" y="1592"/>
                            </a:lnTo>
                            <a:lnTo>
                              <a:pt x="3630" y="1603"/>
                            </a:lnTo>
                            <a:lnTo>
                              <a:pt x="3630" y="1606"/>
                            </a:lnTo>
                            <a:lnTo>
                              <a:pt x="3626" y="1608"/>
                            </a:lnTo>
                            <a:lnTo>
                              <a:pt x="3622" y="1609"/>
                            </a:lnTo>
                            <a:lnTo>
                              <a:pt x="3617" y="1609"/>
                            </a:lnTo>
                            <a:lnTo>
                              <a:pt x="3607" y="1609"/>
                            </a:lnTo>
                            <a:lnTo>
                              <a:pt x="3600" y="1610"/>
                            </a:lnTo>
                            <a:lnTo>
                              <a:pt x="3595" y="1613"/>
                            </a:lnTo>
                            <a:lnTo>
                              <a:pt x="3587" y="1620"/>
                            </a:lnTo>
                            <a:lnTo>
                              <a:pt x="3580" y="1630"/>
                            </a:lnTo>
                            <a:lnTo>
                              <a:pt x="3570" y="1641"/>
                            </a:lnTo>
                            <a:lnTo>
                              <a:pt x="3561" y="1652"/>
                            </a:lnTo>
                            <a:lnTo>
                              <a:pt x="3553" y="1665"/>
                            </a:lnTo>
                            <a:lnTo>
                              <a:pt x="3548" y="1673"/>
                            </a:lnTo>
                            <a:lnTo>
                              <a:pt x="3546" y="1681"/>
                            </a:lnTo>
                            <a:lnTo>
                              <a:pt x="3544" y="1679"/>
                            </a:lnTo>
                            <a:lnTo>
                              <a:pt x="3541" y="1676"/>
                            </a:lnTo>
                            <a:lnTo>
                              <a:pt x="3538" y="1671"/>
                            </a:lnTo>
                            <a:lnTo>
                              <a:pt x="3535" y="1666"/>
                            </a:lnTo>
                            <a:lnTo>
                              <a:pt x="3530" y="1653"/>
                            </a:lnTo>
                            <a:lnTo>
                              <a:pt x="3523" y="1640"/>
                            </a:lnTo>
                            <a:lnTo>
                              <a:pt x="3521" y="1633"/>
                            </a:lnTo>
                            <a:lnTo>
                              <a:pt x="3517" y="1629"/>
                            </a:lnTo>
                            <a:lnTo>
                              <a:pt x="3513" y="1625"/>
                            </a:lnTo>
                            <a:lnTo>
                              <a:pt x="3509" y="1621"/>
                            </a:lnTo>
                            <a:lnTo>
                              <a:pt x="3506" y="1620"/>
                            </a:lnTo>
                            <a:lnTo>
                              <a:pt x="3502" y="1621"/>
                            </a:lnTo>
                            <a:lnTo>
                              <a:pt x="3498" y="1623"/>
                            </a:lnTo>
                            <a:lnTo>
                              <a:pt x="3494" y="1629"/>
                            </a:lnTo>
                            <a:lnTo>
                              <a:pt x="3491" y="1632"/>
                            </a:lnTo>
                            <a:lnTo>
                              <a:pt x="3486" y="1636"/>
                            </a:lnTo>
                            <a:lnTo>
                              <a:pt x="3481" y="1637"/>
                            </a:lnTo>
                            <a:lnTo>
                              <a:pt x="3475" y="1638"/>
                            </a:lnTo>
                            <a:lnTo>
                              <a:pt x="3469" y="1638"/>
                            </a:lnTo>
                            <a:lnTo>
                              <a:pt x="3464" y="1637"/>
                            </a:lnTo>
                            <a:lnTo>
                              <a:pt x="3461" y="1633"/>
                            </a:lnTo>
                            <a:lnTo>
                              <a:pt x="3457" y="1629"/>
                            </a:lnTo>
                            <a:lnTo>
                              <a:pt x="3457" y="1620"/>
                            </a:lnTo>
                            <a:lnTo>
                              <a:pt x="3456" y="1608"/>
                            </a:lnTo>
                            <a:lnTo>
                              <a:pt x="3456" y="1601"/>
                            </a:lnTo>
                            <a:lnTo>
                              <a:pt x="3455" y="1597"/>
                            </a:lnTo>
                            <a:lnTo>
                              <a:pt x="3454" y="1593"/>
                            </a:lnTo>
                            <a:lnTo>
                              <a:pt x="3451" y="1591"/>
                            </a:lnTo>
                            <a:lnTo>
                              <a:pt x="3449" y="1588"/>
                            </a:lnTo>
                            <a:lnTo>
                              <a:pt x="3448" y="1586"/>
                            </a:lnTo>
                            <a:lnTo>
                              <a:pt x="3446" y="1586"/>
                            </a:lnTo>
                            <a:lnTo>
                              <a:pt x="3444" y="1586"/>
                            </a:lnTo>
                            <a:lnTo>
                              <a:pt x="3438" y="1589"/>
                            </a:lnTo>
                            <a:lnTo>
                              <a:pt x="3432" y="1594"/>
                            </a:lnTo>
                            <a:lnTo>
                              <a:pt x="3428" y="1597"/>
                            </a:lnTo>
                            <a:lnTo>
                              <a:pt x="3425" y="1599"/>
                            </a:lnTo>
                            <a:lnTo>
                              <a:pt x="3420" y="1600"/>
                            </a:lnTo>
                            <a:lnTo>
                              <a:pt x="3416" y="1601"/>
                            </a:lnTo>
                            <a:lnTo>
                              <a:pt x="3412" y="1600"/>
                            </a:lnTo>
                            <a:lnTo>
                              <a:pt x="3407" y="1598"/>
                            </a:lnTo>
                            <a:lnTo>
                              <a:pt x="3403" y="1593"/>
                            </a:lnTo>
                            <a:lnTo>
                              <a:pt x="3398" y="1587"/>
                            </a:lnTo>
                            <a:lnTo>
                              <a:pt x="3396" y="1583"/>
                            </a:lnTo>
                            <a:lnTo>
                              <a:pt x="3395" y="1580"/>
                            </a:lnTo>
                            <a:lnTo>
                              <a:pt x="3395" y="1577"/>
                            </a:lnTo>
                            <a:lnTo>
                              <a:pt x="3395" y="1573"/>
                            </a:lnTo>
                            <a:lnTo>
                              <a:pt x="3397" y="1567"/>
                            </a:lnTo>
                            <a:lnTo>
                              <a:pt x="3400" y="1561"/>
                            </a:lnTo>
                            <a:lnTo>
                              <a:pt x="3405" y="1554"/>
                            </a:lnTo>
                            <a:lnTo>
                              <a:pt x="3409" y="1548"/>
                            </a:lnTo>
                            <a:lnTo>
                              <a:pt x="3413" y="1541"/>
                            </a:lnTo>
                            <a:lnTo>
                              <a:pt x="3416" y="1534"/>
                            </a:lnTo>
                            <a:lnTo>
                              <a:pt x="3417" y="1528"/>
                            </a:lnTo>
                            <a:lnTo>
                              <a:pt x="3416" y="1522"/>
                            </a:lnTo>
                            <a:lnTo>
                              <a:pt x="3415" y="1518"/>
                            </a:lnTo>
                            <a:lnTo>
                              <a:pt x="3412" y="1516"/>
                            </a:lnTo>
                            <a:lnTo>
                              <a:pt x="3407" y="1514"/>
                            </a:lnTo>
                            <a:lnTo>
                              <a:pt x="3402" y="1513"/>
                            </a:lnTo>
                            <a:lnTo>
                              <a:pt x="3396" y="1513"/>
                            </a:lnTo>
                            <a:lnTo>
                              <a:pt x="3390" y="1514"/>
                            </a:lnTo>
                            <a:lnTo>
                              <a:pt x="3377" y="1517"/>
                            </a:lnTo>
                            <a:lnTo>
                              <a:pt x="3365" y="1519"/>
                            </a:lnTo>
                            <a:lnTo>
                              <a:pt x="3359" y="1520"/>
                            </a:lnTo>
                            <a:lnTo>
                              <a:pt x="3355" y="1520"/>
                            </a:lnTo>
                            <a:lnTo>
                              <a:pt x="3350" y="1520"/>
                            </a:lnTo>
                            <a:lnTo>
                              <a:pt x="3348" y="1519"/>
                            </a:lnTo>
                            <a:lnTo>
                              <a:pt x="3338" y="1514"/>
                            </a:lnTo>
                            <a:lnTo>
                              <a:pt x="3331" y="1511"/>
                            </a:lnTo>
                            <a:lnTo>
                              <a:pt x="3325" y="1509"/>
                            </a:lnTo>
                            <a:lnTo>
                              <a:pt x="3319" y="1508"/>
                            </a:lnTo>
                            <a:lnTo>
                              <a:pt x="3316" y="1508"/>
                            </a:lnTo>
                            <a:lnTo>
                              <a:pt x="3313" y="1509"/>
                            </a:lnTo>
                            <a:lnTo>
                              <a:pt x="3309" y="1510"/>
                            </a:lnTo>
                            <a:lnTo>
                              <a:pt x="3307" y="1513"/>
                            </a:lnTo>
                            <a:lnTo>
                              <a:pt x="3303" y="1520"/>
                            </a:lnTo>
                            <a:lnTo>
                              <a:pt x="3297" y="1528"/>
                            </a:lnTo>
                            <a:lnTo>
                              <a:pt x="3294" y="1532"/>
                            </a:lnTo>
                            <a:lnTo>
                              <a:pt x="3289" y="1537"/>
                            </a:lnTo>
                            <a:lnTo>
                              <a:pt x="3284" y="1541"/>
                            </a:lnTo>
                            <a:lnTo>
                              <a:pt x="3277" y="1546"/>
                            </a:lnTo>
                            <a:lnTo>
                              <a:pt x="3272" y="1546"/>
                            </a:lnTo>
                            <a:lnTo>
                              <a:pt x="3269" y="1544"/>
                            </a:lnTo>
                            <a:lnTo>
                              <a:pt x="3267" y="1543"/>
                            </a:lnTo>
                            <a:lnTo>
                              <a:pt x="3264" y="1541"/>
                            </a:lnTo>
                            <a:lnTo>
                              <a:pt x="3258" y="1537"/>
                            </a:lnTo>
                            <a:lnTo>
                              <a:pt x="3252" y="1534"/>
                            </a:lnTo>
                            <a:lnTo>
                              <a:pt x="3246" y="1534"/>
                            </a:lnTo>
                            <a:lnTo>
                              <a:pt x="3241" y="1537"/>
                            </a:lnTo>
                            <a:lnTo>
                              <a:pt x="3239" y="1539"/>
                            </a:lnTo>
                            <a:lnTo>
                              <a:pt x="3238" y="1541"/>
                            </a:lnTo>
                            <a:lnTo>
                              <a:pt x="3237" y="1543"/>
                            </a:lnTo>
                            <a:lnTo>
                              <a:pt x="3237" y="1547"/>
                            </a:lnTo>
                            <a:lnTo>
                              <a:pt x="3232" y="1552"/>
                            </a:lnTo>
                            <a:lnTo>
                              <a:pt x="3228" y="1557"/>
                            </a:lnTo>
                            <a:lnTo>
                              <a:pt x="3221" y="1560"/>
                            </a:lnTo>
                            <a:lnTo>
                              <a:pt x="3216" y="1562"/>
                            </a:lnTo>
                            <a:lnTo>
                              <a:pt x="3213" y="1564"/>
                            </a:lnTo>
                            <a:lnTo>
                              <a:pt x="3211" y="1566"/>
                            </a:lnTo>
                            <a:lnTo>
                              <a:pt x="3208" y="1566"/>
                            </a:lnTo>
                            <a:lnTo>
                              <a:pt x="3203" y="1564"/>
                            </a:lnTo>
                            <a:lnTo>
                              <a:pt x="3192" y="1560"/>
                            </a:lnTo>
                            <a:lnTo>
                              <a:pt x="3180" y="1553"/>
                            </a:lnTo>
                            <a:lnTo>
                              <a:pt x="3169" y="1546"/>
                            </a:lnTo>
                            <a:lnTo>
                              <a:pt x="3159" y="1538"/>
                            </a:lnTo>
                            <a:lnTo>
                              <a:pt x="3151" y="1531"/>
                            </a:lnTo>
                            <a:lnTo>
                              <a:pt x="3148" y="1527"/>
                            </a:lnTo>
                            <a:lnTo>
                              <a:pt x="3144" y="1526"/>
                            </a:lnTo>
                            <a:lnTo>
                              <a:pt x="3142" y="1523"/>
                            </a:lnTo>
                            <a:lnTo>
                              <a:pt x="3139" y="1521"/>
                            </a:lnTo>
                            <a:lnTo>
                              <a:pt x="3137" y="1518"/>
                            </a:lnTo>
                            <a:lnTo>
                              <a:pt x="3131" y="1511"/>
                            </a:lnTo>
                            <a:lnTo>
                              <a:pt x="3127" y="1502"/>
                            </a:lnTo>
                            <a:lnTo>
                              <a:pt x="3119" y="1483"/>
                            </a:lnTo>
                            <a:lnTo>
                              <a:pt x="3113" y="1470"/>
                            </a:lnTo>
                            <a:lnTo>
                              <a:pt x="3093" y="1447"/>
                            </a:lnTo>
                            <a:lnTo>
                              <a:pt x="3073" y="1425"/>
                            </a:lnTo>
                            <a:lnTo>
                              <a:pt x="3053" y="1405"/>
                            </a:lnTo>
                            <a:lnTo>
                              <a:pt x="3031" y="1385"/>
                            </a:lnTo>
                            <a:lnTo>
                              <a:pt x="3028" y="1383"/>
                            </a:lnTo>
                            <a:lnTo>
                              <a:pt x="3025" y="1383"/>
                            </a:lnTo>
                            <a:lnTo>
                              <a:pt x="3022" y="1383"/>
                            </a:lnTo>
                            <a:lnTo>
                              <a:pt x="3019" y="1383"/>
                            </a:lnTo>
                            <a:lnTo>
                              <a:pt x="3011" y="1385"/>
                            </a:lnTo>
                            <a:lnTo>
                              <a:pt x="3002" y="1390"/>
                            </a:lnTo>
                            <a:lnTo>
                              <a:pt x="2993" y="1393"/>
                            </a:lnTo>
                            <a:lnTo>
                              <a:pt x="2984" y="1398"/>
                            </a:lnTo>
                            <a:lnTo>
                              <a:pt x="2975" y="1401"/>
                            </a:lnTo>
                            <a:lnTo>
                              <a:pt x="2966" y="1401"/>
                            </a:lnTo>
                            <a:lnTo>
                              <a:pt x="2902" y="1400"/>
                            </a:lnTo>
                            <a:lnTo>
                              <a:pt x="2890" y="1400"/>
                            </a:lnTo>
                            <a:lnTo>
                              <a:pt x="2871" y="1402"/>
                            </a:lnTo>
                            <a:lnTo>
                              <a:pt x="2849" y="1406"/>
                            </a:lnTo>
                            <a:lnTo>
                              <a:pt x="2824" y="1412"/>
                            </a:lnTo>
                            <a:lnTo>
                              <a:pt x="2813" y="1415"/>
                            </a:lnTo>
                            <a:lnTo>
                              <a:pt x="2802" y="1420"/>
                            </a:lnTo>
                            <a:lnTo>
                              <a:pt x="2792" y="1424"/>
                            </a:lnTo>
                            <a:lnTo>
                              <a:pt x="2783" y="1430"/>
                            </a:lnTo>
                            <a:lnTo>
                              <a:pt x="2776" y="1435"/>
                            </a:lnTo>
                            <a:lnTo>
                              <a:pt x="2772" y="1441"/>
                            </a:lnTo>
                            <a:lnTo>
                              <a:pt x="2771" y="1444"/>
                            </a:lnTo>
                            <a:lnTo>
                              <a:pt x="2770" y="1448"/>
                            </a:lnTo>
                            <a:lnTo>
                              <a:pt x="2770" y="1452"/>
                            </a:lnTo>
                            <a:lnTo>
                              <a:pt x="2770" y="1455"/>
                            </a:lnTo>
                            <a:lnTo>
                              <a:pt x="2782" y="1458"/>
                            </a:lnTo>
                            <a:lnTo>
                              <a:pt x="2792" y="1462"/>
                            </a:lnTo>
                            <a:lnTo>
                              <a:pt x="2802" y="1467"/>
                            </a:lnTo>
                            <a:lnTo>
                              <a:pt x="2810" y="1472"/>
                            </a:lnTo>
                            <a:lnTo>
                              <a:pt x="2818" y="1478"/>
                            </a:lnTo>
                            <a:lnTo>
                              <a:pt x="2827" y="1482"/>
                            </a:lnTo>
                            <a:lnTo>
                              <a:pt x="2838" y="1487"/>
                            </a:lnTo>
                            <a:lnTo>
                              <a:pt x="2850" y="1489"/>
                            </a:lnTo>
                            <a:lnTo>
                              <a:pt x="2862" y="1491"/>
                            </a:lnTo>
                            <a:lnTo>
                              <a:pt x="2870" y="1493"/>
                            </a:lnTo>
                            <a:lnTo>
                              <a:pt x="2872" y="1494"/>
                            </a:lnTo>
                            <a:lnTo>
                              <a:pt x="2874" y="1495"/>
                            </a:lnTo>
                            <a:lnTo>
                              <a:pt x="2875" y="1497"/>
                            </a:lnTo>
                            <a:lnTo>
                              <a:pt x="2875" y="1499"/>
                            </a:lnTo>
                            <a:lnTo>
                              <a:pt x="2870" y="1509"/>
                            </a:lnTo>
                            <a:lnTo>
                              <a:pt x="2856" y="1528"/>
                            </a:lnTo>
                            <a:lnTo>
                              <a:pt x="2850" y="1537"/>
                            </a:lnTo>
                            <a:lnTo>
                              <a:pt x="2841" y="1546"/>
                            </a:lnTo>
                            <a:lnTo>
                              <a:pt x="2832" y="1556"/>
                            </a:lnTo>
                            <a:lnTo>
                              <a:pt x="2826" y="1564"/>
                            </a:lnTo>
                            <a:lnTo>
                              <a:pt x="2826" y="1568"/>
                            </a:lnTo>
                            <a:lnTo>
                              <a:pt x="2827" y="1573"/>
                            </a:lnTo>
                            <a:lnTo>
                              <a:pt x="2830" y="1581"/>
                            </a:lnTo>
                            <a:lnTo>
                              <a:pt x="2833" y="1588"/>
                            </a:lnTo>
                            <a:lnTo>
                              <a:pt x="2836" y="1594"/>
                            </a:lnTo>
                            <a:lnTo>
                              <a:pt x="2841" y="1601"/>
                            </a:lnTo>
                            <a:lnTo>
                              <a:pt x="2844" y="1606"/>
                            </a:lnTo>
                            <a:lnTo>
                              <a:pt x="2847" y="1608"/>
                            </a:lnTo>
                            <a:lnTo>
                              <a:pt x="2857" y="1610"/>
                            </a:lnTo>
                            <a:lnTo>
                              <a:pt x="2866" y="1611"/>
                            </a:lnTo>
                            <a:lnTo>
                              <a:pt x="2875" y="1611"/>
                            </a:lnTo>
                            <a:lnTo>
                              <a:pt x="2884" y="1610"/>
                            </a:lnTo>
                            <a:lnTo>
                              <a:pt x="2893" y="1609"/>
                            </a:lnTo>
                            <a:lnTo>
                              <a:pt x="2902" y="1608"/>
                            </a:lnTo>
                            <a:lnTo>
                              <a:pt x="2911" y="1608"/>
                            </a:lnTo>
                            <a:lnTo>
                              <a:pt x="2920" y="1609"/>
                            </a:lnTo>
                            <a:lnTo>
                              <a:pt x="2917" y="1613"/>
                            </a:lnTo>
                            <a:lnTo>
                              <a:pt x="2914" y="1618"/>
                            </a:lnTo>
                            <a:lnTo>
                              <a:pt x="2907" y="1622"/>
                            </a:lnTo>
                            <a:lnTo>
                              <a:pt x="2901" y="1627"/>
                            </a:lnTo>
                            <a:lnTo>
                              <a:pt x="2893" y="1631"/>
                            </a:lnTo>
                            <a:lnTo>
                              <a:pt x="2885" y="1636"/>
                            </a:lnTo>
                            <a:lnTo>
                              <a:pt x="2880" y="1641"/>
                            </a:lnTo>
                            <a:lnTo>
                              <a:pt x="2875" y="1646"/>
                            </a:lnTo>
                            <a:lnTo>
                              <a:pt x="2873" y="1656"/>
                            </a:lnTo>
                            <a:lnTo>
                              <a:pt x="2871" y="1667"/>
                            </a:lnTo>
                            <a:lnTo>
                              <a:pt x="2870" y="1672"/>
                            </a:lnTo>
                            <a:lnTo>
                              <a:pt x="2867" y="1677"/>
                            </a:lnTo>
                            <a:lnTo>
                              <a:pt x="2865" y="1681"/>
                            </a:lnTo>
                            <a:lnTo>
                              <a:pt x="2861" y="1683"/>
                            </a:lnTo>
                            <a:lnTo>
                              <a:pt x="2856" y="1685"/>
                            </a:lnTo>
                            <a:lnTo>
                              <a:pt x="2851" y="1685"/>
                            </a:lnTo>
                            <a:lnTo>
                              <a:pt x="2845" y="1683"/>
                            </a:lnTo>
                            <a:lnTo>
                              <a:pt x="2840" y="1682"/>
                            </a:lnTo>
                            <a:lnTo>
                              <a:pt x="2827" y="1679"/>
                            </a:lnTo>
                            <a:lnTo>
                              <a:pt x="2817" y="1678"/>
                            </a:lnTo>
                            <a:lnTo>
                              <a:pt x="2805" y="1678"/>
                            </a:lnTo>
                            <a:lnTo>
                              <a:pt x="2795" y="1680"/>
                            </a:lnTo>
                            <a:lnTo>
                              <a:pt x="2787" y="1682"/>
                            </a:lnTo>
                            <a:lnTo>
                              <a:pt x="2782" y="1686"/>
                            </a:lnTo>
                            <a:lnTo>
                              <a:pt x="2776" y="1689"/>
                            </a:lnTo>
                            <a:lnTo>
                              <a:pt x="2773" y="1694"/>
                            </a:lnTo>
                            <a:lnTo>
                              <a:pt x="2770" y="1698"/>
                            </a:lnTo>
                            <a:lnTo>
                              <a:pt x="2767" y="1704"/>
                            </a:lnTo>
                            <a:lnTo>
                              <a:pt x="2764" y="1715"/>
                            </a:lnTo>
                            <a:lnTo>
                              <a:pt x="2759" y="1726"/>
                            </a:lnTo>
                            <a:lnTo>
                              <a:pt x="2756" y="1732"/>
                            </a:lnTo>
                            <a:lnTo>
                              <a:pt x="2752" y="1738"/>
                            </a:lnTo>
                            <a:lnTo>
                              <a:pt x="2746" y="1742"/>
                            </a:lnTo>
                            <a:lnTo>
                              <a:pt x="2739" y="1748"/>
                            </a:lnTo>
                            <a:lnTo>
                              <a:pt x="2719" y="1760"/>
                            </a:lnTo>
                            <a:lnTo>
                              <a:pt x="2715" y="1762"/>
                            </a:lnTo>
                            <a:lnTo>
                              <a:pt x="2708" y="1770"/>
                            </a:lnTo>
                            <a:lnTo>
                              <a:pt x="2682" y="1798"/>
                            </a:lnTo>
                            <a:lnTo>
                              <a:pt x="2614" y="1866"/>
                            </a:lnTo>
                            <a:lnTo>
                              <a:pt x="2611" y="1861"/>
                            </a:lnTo>
                            <a:lnTo>
                              <a:pt x="2609" y="1857"/>
                            </a:lnTo>
                            <a:lnTo>
                              <a:pt x="2605" y="1853"/>
                            </a:lnTo>
                            <a:lnTo>
                              <a:pt x="2600" y="1848"/>
                            </a:lnTo>
                            <a:lnTo>
                              <a:pt x="2589" y="1838"/>
                            </a:lnTo>
                            <a:lnTo>
                              <a:pt x="2577" y="1829"/>
                            </a:lnTo>
                            <a:lnTo>
                              <a:pt x="2563" y="1820"/>
                            </a:lnTo>
                            <a:lnTo>
                              <a:pt x="2549" y="1814"/>
                            </a:lnTo>
                            <a:lnTo>
                              <a:pt x="2537" y="1808"/>
                            </a:lnTo>
                            <a:lnTo>
                              <a:pt x="2528" y="1805"/>
                            </a:lnTo>
                            <a:lnTo>
                              <a:pt x="2518" y="1803"/>
                            </a:lnTo>
                            <a:lnTo>
                              <a:pt x="2510" y="1804"/>
                            </a:lnTo>
                            <a:lnTo>
                              <a:pt x="2504" y="1805"/>
                            </a:lnTo>
                            <a:lnTo>
                              <a:pt x="2498" y="1808"/>
                            </a:lnTo>
                            <a:lnTo>
                              <a:pt x="2486" y="1815"/>
                            </a:lnTo>
                            <a:lnTo>
                              <a:pt x="2470" y="1821"/>
                            </a:lnTo>
                            <a:lnTo>
                              <a:pt x="2465" y="1821"/>
                            </a:lnTo>
                            <a:lnTo>
                              <a:pt x="2460" y="1821"/>
                            </a:lnTo>
                            <a:lnTo>
                              <a:pt x="2456" y="1819"/>
                            </a:lnTo>
                            <a:lnTo>
                              <a:pt x="2451" y="1817"/>
                            </a:lnTo>
                            <a:lnTo>
                              <a:pt x="2447" y="1815"/>
                            </a:lnTo>
                            <a:lnTo>
                              <a:pt x="2441" y="1814"/>
                            </a:lnTo>
                            <a:lnTo>
                              <a:pt x="2436" y="1813"/>
                            </a:lnTo>
                            <a:lnTo>
                              <a:pt x="2430" y="1814"/>
                            </a:lnTo>
                            <a:lnTo>
                              <a:pt x="2427" y="1820"/>
                            </a:lnTo>
                            <a:lnTo>
                              <a:pt x="2421" y="1826"/>
                            </a:lnTo>
                            <a:lnTo>
                              <a:pt x="2417" y="1831"/>
                            </a:lnTo>
                            <a:lnTo>
                              <a:pt x="2411" y="1836"/>
                            </a:lnTo>
                            <a:lnTo>
                              <a:pt x="2406" y="1840"/>
                            </a:lnTo>
                            <a:lnTo>
                              <a:pt x="2400" y="1846"/>
                            </a:lnTo>
                            <a:lnTo>
                              <a:pt x="2396" y="1850"/>
                            </a:lnTo>
                            <a:lnTo>
                              <a:pt x="2391" y="1856"/>
                            </a:lnTo>
                            <a:lnTo>
                              <a:pt x="2386" y="1869"/>
                            </a:lnTo>
                            <a:lnTo>
                              <a:pt x="2382" y="1879"/>
                            </a:lnTo>
                            <a:lnTo>
                              <a:pt x="2380" y="1884"/>
                            </a:lnTo>
                            <a:lnTo>
                              <a:pt x="2377" y="1889"/>
                            </a:lnTo>
                            <a:lnTo>
                              <a:pt x="2372" y="1895"/>
                            </a:lnTo>
                            <a:lnTo>
                              <a:pt x="2366" y="1900"/>
                            </a:lnTo>
                            <a:lnTo>
                              <a:pt x="2361" y="1905"/>
                            </a:lnTo>
                            <a:lnTo>
                              <a:pt x="2357" y="1909"/>
                            </a:lnTo>
                            <a:lnTo>
                              <a:pt x="2352" y="1915"/>
                            </a:lnTo>
                            <a:lnTo>
                              <a:pt x="2349" y="1919"/>
                            </a:lnTo>
                            <a:lnTo>
                              <a:pt x="2344" y="1930"/>
                            </a:lnTo>
                            <a:lnTo>
                              <a:pt x="2341" y="1942"/>
                            </a:lnTo>
                            <a:lnTo>
                              <a:pt x="2339" y="1954"/>
                            </a:lnTo>
                            <a:lnTo>
                              <a:pt x="2338" y="1966"/>
                            </a:lnTo>
                            <a:lnTo>
                              <a:pt x="2338" y="1977"/>
                            </a:lnTo>
                            <a:lnTo>
                              <a:pt x="2337" y="1989"/>
                            </a:lnTo>
                            <a:lnTo>
                              <a:pt x="2337" y="2002"/>
                            </a:lnTo>
                            <a:lnTo>
                              <a:pt x="2336" y="2013"/>
                            </a:lnTo>
                            <a:lnTo>
                              <a:pt x="2333" y="2024"/>
                            </a:lnTo>
                            <a:lnTo>
                              <a:pt x="2330" y="2034"/>
                            </a:lnTo>
                            <a:lnTo>
                              <a:pt x="2328" y="2039"/>
                            </a:lnTo>
                            <a:lnTo>
                              <a:pt x="2324" y="2044"/>
                            </a:lnTo>
                            <a:lnTo>
                              <a:pt x="2321" y="2048"/>
                            </a:lnTo>
                            <a:lnTo>
                              <a:pt x="2317" y="2053"/>
                            </a:lnTo>
                            <a:lnTo>
                              <a:pt x="2312" y="2057"/>
                            </a:lnTo>
                            <a:lnTo>
                              <a:pt x="2307" y="2061"/>
                            </a:lnTo>
                            <a:lnTo>
                              <a:pt x="2300" y="2064"/>
                            </a:lnTo>
                            <a:lnTo>
                              <a:pt x="2293" y="2067"/>
                            </a:lnTo>
                            <a:lnTo>
                              <a:pt x="2285" y="2070"/>
                            </a:lnTo>
                            <a:lnTo>
                              <a:pt x="2278" y="2071"/>
                            </a:lnTo>
                            <a:lnTo>
                              <a:pt x="2271" y="2072"/>
                            </a:lnTo>
                            <a:lnTo>
                              <a:pt x="2263" y="2071"/>
                            </a:lnTo>
                            <a:lnTo>
                              <a:pt x="2249" y="2068"/>
                            </a:lnTo>
                            <a:lnTo>
                              <a:pt x="2235" y="2064"/>
                            </a:lnTo>
                            <a:lnTo>
                              <a:pt x="2223" y="2060"/>
                            </a:lnTo>
                            <a:lnTo>
                              <a:pt x="2211" y="2056"/>
                            </a:lnTo>
                            <a:lnTo>
                              <a:pt x="2205" y="2055"/>
                            </a:lnTo>
                            <a:lnTo>
                              <a:pt x="2200" y="2055"/>
                            </a:lnTo>
                            <a:lnTo>
                              <a:pt x="2194" y="2056"/>
                            </a:lnTo>
                            <a:lnTo>
                              <a:pt x="2190" y="2057"/>
                            </a:lnTo>
                            <a:lnTo>
                              <a:pt x="2183" y="2061"/>
                            </a:lnTo>
                            <a:lnTo>
                              <a:pt x="2176" y="2062"/>
                            </a:lnTo>
                            <a:lnTo>
                              <a:pt x="2171" y="2063"/>
                            </a:lnTo>
                            <a:lnTo>
                              <a:pt x="2165" y="2063"/>
                            </a:lnTo>
                            <a:lnTo>
                              <a:pt x="2153" y="2062"/>
                            </a:lnTo>
                            <a:lnTo>
                              <a:pt x="2143" y="2058"/>
                            </a:lnTo>
                            <a:lnTo>
                              <a:pt x="2132" y="2054"/>
                            </a:lnTo>
                            <a:lnTo>
                              <a:pt x="2121" y="2049"/>
                            </a:lnTo>
                            <a:lnTo>
                              <a:pt x="2111" y="2046"/>
                            </a:lnTo>
                            <a:lnTo>
                              <a:pt x="2100" y="2044"/>
                            </a:lnTo>
                            <a:lnTo>
                              <a:pt x="2095" y="2036"/>
                            </a:lnTo>
                            <a:lnTo>
                              <a:pt x="2091" y="2027"/>
                            </a:lnTo>
                            <a:lnTo>
                              <a:pt x="2085" y="2021"/>
                            </a:lnTo>
                            <a:lnTo>
                              <a:pt x="2080" y="2013"/>
                            </a:lnTo>
                            <a:lnTo>
                              <a:pt x="2073" y="2007"/>
                            </a:lnTo>
                            <a:lnTo>
                              <a:pt x="2067" y="2002"/>
                            </a:lnTo>
                            <a:lnTo>
                              <a:pt x="2061" y="1996"/>
                            </a:lnTo>
                            <a:lnTo>
                              <a:pt x="2054" y="1993"/>
                            </a:lnTo>
                            <a:lnTo>
                              <a:pt x="2046" y="1989"/>
                            </a:lnTo>
                            <a:lnTo>
                              <a:pt x="2038" y="1987"/>
                            </a:lnTo>
                            <a:lnTo>
                              <a:pt x="2032" y="1987"/>
                            </a:lnTo>
                            <a:lnTo>
                              <a:pt x="2024" y="1987"/>
                            </a:lnTo>
                            <a:lnTo>
                              <a:pt x="2016" y="1989"/>
                            </a:lnTo>
                            <a:lnTo>
                              <a:pt x="2007" y="1994"/>
                            </a:lnTo>
                            <a:lnTo>
                              <a:pt x="1999" y="1999"/>
                            </a:lnTo>
                            <a:lnTo>
                              <a:pt x="1992" y="2006"/>
                            </a:lnTo>
                            <a:lnTo>
                              <a:pt x="1983" y="2013"/>
                            </a:lnTo>
                            <a:lnTo>
                              <a:pt x="1974" y="2021"/>
                            </a:lnTo>
                            <a:lnTo>
                              <a:pt x="1965" y="2029"/>
                            </a:lnTo>
                            <a:lnTo>
                              <a:pt x="1956" y="2039"/>
                            </a:lnTo>
                            <a:lnTo>
                              <a:pt x="1946" y="2048"/>
                            </a:lnTo>
                            <a:lnTo>
                              <a:pt x="1937" y="2057"/>
                            </a:lnTo>
                            <a:lnTo>
                              <a:pt x="1928" y="2066"/>
                            </a:lnTo>
                            <a:lnTo>
                              <a:pt x="1918" y="2073"/>
                            </a:lnTo>
                            <a:lnTo>
                              <a:pt x="1909" y="2078"/>
                            </a:lnTo>
                            <a:lnTo>
                              <a:pt x="1899" y="2083"/>
                            </a:lnTo>
                            <a:lnTo>
                              <a:pt x="1895" y="2084"/>
                            </a:lnTo>
                            <a:lnTo>
                              <a:pt x="1890" y="2084"/>
                            </a:lnTo>
                            <a:lnTo>
                              <a:pt x="1886" y="2084"/>
                            </a:lnTo>
                            <a:lnTo>
                              <a:pt x="1880" y="2083"/>
                            </a:lnTo>
                            <a:lnTo>
                              <a:pt x="1876" y="2082"/>
                            </a:lnTo>
                            <a:lnTo>
                              <a:pt x="1872" y="2078"/>
                            </a:lnTo>
                            <a:lnTo>
                              <a:pt x="1867" y="2075"/>
                            </a:lnTo>
                            <a:lnTo>
                              <a:pt x="1863" y="2071"/>
                            </a:lnTo>
                            <a:lnTo>
                              <a:pt x="1857" y="2065"/>
                            </a:lnTo>
                            <a:lnTo>
                              <a:pt x="1853" y="2060"/>
                            </a:lnTo>
                            <a:lnTo>
                              <a:pt x="1848" y="2052"/>
                            </a:lnTo>
                            <a:lnTo>
                              <a:pt x="1844" y="2043"/>
                            </a:lnTo>
                            <a:lnTo>
                              <a:pt x="1817" y="2042"/>
                            </a:lnTo>
                            <a:lnTo>
                              <a:pt x="1786" y="2042"/>
                            </a:lnTo>
                            <a:lnTo>
                              <a:pt x="1778" y="2041"/>
                            </a:lnTo>
                            <a:lnTo>
                              <a:pt x="1771" y="2041"/>
                            </a:lnTo>
                            <a:lnTo>
                              <a:pt x="1765" y="2038"/>
                            </a:lnTo>
                            <a:lnTo>
                              <a:pt x="1759" y="2036"/>
                            </a:lnTo>
                            <a:lnTo>
                              <a:pt x="1755" y="2033"/>
                            </a:lnTo>
                            <a:lnTo>
                              <a:pt x="1750" y="2028"/>
                            </a:lnTo>
                            <a:lnTo>
                              <a:pt x="1748" y="2023"/>
                            </a:lnTo>
                            <a:lnTo>
                              <a:pt x="1747" y="2016"/>
                            </a:lnTo>
                            <a:lnTo>
                              <a:pt x="1737" y="1916"/>
                            </a:lnTo>
                            <a:lnTo>
                              <a:pt x="1728" y="1908"/>
                            </a:lnTo>
                            <a:lnTo>
                              <a:pt x="1721" y="1905"/>
                            </a:lnTo>
                            <a:lnTo>
                              <a:pt x="1714" y="1903"/>
                            </a:lnTo>
                            <a:lnTo>
                              <a:pt x="1707" y="1902"/>
                            </a:lnTo>
                            <a:lnTo>
                              <a:pt x="1700" y="1903"/>
                            </a:lnTo>
                            <a:lnTo>
                              <a:pt x="1693" y="1905"/>
                            </a:lnTo>
                            <a:lnTo>
                              <a:pt x="1687" y="1908"/>
                            </a:lnTo>
                            <a:lnTo>
                              <a:pt x="1680" y="1913"/>
                            </a:lnTo>
                            <a:lnTo>
                              <a:pt x="1668" y="1920"/>
                            </a:lnTo>
                            <a:lnTo>
                              <a:pt x="1655" y="1928"/>
                            </a:lnTo>
                            <a:lnTo>
                              <a:pt x="1648" y="1930"/>
                            </a:lnTo>
                            <a:lnTo>
                              <a:pt x="1640" y="1932"/>
                            </a:lnTo>
                            <a:lnTo>
                              <a:pt x="1633" y="1932"/>
                            </a:lnTo>
                            <a:lnTo>
                              <a:pt x="1624" y="1929"/>
                            </a:lnTo>
                            <a:lnTo>
                              <a:pt x="1609" y="1924"/>
                            </a:lnTo>
                            <a:lnTo>
                              <a:pt x="1596" y="1920"/>
                            </a:lnTo>
                            <a:lnTo>
                              <a:pt x="1584" y="1919"/>
                            </a:lnTo>
                            <a:lnTo>
                              <a:pt x="1574" y="1919"/>
                            </a:lnTo>
                            <a:lnTo>
                              <a:pt x="1567" y="1920"/>
                            </a:lnTo>
                            <a:lnTo>
                              <a:pt x="1559" y="1924"/>
                            </a:lnTo>
                            <a:lnTo>
                              <a:pt x="1553" y="1927"/>
                            </a:lnTo>
                            <a:lnTo>
                              <a:pt x="1547" y="1933"/>
                            </a:lnTo>
                            <a:lnTo>
                              <a:pt x="1535" y="1944"/>
                            </a:lnTo>
                            <a:lnTo>
                              <a:pt x="1524" y="1956"/>
                            </a:lnTo>
                            <a:lnTo>
                              <a:pt x="1517" y="1963"/>
                            </a:lnTo>
                            <a:lnTo>
                              <a:pt x="1509" y="1969"/>
                            </a:lnTo>
                            <a:lnTo>
                              <a:pt x="1499" y="1975"/>
                            </a:lnTo>
                            <a:lnTo>
                              <a:pt x="1488" y="1981"/>
                            </a:lnTo>
                            <a:lnTo>
                              <a:pt x="1480" y="1984"/>
                            </a:lnTo>
                            <a:lnTo>
                              <a:pt x="1471" y="1986"/>
                            </a:lnTo>
                            <a:lnTo>
                              <a:pt x="1461" y="1987"/>
                            </a:lnTo>
                            <a:lnTo>
                              <a:pt x="1450" y="1987"/>
                            </a:lnTo>
                            <a:lnTo>
                              <a:pt x="1440" y="1987"/>
                            </a:lnTo>
                            <a:lnTo>
                              <a:pt x="1430" y="1985"/>
                            </a:lnTo>
                            <a:lnTo>
                              <a:pt x="1421" y="1982"/>
                            </a:lnTo>
                            <a:lnTo>
                              <a:pt x="1414" y="1977"/>
                            </a:lnTo>
                            <a:lnTo>
                              <a:pt x="1409" y="1973"/>
                            </a:lnTo>
                            <a:lnTo>
                              <a:pt x="1403" y="1969"/>
                            </a:lnTo>
                            <a:lnTo>
                              <a:pt x="1399" y="1967"/>
                            </a:lnTo>
                            <a:lnTo>
                              <a:pt x="1394" y="1965"/>
                            </a:lnTo>
                            <a:lnTo>
                              <a:pt x="1390" y="1964"/>
                            </a:lnTo>
                            <a:lnTo>
                              <a:pt x="1386" y="1964"/>
                            </a:lnTo>
                            <a:lnTo>
                              <a:pt x="1382" y="1965"/>
                            </a:lnTo>
                            <a:lnTo>
                              <a:pt x="1379" y="1966"/>
                            </a:lnTo>
                            <a:lnTo>
                              <a:pt x="1372" y="1971"/>
                            </a:lnTo>
                            <a:lnTo>
                              <a:pt x="1364" y="1976"/>
                            </a:lnTo>
                            <a:lnTo>
                              <a:pt x="1356" y="1983"/>
                            </a:lnTo>
                            <a:lnTo>
                              <a:pt x="1347" y="1991"/>
                            </a:lnTo>
                            <a:lnTo>
                              <a:pt x="1346" y="2004"/>
                            </a:lnTo>
                            <a:lnTo>
                              <a:pt x="1344" y="2018"/>
                            </a:lnTo>
                            <a:lnTo>
                              <a:pt x="1342" y="2032"/>
                            </a:lnTo>
                            <a:lnTo>
                              <a:pt x="1339" y="2044"/>
                            </a:lnTo>
                            <a:lnTo>
                              <a:pt x="1336" y="2049"/>
                            </a:lnTo>
                            <a:lnTo>
                              <a:pt x="1334" y="2054"/>
                            </a:lnTo>
                            <a:lnTo>
                              <a:pt x="1330" y="2058"/>
                            </a:lnTo>
                            <a:lnTo>
                              <a:pt x="1326" y="2062"/>
                            </a:lnTo>
                            <a:lnTo>
                              <a:pt x="1321" y="2065"/>
                            </a:lnTo>
                            <a:lnTo>
                              <a:pt x="1314" y="2067"/>
                            </a:lnTo>
                            <a:lnTo>
                              <a:pt x="1307" y="2068"/>
                            </a:lnTo>
                            <a:lnTo>
                              <a:pt x="1298" y="2070"/>
                            </a:lnTo>
                            <a:lnTo>
                              <a:pt x="1288" y="2067"/>
                            </a:lnTo>
                            <a:lnTo>
                              <a:pt x="1276" y="2064"/>
                            </a:lnTo>
                            <a:lnTo>
                              <a:pt x="1271" y="2063"/>
                            </a:lnTo>
                            <a:lnTo>
                              <a:pt x="1265" y="2062"/>
                            </a:lnTo>
                            <a:lnTo>
                              <a:pt x="1260" y="2063"/>
                            </a:lnTo>
                            <a:lnTo>
                              <a:pt x="1256" y="2065"/>
                            </a:lnTo>
                            <a:lnTo>
                              <a:pt x="1246" y="2075"/>
                            </a:lnTo>
                            <a:lnTo>
                              <a:pt x="1236" y="2084"/>
                            </a:lnTo>
                            <a:lnTo>
                              <a:pt x="1232" y="2087"/>
                            </a:lnTo>
                            <a:lnTo>
                              <a:pt x="1225" y="2090"/>
                            </a:lnTo>
                            <a:lnTo>
                              <a:pt x="1219" y="2092"/>
                            </a:lnTo>
                            <a:lnTo>
                              <a:pt x="1213" y="2093"/>
                            </a:lnTo>
                            <a:lnTo>
                              <a:pt x="1195" y="2102"/>
                            </a:lnTo>
                            <a:lnTo>
                              <a:pt x="1178" y="2111"/>
                            </a:lnTo>
                            <a:lnTo>
                              <a:pt x="1170" y="2115"/>
                            </a:lnTo>
                            <a:lnTo>
                              <a:pt x="1163" y="2120"/>
                            </a:lnTo>
                            <a:lnTo>
                              <a:pt x="1154" y="2123"/>
                            </a:lnTo>
                            <a:lnTo>
                              <a:pt x="1145" y="2126"/>
                            </a:lnTo>
                            <a:lnTo>
                              <a:pt x="1146" y="2128"/>
                            </a:lnTo>
                            <a:lnTo>
                              <a:pt x="1148" y="2131"/>
                            </a:lnTo>
                            <a:lnTo>
                              <a:pt x="1154" y="2135"/>
                            </a:lnTo>
                            <a:lnTo>
                              <a:pt x="1164" y="2145"/>
                            </a:lnTo>
                            <a:lnTo>
                              <a:pt x="1176" y="2160"/>
                            </a:lnTo>
                            <a:lnTo>
                              <a:pt x="1189" y="2176"/>
                            </a:lnTo>
                            <a:lnTo>
                              <a:pt x="1203" y="2193"/>
                            </a:lnTo>
                            <a:lnTo>
                              <a:pt x="1214" y="2209"/>
                            </a:lnTo>
                            <a:lnTo>
                              <a:pt x="1222" y="2221"/>
                            </a:lnTo>
                            <a:lnTo>
                              <a:pt x="1226" y="2229"/>
                            </a:lnTo>
                            <a:lnTo>
                              <a:pt x="1227" y="2233"/>
                            </a:lnTo>
                            <a:lnTo>
                              <a:pt x="1225" y="2239"/>
                            </a:lnTo>
                            <a:lnTo>
                              <a:pt x="1222" y="2243"/>
                            </a:lnTo>
                            <a:lnTo>
                              <a:pt x="1218" y="2248"/>
                            </a:lnTo>
                            <a:lnTo>
                              <a:pt x="1208" y="2254"/>
                            </a:lnTo>
                            <a:lnTo>
                              <a:pt x="1199" y="2260"/>
                            </a:lnTo>
                            <a:lnTo>
                              <a:pt x="1194" y="2264"/>
                            </a:lnTo>
                            <a:lnTo>
                              <a:pt x="1189" y="2271"/>
                            </a:lnTo>
                            <a:lnTo>
                              <a:pt x="1185" y="2280"/>
                            </a:lnTo>
                            <a:lnTo>
                              <a:pt x="1180" y="2290"/>
                            </a:lnTo>
                            <a:lnTo>
                              <a:pt x="1174" y="2311"/>
                            </a:lnTo>
                            <a:lnTo>
                              <a:pt x="1167" y="2328"/>
                            </a:lnTo>
                            <a:lnTo>
                              <a:pt x="1159" y="2341"/>
                            </a:lnTo>
                            <a:lnTo>
                              <a:pt x="1154" y="2353"/>
                            </a:lnTo>
                            <a:lnTo>
                              <a:pt x="1152" y="2360"/>
                            </a:lnTo>
                            <a:lnTo>
                              <a:pt x="1150" y="2367"/>
                            </a:lnTo>
                            <a:lnTo>
                              <a:pt x="1149" y="2373"/>
                            </a:lnTo>
                            <a:lnTo>
                              <a:pt x="1149" y="2382"/>
                            </a:lnTo>
                            <a:lnTo>
                              <a:pt x="1148" y="2393"/>
                            </a:lnTo>
                            <a:lnTo>
                              <a:pt x="1145" y="2403"/>
                            </a:lnTo>
                            <a:lnTo>
                              <a:pt x="1142" y="2413"/>
                            </a:lnTo>
                            <a:lnTo>
                              <a:pt x="1137" y="2422"/>
                            </a:lnTo>
                            <a:lnTo>
                              <a:pt x="1133" y="2432"/>
                            </a:lnTo>
                            <a:lnTo>
                              <a:pt x="1129" y="2442"/>
                            </a:lnTo>
                            <a:lnTo>
                              <a:pt x="1126" y="2453"/>
                            </a:lnTo>
                            <a:lnTo>
                              <a:pt x="1126" y="2466"/>
                            </a:lnTo>
                            <a:lnTo>
                              <a:pt x="1125" y="2478"/>
                            </a:lnTo>
                            <a:lnTo>
                              <a:pt x="1122" y="2491"/>
                            </a:lnTo>
                            <a:lnTo>
                              <a:pt x="1117" y="2508"/>
                            </a:lnTo>
                            <a:lnTo>
                              <a:pt x="1110" y="2523"/>
                            </a:lnTo>
                            <a:lnTo>
                              <a:pt x="1104" y="2540"/>
                            </a:lnTo>
                            <a:lnTo>
                              <a:pt x="1097" y="2555"/>
                            </a:lnTo>
                            <a:lnTo>
                              <a:pt x="1089" y="2566"/>
                            </a:lnTo>
                            <a:lnTo>
                              <a:pt x="1080" y="2575"/>
                            </a:lnTo>
                            <a:lnTo>
                              <a:pt x="1065" y="2591"/>
                            </a:lnTo>
                            <a:lnTo>
                              <a:pt x="1041" y="2614"/>
                            </a:lnTo>
                            <a:lnTo>
                              <a:pt x="1036" y="2619"/>
                            </a:lnTo>
                            <a:lnTo>
                              <a:pt x="1031" y="2626"/>
                            </a:lnTo>
                            <a:lnTo>
                              <a:pt x="1028" y="2631"/>
                            </a:lnTo>
                            <a:lnTo>
                              <a:pt x="1026" y="2636"/>
                            </a:lnTo>
                            <a:lnTo>
                              <a:pt x="1025" y="2640"/>
                            </a:lnTo>
                            <a:lnTo>
                              <a:pt x="1026" y="2645"/>
                            </a:lnTo>
                            <a:lnTo>
                              <a:pt x="1029" y="2648"/>
                            </a:lnTo>
                            <a:lnTo>
                              <a:pt x="1034" y="2650"/>
                            </a:lnTo>
                            <a:lnTo>
                              <a:pt x="1037" y="2652"/>
                            </a:lnTo>
                            <a:lnTo>
                              <a:pt x="1040" y="2654"/>
                            </a:lnTo>
                            <a:lnTo>
                              <a:pt x="1041" y="2657"/>
                            </a:lnTo>
                            <a:lnTo>
                              <a:pt x="1043" y="2659"/>
                            </a:lnTo>
                            <a:lnTo>
                              <a:pt x="1044" y="2667"/>
                            </a:lnTo>
                            <a:lnTo>
                              <a:pt x="1041" y="2675"/>
                            </a:lnTo>
                            <a:lnTo>
                              <a:pt x="1036" y="2693"/>
                            </a:lnTo>
                            <a:lnTo>
                              <a:pt x="1029" y="2709"/>
                            </a:lnTo>
                            <a:lnTo>
                              <a:pt x="1020" y="2738"/>
                            </a:lnTo>
                            <a:lnTo>
                              <a:pt x="1014" y="2757"/>
                            </a:lnTo>
                            <a:lnTo>
                              <a:pt x="1011" y="2760"/>
                            </a:lnTo>
                            <a:lnTo>
                              <a:pt x="1009" y="2763"/>
                            </a:lnTo>
                            <a:lnTo>
                              <a:pt x="1007" y="2764"/>
                            </a:lnTo>
                            <a:lnTo>
                              <a:pt x="1005" y="2764"/>
                            </a:lnTo>
                            <a:lnTo>
                              <a:pt x="1002" y="2763"/>
                            </a:lnTo>
                            <a:lnTo>
                              <a:pt x="999" y="2761"/>
                            </a:lnTo>
                            <a:lnTo>
                              <a:pt x="996" y="2758"/>
                            </a:lnTo>
                            <a:lnTo>
                              <a:pt x="992" y="2754"/>
                            </a:lnTo>
                            <a:lnTo>
                              <a:pt x="988" y="2748"/>
                            </a:lnTo>
                            <a:lnTo>
                              <a:pt x="982" y="2743"/>
                            </a:lnTo>
                            <a:lnTo>
                              <a:pt x="977" y="2735"/>
                            </a:lnTo>
                            <a:lnTo>
                              <a:pt x="971" y="2725"/>
                            </a:lnTo>
                            <a:lnTo>
                              <a:pt x="959" y="2700"/>
                            </a:lnTo>
                            <a:lnTo>
                              <a:pt x="949" y="2685"/>
                            </a:lnTo>
                            <a:lnTo>
                              <a:pt x="942" y="2678"/>
                            </a:lnTo>
                            <a:lnTo>
                              <a:pt x="938" y="2674"/>
                            </a:lnTo>
                            <a:lnTo>
                              <a:pt x="936" y="2674"/>
                            </a:lnTo>
                            <a:lnTo>
                              <a:pt x="935" y="2674"/>
                            </a:lnTo>
                            <a:lnTo>
                              <a:pt x="933" y="2676"/>
                            </a:lnTo>
                            <a:lnTo>
                              <a:pt x="932" y="2678"/>
                            </a:lnTo>
                            <a:lnTo>
                              <a:pt x="931" y="2685"/>
                            </a:lnTo>
                            <a:lnTo>
                              <a:pt x="932" y="2694"/>
                            </a:lnTo>
                            <a:lnTo>
                              <a:pt x="933" y="2711"/>
                            </a:lnTo>
                            <a:lnTo>
                              <a:pt x="935" y="2719"/>
                            </a:lnTo>
                            <a:lnTo>
                              <a:pt x="930" y="2731"/>
                            </a:lnTo>
                            <a:lnTo>
                              <a:pt x="925" y="2744"/>
                            </a:lnTo>
                            <a:lnTo>
                              <a:pt x="918" y="2757"/>
                            </a:lnTo>
                            <a:lnTo>
                              <a:pt x="910" y="2768"/>
                            </a:lnTo>
                            <a:lnTo>
                              <a:pt x="906" y="2774"/>
                            </a:lnTo>
                            <a:lnTo>
                              <a:pt x="902" y="2777"/>
                            </a:lnTo>
                            <a:lnTo>
                              <a:pt x="898" y="2780"/>
                            </a:lnTo>
                            <a:lnTo>
                              <a:pt x="895" y="2783"/>
                            </a:lnTo>
                            <a:lnTo>
                              <a:pt x="891" y="2784"/>
                            </a:lnTo>
                            <a:lnTo>
                              <a:pt x="888" y="2784"/>
                            </a:lnTo>
                            <a:lnTo>
                              <a:pt x="885" y="2784"/>
                            </a:lnTo>
                            <a:lnTo>
                              <a:pt x="881" y="2784"/>
                            </a:lnTo>
                            <a:lnTo>
                              <a:pt x="873" y="2782"/>
                            </a:lnTo>
                            <a:lnTo>
                              <a:pt x="866" y="2778"/>
                            </a:lnTo>
                            <a:lnTo>
                              <a:pt x="857" y="2776"/>
                            </a:lnTo>
                            <a:lnTo>
                              <a:pt x="846" y="2775"/>
                            </a:lnTo>
                            <a:lnTo>
                              <a:pt x="847" y="2808"/>
                            </a:lnTo>
                            <a:lnTo>
                              <a:pt x="849" y="2843"/>
                            </a:lnTo>
                            <a:lnTo>
                              <a:pt x="850" y="2859"/>
                            </a:lnTo>
                            <a:lnTo>
                              <a:pt x="849" y="2877"/>
                            </a:lnTo>
                            <a:lnTo>
                              <a:pt x="848" y="2894"/>
                            </a:lnTo>
                            <a:lnTo>
                              <a:pt x="844" y="2909"/>
                            </a:lnTo>
                            <a:lnTo>
                              <a:pt x="837" y="2911"/>
                            </a:lnTo>
                            <a:lnTo>
                              <a:pt x="829" y="2911"/>
                            </a:lnTo>
                            <a:lnTo>
                              <a:pt x="822" y="2908"/>
                            </a:lnTo>
                            <a:lnTo>
                              <a:pt x="814" y="2906"/>
                            </a:lnTo>
                            <a:lnTo>
                              <a:pt x="801" y="2898"/>
                            </a:lnTo>
                            <a:lnTo>
                              <a:pt x="787" y="2889"/>
                            </a:lnTo>
                            <a:lnTo>
                              <a:pt x="779" y="2885"/>
                            </a:lnTo>
                            <a:lnTo>
                              <a:pt x="771" y="2881"/>
                            </a:lnTo>
                            <a:lnTo>
                              <a:pt x="763" y="2877"/>
                            </a:lnTo>
                            <a:lnTo>
                              <a:pt x="757" y="2874"/>
                            </a:lnTo>
                            <a:lnTo>
                              <a:pt x="748" y="2873"/>
                            </a:lnTo>
                            <a:lnTo>
                              <a:pt x="740" y="2872"/>
                            </a:lnTo>
                            <a:lnTo>
                              <a:pt x="732" y="2874"/>
                            </a:lnTo>
                            <a:lnTo>
                              <a:pt x="723" y="2876"/>
                            </a:lnTo>
                            <a:lnTo>
                              <a:pt x="711" y="2882"/>
                            </a:lnTo>
                            <a:lnTo>
                              <a:pt x="699" y="2885"/>
                            </a:lnTo>
                            <a:lnTo>
                              <a:pt x="688" y="2888"/>
                            </a:lnTo>
                            <a:lnTo>
                              <a:pt x="678" y="2889"/>
                            </a:lnTo>
                            <a:lnTo>
                              <a:pt x="666" y="2891"/>
                            </a:lnTo>
                            <a:lnTo>
                              <a:pt x="655" y="2889"/>
                            </a:lnTo>
                            <a:lnTo>
                              <a:pt x="643" y="2887"/>
                            </a:lnTo>
                            <a:lnTo>
                              <a:pt x="630" y="2884"/>
                            </a:lnTo>
                            <a:lnTo>
                              <a:pt x="620" y="2879"/>
                            </a:lnTo>
                            <a:lnTo>
                              <a:pt x="612" y="2875"/>
                            </a:lnTo>
                            <a:lnTo>
                              <a:pt x="606" y="2869"/>
                            </a:lnTo>
                            <a:lnTo>
                              <a:pt x="601" y="2864"/>
                            </a:lnTo>
                            <a:lnTo>
                              <a:pt x="596" y="2858"/>
                            </a:lnTo>
                            <a:lnTo>
                              <a:pt x="591" y="2852"/>
                            </a:lnTo>
                            <a:lnTo>
                              <a:pt x="585" y="2846"/>
                            </a:lnTo>
                            <a:lnTo>
                              <a:pt x="578" y="2840"/>
                            </a:lnTo>
                            <a:lnTo>
                              <a:pt x="574" y="2838"/>
                            </a:lnTo>
                            <a:lnTo>
                              <a:pt x="568" y="2836"/>
                            </a:lnTo>
                            <a:lnTo>
                              <a:pt x="564" y="2834"/>
                            </a:lnTo>
                            <a:lnTo>
                              <a:pt x="558" y="2833"/>
                            </a:lnTo>
                            <a:lnTo>
                              <a:pt x="547" y="2832"/>
                            </a:lnTo>
                            <a:lnTo>
                              <a:pt x="535" y="2832"/>
                            </a:lnTo>
                            <a:lnTo>
                              <a:pt x="523" y="2829"/>
                            </a:lnTo>
                            <a:lnTo>
                              <a:pt x="511" y="2827"/>
                            </a:lnTo>
                            <a:lnTo>
                              <a:pt x="505" y="2825"/>
                            </a:lnTo>
                            <a:lnTo>
                              <a:pt x="498" y="2822"/>
                            </a:lnTo>
                            <a:lnTo>
                              <a:pt x="493" y="2818"/>
                            </a:lnTo>
                            <a:lnTo>
                              <a:pt x="487" y="2814"/>
                            </a:lnTo>
                            <a:lnTo>
                              <a:pt x="472" y="2798"/>
                            </a:lnTo>
                            <a:lnTo>
                              <a:pt x="449" y="2776"/>
                            </a:lnTo>
                            <a:lnTo>
                              <a:pt x="439" y="2765"/>
                            </a:lnTo>
                            <a:lnTo>
                              <a:pt x="429" y="2754"/>
                            </a:lnTo>
                            <a:lnTo>
                              <a:pt x="423" y="2744"/>
                            </a:lnTo>
                            <a:lnTo>
                              <a:pt x="418" y="2737"/>
                            </a:lnTo>
                            <a:lnTo>
                              <a:pt x="408" y="2728"/>
                            </a:lnTo>
                            <a:lnTo>
                              <a:pt x="397" y="2718"/>
                            </a:lnTo>
                            <a:lnTo>
                              <a:pt x="392" y="2711"/>
                            </a:lnTo>
                            <a:lnTo>
                              <a:pt x="385" y="2707"/>
                            </a:lnTo>
                            <a:lnTo>
                              <a:pt x="382" y="2706"/>
                            </a:lnTo>
                            <a:lnTo>
                              <a:pt x="378" y="2707"/>
                            </a:lnTo>
                            <a:lnTo>
                              <a:pt x="375" y="2709"/>
                            </a:lnTo>
                            <a:lnTo>
                              <a:pt x="370" y="2713"/>
                            </a:lnTo>
                            <a:lnTo>
                              <a:pt x="357" y="2726"/>
                            </a:lnTo>
                            <a:lnTo>
                              <a:pt x="344" y="2739"/>
                            </a:lnTo>
                            <a:lnTo>
                              <a:pt x="340" y="2744"/>
                            </a:lnTo>
                            <a:lnTo>
                              <a:pt x="336" y="2748"/>
                            </a:lnTo>
                            <a:lnTo>
                              <a:pt x="334" y="2754"/>
                            </a:lnTo>
                            <a:lnTo>
                              <a:pt x="331" y="2759"/>
                            </a:lnTo>
                            <a:lnTo>
                              <a:pt x="330" y="2766"/>
                            </a:lnTo>
                            <a:lnTo>
                              <a:pt x="329" y="2769"/>
                            </a:lnTo>
                            <a:lnTo>
                              <a:pt x="327" y="2770"/>
                            </a:lnTo>
                            <a:lnTo>
                              <a:pt x="325" y="2770"/>
                            </a:lnTo>
                            <a:lnTo>
                              <a:pt x="319" y="2765"/>
                            </a:lnTo>
                            <a:lnTo>
                              <a:pt x="313" y="2758"/>
                            </a:lnTo>
                            <a:lnTo>
                              <a:pt x="306" y="2750"/>
                            </a:lnTo>
                            <a:lnTo>
                              <a:pt x="298" y="2741"/>
                            </a:lnTo>
                            <a:lnTo>
                              <a:pt x="295" y="2737"/>
                            </a:lnTo>
                            <a:lnTo>
                              <a:pt x="291" y="2733"/>
                            </a:lnTo>
                            <a:lnTo>
                              <a:pt x="289" y="2728"/>
                            </a:lnTo>
                            <a:lnTo>
                              <a:pt x="288" y="2724"/>
                            </a:lnTo>
                            <a:lnTo>
                              <a:pt x="303" y="2717"/>
                            </a:lnTo>
                            <a:lnTo>
                              <a:pt x="318" y="2708"/>
                            </a:lnTo>
                            <a:lnTo>
                              <a:pt x="329" y="2705"/>
                            </a:lnTo>
                            <a:lnTo>
                              <a:pt x="341" y="2703"/>
                            </a:lnTo>
                            <a:lnTo>
                              <a:pt x="348" y="2700"/>
                            </a:lnTo>
                            <a:lnTo>
                              <a:pt x="353" y="2698"/>
                            </a:lnTo>
                            <a:lnTo>
                              <a:pt x="358" y="2696"/>
                            </a:lnTo>
                            <a:lnTo>
                              <a:pt x="363" y="2691"/>
                            </a:lnTo>
                            <a:lnTo>
                              <a:pt x="365" y="2686"/>
                            </a:lnTo>
                            <a:lnTo>
                              <a:pt x="365" y="2680"/>
                            </a:lnTo>
                            <a:lnTo>
                              <a:pt x="365" y="2675"/>
                            </a:lnTo>
                            <a:lnTo>
                              <a:pt x="363" y="2668"/>
                            </a:lnTo>
                            <a:lnTo>
                              <a:pt x="360" y="2661"/>
                            </a:lnTo>
                            <a:lnTo>
                              <a:pt x="358" y="2655"/>
                            </a:lnTo>
                            <a:lnTo>
                              <a:pt x="357" y="2649"/>
                            </a:lnTo>
                            <a:lnTo>
                              <a:pt x="357" y="2644"/>
                            </a:lnTo>
                            <a:lnTo>
                              <a:pt x="350" y="2619"/>
                            </a:lnTo>
                            <a:lnTo>
                              <a:pt x="357" y="2582"/>
                            </a:lnTo>
                            <a:lnTo>
                              <a:pt x="368" y="2557"/>
                            </a:lnTo>
                            <a:lnTo>
                              <a:pt x="380" y="2529"/>
                            </a:lnTo>
                            <a:lnTo>
                              <a:pt x="386" y="2516"/>
                            </a:lnTo>
                            <a:lnTo>
                              <a:pt x="389" y="2501"/>
                            </a:lnTo>
                            <a:lnTo>
                              <a:pt x="390" y="2494"/>
                            </a:lnTo>
                            <a:lnTo>
                              <a:pt x="392" y="2488"/>
                            </a:lnTo>
                            <a:lnTo>
                              <a:pt x="392" y="2482"/>
                            </a:lnTo>
                            <a:lnTo>
                              <a:pt x="390" y="2476"/>
                            </a:lnTo>
                            <a:lnTo>
                              <a:pt x="390" y="2454"/>
                            </a:lnTo>
                            <a:lnTo>
                              <a:pt x="389" y="2439"/>
                            </a:lnTo>
                            <a:lnTo>
                              <a:pt x="389" y="2433"/>
                            </a:lnTo>
                            <a:lnTo>
                              <a:pt x="390" y="2428"/>
                            </a:lnTo>
                            <a:lnTo>
                              <a:pt x="390" y="2423"/>
                            </a:lnTo>
                            <a:lnTo>
                              <a:pt x="393" y="2420"/>
                            </a:lnTo>
                            <a:lnTo>
                              <a:pt x="395" y="2417"/>
                            </a:lnTo>
                            <a:lnTo>
                              <a:pt x="398" y="2414"/>
                            </a:lnTo>
                            <a:lnTo>
                              <a:pt x="402" y="2413"/>
                            </a:lnTo>
                            <a:lnTo>
                              <a:pt x="407" y="2412"/>
                            </a:lnTo>
                            <a:lnTo>
                              <a:pt x="423" y="2411"/>
                            </a:lnTo>
                            <a:lnTo>
                              <a:pt x="444" y="2411"/>
                            </a:lnTo>
                            <a:lnTo>
                              <a:pt x="461" y="2411"/>
                            </a:lnTo>
                            <a:lnTo>
                              <a:pt x="476" y="2411"/>
                            </a:lnTo>
                            <a:lnTo>
                              <a:pt x="491" y="2410"/>
                            </a:lnTo>
                            <a:lnTo>
                              <a:pt x="503" y="2408"/>
                            </a:lnTo>
                            <a:lnTo>
                              <a:pt x="508" y="2405"/>
                            </a:lnTo>
                            <a:lnTo>
                              <a:pt x="514" y="2402"/>
                            </a:lnTo>
                            <a:lnTo>
                              <a:pt x="518" y="2398"/>
                            </a:lnTo>
                            <a:lnTo>
                              <a:pt x="522" y="2392"/>
                            </a:lnTo>
                            <a:lnTo>
                              <a:pt x="525" y="2385"/>
                            </a:lnTo>
                            <a:lnTo>
                              <a:pt x="527" y="2378"/>
                            </a:lnTo>
                            <a:lnTo>
                              <a:pt x="528" y="2369"/>
                            </a:lnTo>
                            <a:lnTo>
                              <a:pt x="530" y="2358"/>
                            </a:lnTo>
                            <a:lnTo>
                              <a:pt x="527" y="2351"/>
                            </a:lnTo>
                            <a:lnTo>
                              <a:pt x="524" y="2345"/>
                            </a:lnTo>
                            <a:lnTo>
                              <a:pt x="523" y="2342"/>
                            </a:lnTo>
                            <a:lnTo>
                              <a:pt x="522" y="2339"/>
                            </a:lnTo>
                            <a:lnTo>
                              <a:pt x="522" y="2335"/>
                            </a:lnTo>
                            <a:lnTo>
                              <a:pt x="523" y="2332"/>
                            </a:lnTo>
                            <a:lnTo>
                              <a:pt x="525" y="2327"/>
                            </a:lnTo>
                            <a:lnTo>
                              <a:pt x="527" y="2322"/>
                            </a:lnTo>
                            <a:lnTo>
                              <a:pt x="531" y="2319"/>
                            </a:lnTo>
                            <a:lnTo>
                              <a:pt x="535" y="2315"/>
                            </a:lnTo>
                            <a:lnTo>
                              <a:pt x="543" y="2311"/>
                            </a:lnTo>
                            <a:lnTo>
                              <a:pt x="552" y="2309"/>
                            </a:lnTo>
                            <a:lnTo>
                              <a:pt x="562" y="2305"/>
                            </a:lnTo>
                            <a:lnTo>
                              <a:pt x="571" y="2302"/>
                            </a:lnTo>
                            <a:lnTo>
                              <a:pt x="575" y="2300"/>
                            </a:lnTo>
                            <a:lnTo>
                              <a:pt x="580" y="2296"/>
                            </a:lnTo>
                            <a:lnTo>
                              <a:pt x="583" y="2292"/>
                            </a:lnTo>
                            <a:lnTo>
                              <a:pt x="587" y="2288"/>
                            </a:lnTo>
                            <a:lnTo>
                              <a:pt x="601" y="2266"/>
                            </a:lnTo>
                            <a:lnTo>
                              <a:pt x="610" y="2253"/>
                            </a:lnTo>
                            <a:lnTo>
                              <a:pt x="613" y="2250"/>
                            </a:lnTo>
                            <a:lnTo>
                              <a:pt x="615" y="2248"/>
                            </a:lnTo>
                            <a:lnTo>
                              <a:pt x="617" y="2246"/>
                            </a:lnTo>
                            <a:lnTo>
                              <a:pt x="621" y="2248"/>
                            </a:lnTo>
                            <a:lnTo>
                              <a:pt x="626" y="2253"/>
                            </a:lnTo>
                            <a:lnTo>
                              <a:pt x="633" y="2262"/>
                            </a:lnTo>
                            <a:lnTo>
                              <a:pt x="639" y="2266"/>
                            </a:lnTo>
                            <a:lnTo>
                              <a:pt x="644" y="2273"/>
                            </a:lnTo>
                            <a:lnTo>
                              <a:pt x="652" y="2280"/>
                            </a:lnTo>
                            <a:lnTo>
                              <a:pt x="661" y="2285"/>
                            </a:lnTo>
                            <a:lnTo>
                              <a:pt x="668" y="2289"/>
                            </a:lnTo>
                            <a:lnTo>
                              <a:pt x="675" y="2291"/>
                            </a:lnTo>
                            <a:lnTo>
                              <a:pt x="682" y="2291"/>
                            </a:lnTo>
                            <a:lnTo>
                              <a:pt x="690" y="2291"/>
                            </a:lnTo>
                            <a:lnTo>
                              <a:pt x="696" y="2292"/>
                            </a:lnTo>
                            <a:lnTo>
                              <a:pt x="703" y="2293"/>
                            </a:lnTo>
                            <a:lnTo>
                              <a:pt x="706" y="2294"/>
                            </a:lnTo>
                            <a:lnTo>
                              <a:pt x="710" y="2296"/>
                            </a:lnTo>
                            <a:lnTo>
                              <a:pt x="712" y="2299"/>
                            </a:lnTo>
                            <a:lnTo>
                              <a:pt x="715" y="2302"/>
                            </a:lnTo>
                            <a:lnTo>
                              <a:pt x="721" y="2310"/>
                            </a:lnTo>
                            <a:lnTo>
                              <a:pt x="728" y="2316"/>
                            </a:lnTo>
                            <a:lnTo>
                              <a:pt x="735" y="2322"/>
                            </a:lnTo>
                            <a:lnTo>
                              <a:pt x="743" y="2325"/>
                            </a:lnTo>
                            <a:lnTo>
                              <a:pt x="748" y="2327"/>
                            </a:lnTo>
                            <a:lnTo>
                              <a:pt x="752" y="2327"/>
                            </a:lnTo>
                            <a:lnTo>
                              <a:pt x="755" y="2325"/>
                            </a:lnTo>
                            <a:lnTo>
                              <a:pt x="759" y="2323"/>
                            </a:lnTo>
                            <a:lnTo>
                              <a:pt x="762" y="2321"/>
                            </a:lnTo>
                            <a:lnTo>
                              <a:pt x="765" y="2318"/>
                            </a:lnTo>
                            <a:lnTo>
                              <a:pt x="768" y="2312"/>
                            </a:lnTo>
                            <a:lnTo>
                              <a:pt x="770" y="2305"/>
                            </a:lnTo>
                            <a:lnTo>
                              <a:pt x="772" y="2315"/>
                            </a:lnTo>
                            <a:lnTo>
                              <a:pt x="774" y="2337"/>
                            </a:lnTo>
                            <a:lnTo>
                              <a:pt x="777" y="2348"/>
                            </a:lnTo>
                            <a:lnTo>
                              <a:pt x="779" y="2359"/>
                            </a:lnTo>
                            <a:lnTo>
                              <a:pt x="781" y="2369"/>
                            </a:lnTo>
                            <a:lnTo>
                              <a:pt x="783" y="2374"/>
                            </a:lnTo>
                            <a:lnTo>
                              <a:pt x="787" y="2379"/>
                            </a:lnTo>
                            <a:lnTo>
                              <a:pt x="790" y="2382"/>
                            </a:lnTo>
                            <a:lnTo>
                              <a:pt x="793" y="2385"/>
                            </a:lnTo>
                            <a:lnTo>
                              <a:pt x="797" y="2388"/>
                            </a:lnTo>
                            <a:lnTo>
                              <a:pt x="800" y="2389"/>
                            </a:lnTo>
                            <a:lnTo>
                              <a:pt x="803" y="2390"/>
                            </a:lnTo>
                            <a:lnTo>
                              <a:pt x="807" y="2390"/>
                            </a:lnTo>
                            <a:lnTo>
                              <a:pt x="810" y="2389"/>
                            </a:lnTo>
                            <a:lnTo>
                              <a:pt x="817" y="2387"/>
                            </a:lnTo>
                            <a:lnTo>
                              <a:pt x="823" y="2382"/>
                            </a:lnTo>
                            <a:lnTo>
                              <a:pt x="828" y="2375"/>
                            </a:lnTo>
                            <a:lnTo>
                              <a:pt x="832" y="2368"/>
                            </a:lnTo>
                            <a:lnTo>
                              <a:pt x="834" y="2361"/>
                            </a:lnTo>
                            <a:lnTo>
                              <a:pt x="836" y="2353"/>
                            </a:lnTo>
                            <a:lnTo>
                              <a:pt x="836" y="2347"/>
                            </a:lnTo>
                            <a:lnTo>
                              <a:pt x="836" y="2339"/>
                            </a:lnTo>
                            <a:lnTo>
                              <a:pt x="833" y="2331"/>
                            </a:lnTo>
                            <a:lnTo>
                              <a:pt x="832" y="2323"/>
                            </a:lnTo>
                            <a:lnTo>
                              <a:pt x="829" y="2315"/>
                            </a:lnTo>
                            <a:lnTo>
                              <a:pt x="826" y="2308"/>
                            </a:lnTo>
                            <a:lnTo>
                              <a:pt x="822" y="2301"/>
                            </a:lnTo>
                            <a:lnTo>
                              <a:pt x="818" y="2294"/>
                            </a:lnTo>
                            <a:lnTo>
                              <a:pt x="812" y="2289"/>
                            </a:lnTo>
                            <a:lnTo>
                              <a:pt x="808" y="2283"/>
                            </a:lnTo>
                            <a:lnTo>
                              <a:pt x="801" y="2279"/>
                            </a:lnTo>
                            <a:lnTo>
                              <a:pt x="795" y="2275"/>
                            </a:lnTo>
                            <a:lnTo>
                              <a:pt x="789" y="2272"/>
                            </a:lnTo>
                            <a:lnTo>
                              <a:pt x="782" y="2271"/>
                            </a:lnTo>
                            <a:lnTo>
                              <a:pt x="770" y="2269"/>
                            </a:lnTo>
                            <a:lnTo>
                              <a:pt x="759" y="2266"/>
                            </a:lnTo>
                            <a:lnTo>
                              <a:pt x="750" y="2263"/>
                            </a:lnTo>
                            <a:lnTo>
                              <a:pt x="743" y="2258"/>
                            </a:lnTo>
                            <a:lnTo>
                              <a:pt x="740" y="2255"/>
                            </a:lnTo>
                            <a:lnTo>
                              <a:pt x="738" y="2252"/>
                            </a:lnTo>
                            <a:lnTo>
                              <a:pt x="737" y="2248"/>
                            </a:lnTo>
                            <a:lnTo>
                              <a:pt x="735" y="2243"/>
                            </a:lnTo>
                            <a:lnTo>
                              <a:pt x="735" y="2239"/>
                            </a:lnTo>
                            <a:lnTo>
                              <a:pt x="737" y="2233"/>
                            </a:lnTo>
                            <a:lnTo>
                              <a:pt x="738" y="2227"/>
                            </a:lnTo>
                            <a:lnTo>
                              <a:pt x="741" y="2221"/>
                            </a:lnTo>
                            <a:lnTo>
                              <a:pt x="744" y="2214"/>
                            </a:lnTo>
                            <a:lnTo>
                              <a:pt x="748" y="2210"/>
                            </a:lnTo>
                            <a:lnTo>
                              <a:pt x="752" y="2207"/>
                            </a:lnTo>
                            <a:lnTo>
                              <a:pt x="758" y="2205"/>
                            </a:lnTo>
                            <a:lnTo>
                              <a:pt x="767" y="2203"/>
                            </a:lnTo>
                            <a:lnTo>
                              <a:pt x="775" y="2201"/>
                            </a:lnTo>
                            <a:lnTo>
                              <a:pt x="779" y="2201"/>
                            </a:lnTo>
                            <a:lnTo>
                              <a:pt x="782" y="2199"/>
                            </a:lnTo>
                            <a:lnTo>
                              <a:pt x="783" y="2196"/>
                            </a:lnTo>
                            <a:lnTo>
                              <a:pt x="784" y="2193"/>
                            </a:lnTo>
                            <a:lnTo>
                              <a:pt x="784" y="2190"/>
                            </a:lnTo>
                            <a:lnTo>
                              <a:pt x="782" y="2183"/>
                            </a:lnTo>
                            <a:lnTo>
                              <a:pt x="779" y="2175"/>
                            </a:lnTo>
                            <a:lnTo>
                              <a:pt x="773" y="2166"/>
                            </a:lnTo>
                            <a:lnTo>
                              <a:pt x="770" y="2161"/>
                            </a:lnTo>
                            <a:lnTo>
                              <a:pt x="768" y="2154"/>
                            </a:lnTo>
                            <a:lnTo>
                              <a:pt x="767" y="2147"/>
                            </a:lnTo>
                            <a:lnTo>
                              <a:pt x="767" y="2141"/>
                            </a:lnTo>
                            <a:lnTo>
                              <a:pt x="767" y="2138"/>
                            </a:lnTo>
                            <a:lnTo>
                              <a:pt x="768" y="2136"/>
                            </a:lnTo>
                            <a:lnTo>
                              <a:pt x="769" y="2134"/>
                            </a:lnTo>
                            <a:lnTo>
                              <a:pt x="771" y="2133"/>
                            </a:lnTo>
                            <a:lnTo>
                              <a:pt x="773" y="2133"/>
                            </a:lnTo>
                            <a:lnTo>
                              <a:pt x="777" y="2133"/>
                            </a:lnTo>
                            <a:lnTo>
                              <a:pt x="781" y="2134"/>
                            </a:lnTo>
                            <a:lnTo>
                              <a:pt x="785" y="2137"/>
                            </a:lnTo>
                            <a:lnTo>
                              <a:pt x="793" y="2141"/>
                            </a:lnTo>
                            <a:lnTo>
                              <a:pt x="801" y="2144"/>
                            </a:lnTo>
                            <a:lnTo>
                              <a:pt x="810" y="2147"/>
                            </a:lnTo>
                            <a:lnTo>
                              <a:pt x="818" y="2149"/>
                            </a:lnTo>
                            <a:lnTo>
                              <a:pt x="822" y="2149"/>
                            </a:lnTo>
                            <a:lnTo>
                              <a:pt x="826" y="2149"/>
                            </a:lnTo>
                            <a:lnTo>
                              <a:pt x="829" y="2147"/>
                            </a:lnTo>
                            <a:lnTo>
                              <a:pt x="832" y="2145"/>
                            </a:lnTo>
                            <a:lnTo>
                              <a:pt x="834" y="2142"/>
                            </a:lnTo>
                            <a:lnTo>
                              <a:pt x="837" y="2138"/>
                            </a:lnTo>
                            <a:lnTo>
                              <a:pt x="838" y="2133"/>
                            </a:lnTo>
                            <a:lnTo>
                              <a:pt x="838" y="2127"/>
                            </a:lnTo>
                            <a:lnTo>
                              <a:pt x="837" y="2116"/>
                            </a:lnTo>
                            <a:lnTo>
                              <a:pt x="834" y="2106"/>
                            </a:lnTo>
                            <a:lnTo>
                              <a:pt x="831" y="2096"/>
                            </a:lnTo>
                            <a:lnTo>
                              <a:pt x="828" y="2087"/>
                            </a:lnTo>
                            <a:lnTo>
                              <a:pt x="823" y="2077"/>
                            </a:lnTo>
                            <a:lnTo>
                              <a:pt x="820" y="2068"/>
                            </a:lnTo>
                            <a:lnTo>
                              <a:pt x="818" y="2058"/>
                            </a:lnTo>
                            <a:lnTo>
                              <a:pt x="817" y="2047"/>
                            </a:lnTo>
                            <a:lnTo>
                              <a:pt x="817" y="2041"/>
                            </a:lnTo>
                            <a:lnTo>
                              <a:pt x="819" y="2034"/>
                            </a:lnTo>
                            <a:lnTo>
                              <a:pt x="821" y="2028"/>
                            </a:lnTo>
                            <a:lnTo>
                              <a:pt x="824" y="2024"/>
                            </a:lnTo>
                            <a:lnTo>
                              <a:pt x="828" y="2019"/>
                            </a:lnTo>
                            <a:lnTo>
                              <a:pt x="832" y="2016"/>
                            </a:lnTo>
                            <a:lnTo>
                              <a:pt x="838" y="2013"/>
                            </a:lnTo>
                            <a:lnTo>
                              <a:pt x="842" y="2011"/>
                            </a:lnTo>
                            <a:lnTo>
                              <a:pt x="853" y="2005"/>
                            </a:lnTo>
                            <a:lnTo>
                              <a:pt x="863" y="2001"/>
                            </a:lnTo>
                            <a:lnTo>
                              <a:pt x="868" y="1997"/>
                            </a:lnTo>
                            <a:lnTo>
                              <a:pt x="872" y="1994"/>
                            </a:lnTo>
                            <a:lnTo>
                              <a:pt x="877" y="1991"/>
                            </a:lnTo>
                            <a:lnTo>
                              <a:pt x="879" y="1986"/>
                            </a:lnTo>
                            <a:lnTo>
                              <a:pt x="887" y="1981"/>
                            </a:lnTo>
                            <a:lnTo>
                              <a:pt x="895" y="1977"/>
                            </a:lnTo>
                            <a:lnTo>
                              <a:pt x="903" y="1974"/>
                            </a:lnTo>
                            <a:lnTo>
                              <a:pt x="911" y="1972"/>
                            </a:lnTo>
                            <a:lnTo>
                              <a:pt x="928" y="1968"/>
                            </a:lnTo>
                            <a:lnTo>
                              <a:pt x="945" y="1964"/>
                            </a:lnTo>
                            <a:lnTo>
                              <a:pt x="946" y="1955"/>
                            </a:lnTo>
                            <a:lnTo>
                              <a:pt x="945" y="1948"/>
                            </a:lnTo>
                            <a:lnTo>
                              <a:pt x="942" y="1944"/>
                            </a:lnTo>
                            <a:lnTo>
                              <a:pt x="940" y="1939"/>
                            </a:lnTo>
                            <a:lnTo>
                              <a:pt x="936" y="1935"/>
                            </a:lnTo>
                            <a:lnTo>
                              <a:pt x="932" y="1930"/>
                            </a:lnTo>
                            <a:lnTo>
                              <a:pt x="929" y="1925"/>
                            </a:lnTo>
                            <a:lnTo>
                              <a:pt x="925" y="1918"/>
                            </a:lnTo>
                            <a:lnTo>
                              <a:pt x="925" y="1916"/>
                            </a:lnTo>
                            <a:lnTo>
                              <a:pt x="925" y="1914"/>
                            </a:lnTo>
                            <a:lnTo>
                              <a:pt x="927" y="1913"/>
                            </a:lnTo>
                            <a:lnTo>
                              <a:pt x="928" y="1910"/>
                            </a:lnTo>
                            <a:lnTo>
                              <a:pt x="933" y="1907"/>
                            </a:lnTo>
                            <a:lnTo>
                              <a:pt x="940" y="1905"/>
                            </a:lnTo>
                            <a:lnTo>
                              <a:pt x="955" y="1900"/>
                            </a:lnTo>
                            <a:lnTo>
                              <a:pt x="965" y="1898"/>
                            </a:lnTo>
                            <a:lnTo>
                              <a:pt x="972" y="1894"/>
                            </a:lnTo>
                            <a:lnTo>
                              <a:pt x="977" y="1890"/>
                            </a:lnTo>
                            <a:lnTo>
                              <a:pt x="980" y="1886"/>
                            </a:lnTo>
                            <a:lnTo>
                              <a:pt x="981" y="1883"/>
                            </a:lnTo>
                            <a:lnTo>
                              <a:pt x="980" y="1878"/>
                            </a:lnTo>
                            <a:lnTo>
                              <a:pt x="978" y="1874"/>
                            </a:lnTo>
                            <a:lnTo>
                              <a:pt x="976" y="1869"/>
                            </a:lnTo>
                            <a:lnTo>
                              <a:pt x="972" y="1865"/>
                            </a:lnTo>
                            <a:lnTo>
                              <a:pt x="965" y="1857"/>
                            </a:lnTo>
                            <a:lnTo>
                              <a:pt x="958" y="1849"/>
                            </a:lnTo>
                            <a:lnTo>
                              <a:pt x="956" y="1846"/>
                            </a:lnTo>
                            <a:lnTo>
                              <a:pt x="956" y="1843"/>
                            </a:lnTo>
                            <a:lnTo>
                              <a:pt x="956" y="1840"/>
                            </a:lnTo>
                            <a:lnTo>
                              <a:pt x="958" y="1837"/>
                            </a:lnTo>
                            <a:lnTo>
                              <a:pt x="966" y="1833"/>
                            </a:lnTo>
                            <a:lnTo>
                              <a:pt x="971" y="1827"/>
                            </a:lnTo>
                            <a:lnTo>
                              <a:pt x="976" y="1821"/>
                            </a:lnTo>
                            <a:lnTo>
                              <a:pt x="980" y="1817"/>
                            </a:lnTo>
                            <a:lnTo>
                              <a:pt x="985" y="1811"/>
                            </a:lnTo>
                            <a:lnTo>
                              <a:pt x="990" y="1806"/>
                            </a:lnTo>
                            <a:lnTo>
                              <a:pt x="997" y="1801"/>
                            </a:lnTo>
                            <a:lnTo>
                              <a:pt x="1005" y="1796"/>
                            </a:lnTo>
                            <a:lnTo>
                              <a:pt x="1009" y="1794"/>
                            </a:lnTo>
                            <a:lnTo>
                              <a:pt x="1010" y="1791"/>
                            </a:lnTo>
                            <a:lnTo>
                              <a:pt x="1011" y="1788"/>
                            </a:lnTo>
                            <a:lnTo>
                              <a:pt x="1010" y="1785"/>
                            </a:lnTo>
                            <a:lnTo>
                              <a:pt x="1009" y="1779"/>
                            </a:lnTo>
                            <a:lnTo>
                              <a:pt x="1007" y="1772"/>
                            </a:lnTo>
                            <a:lnTo>
                              <a:pt x="1008" y="1769"/>
                            </a:lnTo>
                            <a:lnTo>
                              <a:pt x="1010" y="1767"/>
                            </a:lnTo>
                            <a:lnTo>
                              <a:pt x="1014" y="1765"/>
                            </a:lnTo>
                            <a:lnTo>
                              <a:pt x="1018" y="1764"/>
                            </a:lnTo>
                            <a:lnTo>
                              <a:pt x="1027" y="1762"/>
                            </a:lnTo>
                            <a:lnTo>
                              <a:pt x="1038" y="1760"/>
                            </a:lnTo>
                            <a:lnTo>
                              <a:pt x="1044" y="1759"/>
                            </a:lnTo>
                            <a:lnTo>
                              <a:pt x="1048" y="1757"/>
                            </a:lnTo>
                            <a:lnTo>
                              <a:pt x="1053" y="1754"/>
                            </a:lnTo>
                            <a:lnTo>
                              <a:pt x="1055" y="1749"/>
                            </a:lnTo>
                            <a:lnTo>
                              <a:pt x="1057" y="1745"/>
                            </a:lnTo>
                            <a:lnTo>
                              <a:pt x="1058" y="1738"/>
                            </a:lnTo>
                            <a:lnTo>
                              <a:pt x="1057" y="1730"/>
                            </a:lnTo>
                            <a:lnTo>
                              <a:pt x="1054" y="1720"/>
                            </a:lnTo>
                            <a:lnTo>
                              <a:pt x="1051" y="1715"/>
                            </a:lnTo>
                            <a:lnTo>
                              <a:pt x="1047" y="1710"/>
                            </a:lnTo>
                            <a:lnTo>
                              <a:pt x="1043" y="1707"/>
                            </a:lnTo>
                            <a:lnTo>
                              <a:pt x="1036" y="1705"/>
                            </a:lnTo>
                            <a:lnTo>
                              <a:pt x="1025" y="1700"/>
                            </a:lnTo>
                            <a:lnTo>
                              <a:pt x="1012" y="1697"/>
                            </a:lnTo>
                            <a:lnTo>
                              <a:pt x="1009" y="1695"/>
                            </a:lnTo>
                            <a:lnTo>
                              <a:pt x="1007" y="1692"/>
                            </a:lnTo>
                            <a:lnTo>
                              <a:pt x="1007" y="1689"/>
                            </a:lnTo>
                            <a:lnTo>
                              <a:pt x="1007" y="1687"/>
                            </a:lnTo>
                            <a:lnTo>
                              <a:pt x="1010" y="1682"/>
                            </a:lnTo>
                            <a:lnTo>
                              <a:pt x="1016" y="1677"/>
                            </a:lnTo>
                            <a:lnTo>
                              <a:pt x="1029" y="1669"/>
                            </a:lnTo>
                            <a:lnTo>
                              <a:pt x="1039" y="1663"/>
                            </a:lnTo>
                            <a:lnTo>
                              <a:pt x="1044" y="1660"/>
                            </a:lnTo>
                            <a:lnTo>
                              <a:pt x="1047" y="1657"/>
                            </a:lnTo>
                            <a:lnTo>
                              <a:pt x="1049" y="1652"/>
                            </a:lnTo>
                            <a:lnTo>
                              <a:pt x="1050" y="1649"/>
                            </a:lnTo>
                            <a:lnTo>
                              <a:pt x="1050" y="1646"/>
                            </a:lnTo>
                            <a:lnTo>
                              <a:pt x="1050" y="1642"/>
                            </a:lnTo>
                            <a:lnTo>
                              <a:pt x="1049" y="1639"/>
                            </a:lnTo>
                            <a:lnTo>
                              <a:pt x="1047" y="1636"/>
                            </a:lnTo>
                            <a:lnTo>
                              <a:pt x="1044" y="1629"/>
                            </a:lnTo>
                            <a:lnTo>
                              <a:pt x="1039" y="1622"/>
                            </a:lnTo>
                            <a:lnTo>
                              <a:pt x="1036" y="1617"/>
                            </a:lnTo>
                            <a:lnTo>
                              <a:pt x="1034" y="1611"/>
                            </a:lnTo>
                            <a:lnTo>
                              <a:pt x="1035" y="1606"/>
                            </a:lnTo>
                            <a:lnTo>
                              <a:pt x="1036" y="1601"/>
                            </a:lnTo>
                            <a:lnTo>
                              <a:pt x="1037" y="1597"/>
                            </a:lnTo>
                            <a:lnTo>
                              <a:pt x="1039" y="1592"/>
                            </a:lnTo>
                            <a:lnTo>
                              <a:pt x="1045" y="1584"/>
                            </a:lnTo>
                            <a:lnTo>
                              <a:pt x="1051" y="1576"/>
                            </a:lnTo>
                            <a:lnTo>
                              <a:pt x="1054" y="1562"/>
                            </a:lnTo>
                            <a:lnTo>
                              <a:pt x="1056" y="1544"/>
                            </a:lnTo>
                            <a:lnTo>
                              <a:pt x="1057" y="1524"/>
                            </a:lnTo>
                            <a:lnTo>
                              <a:pt x="1058" y="1504"/>
                            </a:lnTo>
                            <a:lnTo>
                              <a:pt x="1057" y="1494"/>
                            </a:lnTo>
                            <a:lnTo>
                              <a:pt x="1056" y="1485"/>
                            </a:lnTo>
                            <a:lnTo>
                              <a:pt x="1053" y="1477"/>
                            </a:lnTo>
                            <a:lnTo>
                              <a:pt x="1049" y="1470"/>
                            </a:lnTo>
                            <a:lnTo>
                              <a:pt x="1046" y="1463"/>
                            </a:lnTo>
                            <a:lnTo>
                              <a:pt x="1040" y="1459"/>
                            </a:lnTo>
                            <a:lnTo>
                              <a:pt x="1032" y="1455"/>
                            </a:lnTo>
                            <a:lnTo>
                              <a:pt x="1025" y="1455"/>
                            </a:lnTo>
                            <a:lnTo>
                              <a:pt x="1025" y="1470"/>
                            </a:lnTo>
                            <a:lnTo>
                              <a:pt x="1024" y="1485"/>
                            </a:lnTo>
                            <a:lnTo>
                              <a:pt x="1024" y="1501"/>
                            </a:lnTo>
                            <a:lnTo>
                              <a:pt x="1026" y="1517"/>
                            </a:lnTo>
                            <a:lnTo>
                              <a:pt x="1027" y="1520"/>
                            </a:lnTo>
                            <a:lnTo>
                              <a:pt x="1027" y="1523"/>
                            </a:lnTo>
                            <a:lnTo>
                              <a:pt x="1027" y="1524"/>
                            </a:lnTo>
                            <a:lnTo>
                              <a:pt x="1025" y="1524"/>
                            </a:lnTo>
                            <a:lnTo>
                              <a:pt x="1021" y="1523"/>
                            </a:lnTo>
                            <a:lnTo>
                              <a:pt x="1016" y="1520"/>
                            </a:lnTo>
                            <a:lnTo>
                              <a:pt x="1009" y="1516"/>
                            </a:lnTo>
                            <a:lnTo>
                              <a:pt x="1001" y="1511"/>
                            </a:lnTo>
                            <a:lnTo>
                              <a:pt x="994" y="1508"/>
                            </a:lnTo>
                            <a:lnTo>
                              <a:pt x="986" y="1507"/>
                            </a:lnTo>
                            <a:lnTo>
                              <a:pt x="977" y="1509"/>
                            </a:lnTo>
                            <a:lnTo>
                              <a:pt x="968" y="1514"/>
                            </a:lnTo>
                            <a:lnTo>
                              <a:pt x="964" y="1516"/>
                            </a:lnTo>
                            <a:lnTo>
                              <a:pt x="959" y="1516"/>
                            </a:lnTo>
                            <a:lnTo>
                              <a:pt x="953" y="1514"/>
                            </a:lnTo>
                            <a:lnTo>
                              <a:pt x="949" y="1511"/>
                            </a:lnTo>
                            <a:lnTo>
                              <a:pt x="938" y="1501"/>
                            </a:lnTo>
                            <a:lnTo>
                              <a:pt x="927" y="1493"/>
                            </a:lnTo>
                            <a:lnTo>
                              <a:pt x="915" y="1488"/>
                            </a:lnTo>
                            <a:lnTo>
                              <a:pt x="900" y="1482"/>
                            </a:lnTo>
                            <a:lnTo>
                              <a:pt x="895" y="1480"/>
                            </a:lnTo>
                            <a:lnTo>
                              <a:pt x="890" y="1477"/>
                            </a:lnTo>
                            <a:lnTo>
                              <a:pt x="886" y="1473"/>
                            </a:lnTo>
                            <a:lnTo>
                              <a:pt x="882" y="1470"/>
                            </a:lnTo>
                            <a:lnTo>
                              <a:pt x="878" y="1462"/>
                            </a:lnTo>
                            <a:lnTo>
                              <a:pt x="873" y="1454"/>
                            </a:lnTo>
                            <a:lnTo>
                              <a:pt x="872" y="1452"/>
                            </a:lnTo>
                            <a:lnTo>
                              <a:pt x="870" y="1449"/>
                            </a:lnTo>
                            <a:lnTo>
                              <a:pt x="868" y="1447"/>
                            </a:lnTo>
                            <a:lnTo>
                              <a:pt x="864" y="1445"/>
                            </a:lnTo>
                            <a:lnTo>
                              <a:pt x="861" y="1444"/>
                            </a:lnTo>
                            <a:lnTo>
                              <a:pt x="858" y="1444"/>
                            </a:lnTo>
                            <a:lnTo>
                              <a:pt x="852" y="1447"/>
                            </a:lnTo>
                            <a:lnTo>
                              <a:pt x="847" y="1449"/>
                            </a:lnTo>
                            <a:lnTo>
                              <a:pt x="832" y="1455"/>
                            </a:lnTo>
                            <a:lnTo>
                              <a:pt x="820" y="1460"/>
                            </a:lnTo>
                            <a:lnTo>
                              <a:pt x="814" y="1461"/>
                            </a:lnTo>
                            <a:lnTo>
                              <a:pt x="809" y="1462"/>
                            </a:lnTo>
                            <a:lnTo>
                              <a:pt x="804" y="1462"/>
                            </a:lnTo>
                            <a:lnTo>
                              <a:pt x="801" y="1461"/>
                            </a:lnTo>
                            <a:lnTo>
                              <a:pt x="797" y="1460"/>
                            </a:lnTo>
                            <a:lnTo>
                              <a:pt x="793" y="1457"/>
                            </a:lnTo>
                            <a:lnTo>
                              <a:pt x="790" y="1453"/>
                            </a:lnTo>
                            <a:lnTo>
                              <a:pt x="788" y="1449"/>
                            </a:lnTo>
                            <a:lnTo>
                              <a:pt x="782" y="1438"/>
                            </a:lnTo>
                            <a:lnTo>
                              <a:pt x="779" y="1421"/>
                            </a:lnTo>
                            <a:lnTo>
                              <a:pt x="773" y="1421"/>
                            </a:lnTo>
                            <a:lnTo>
                              <a:pt x="768" y="1421"/>
                            </a:lnTo>
                            <a:lnTo>
                              <a:pt x="762" y="1421"/>
                            </a:lnTo>
                            <a:lnTo>
                              <a:pt x="757" y="1423"/>
                            </a:lnTo>
                            <a:lnTo>
                              <a:pt x="747" y="1428"/>
                            </a:lnTo>
                            <a:lnTo>
                              <a:pt x="738" y="1432"/>
                            </a:lnTo>
                            <a:lnTo>
                              <a:pt x="729" y="1438"/>
                            </a:lnTo>
                            <a:lnTo>
                              <a:pt x="720" y="1441"/>
                            </a:lnTo>
                            <a:lnTo>
                              <a:pt x="715" y="1442"/>
                            </a:lnTo>
                            <a:lnTo>
                              <a:pt x="712" y="1442"/>
                            </a:lnTo>
                            <a:lnTo>
                              <a:pt x="709" y="1441"/>
                            </a:lnTo>
                            <a:lnTo>
                              <a:pt x="704" y="1439"/>
                            </a:lnTo>
                            <a:lnTo>
                              <a:pt x="696" y="1433"/>
                            </a:lnTo>
                            <a:lnTo>
                              <a:pt x="686" y="1424"/>
                            </a:lnTo>
                            <a:lnTo>
                              <a:pt x="676" y="1414"/>
                            </a:lnTo>
                            <a:lnTo>
                              <a:pt x="668" y="1405"/>
                            </a:lnTo>
                            <a:lnTo>
                              <a:pt x="664" y="1400"/>
                            </a:lnTo>
                            <a:lnTo>
                              <a:pt x="662" y="1395"/>
                            </a:lnTo>
                            <a:lnTo>
                              <a:pt x="661" y="1392"/>
                            </a:lnTo>
                            <a:lnTo>
                              <a:pt x="662" y="1389"/>
                            </a:lnTo>
                            <a:lnTo>
                              <a:pt x="664" y="1386"/>
                            </a:lnTo>
                            <a:lnTo>
                              <a:pt x="670" y="1385"/>
                            </a:lnTo>
                            <a:lnTo>
                              <a:pt x="676" y="1385"/>
                            </a:lnTo>
                            <a:lnTo>
                              <a:pt x="686" y="1386"/>
                            </a:lnTo>
                            <a:lnTo>
                              <a:pt x="701" y="1390"/>
                            </a:lnTo>
                            <a:lnTo>
                              <a:pt x="715" y="1392"/>
                            </a:lnTo>
                            <a:lnTo>
                              <a:pt x="719" y="1392"/>
                            </a:lnTo>
                            <a:lnTo>
                              <a:pt x="721" y="1391"/>
                            </a:lnTo>
                            <a:lnTo>
                              <a:pt x="723" y="1389"/>
                            </a:lnTo>
                            <a:lnTo>
                              <a:pt x="724" y="1386"/>
                            </a:lnTo>
                            <a:lnTo>
                              <a:pt x="724" y="1384"/>
                            </a:lnTo>
                            <a:lnTo>
                              <a:pt x="723" y="1380"/>
                            </a:lnTo>
                            <a:lnTo>
                              <a:pt x="721" y="1375"/>
                            </a:lnTo>
                            <a:lnTo>
                              <a:pt x="719" y="1369"/>
                            </a:lnTo>
                            <a:lnTo>
                              <a:pt x="708" y="1352"/>
                            </a:lnTo>
                            <a:lnTo>
                              <a:pt x="694" y="1336"/>
                            </a:lnTo>
                            <a:lnTo>
                              <a:pt x="682" y="1321"/>
                            </a:lnTo>
                            <a:lnTo>
                              <a:pt x="670" y="1306"/>
                            </a:lnTo>
                            <a:lnTo>
                              <a:pt x="665" y="1300"/>
                            </a:lnTo>
                            <a:lnTo>
                              <a:pt x="661" y="1292"/>
                            </a:lnTo>
                            <a:lnTo>
                              <a:pt x="658" y="1284"/>
                            </a:lnTo>
                            <a:lnTo>
                              <a:pt x="655" y="1275"/>
                            </a:lnTo>
                            <a:lnTo>
                              <a:pt x="654" y="1267"/>
                            </a:lnTo>
                            <a:lnTo>
                              <a:pt x="654" y="1259"/>
                            </a:lnTo>
                            <a:lnTo>
                              <a:pt x="656" y="1249"/>
                            </a:lnTo>
                            <a:lnTo>
                              <a:pt x="660" y="1239"/>
                            </a:lnTo>
                            <a:lnTo>
                              <a:pt x="662" y="1232"/>
                            </a:lnTo>
                            <a:lnTo>
                              <a:pt x="663" y="1226"/>
                            </a:lnTo>
                            <a:lnTo>
                              <a:pt x="662" y="1222"/>
                            </a:lnTo>
                            <a:lnTo>
                              <a:pt x="661" y="1217"/>
                            </a:lnTo>
                            <a:lnTo>
                              <a:pt x="658" y="1213"/>
                            </a:lnTo>
                            <a:lnTo>
                              <a:pt x="654" y="1210"/>
                            </a:lnTo>
                            <a:lnTo>
                              <a:pt x="651" y="1206"/>
                            </a:lnTo>
                            <a:lnTo>
                              <a:pt x="646" y="1203"/>
                            </a:lnTo>
                            <a:lnTo>
                              <a:pt x="639" y="1197"/>
                            </a:lnTo>
                            <a:lnTo>
                              <a:pt x="631" y="1192"/>
                            </a:lnTo>
                            <a:lnTo>
                              <a:pt x="629" y="1188"/>
                            </a:lnTo>
                            <a:lnTo>
                              <a:pt x="626" y="1184"/>
                            </a:lnTo>
                            <a:lnTo>
                              <a:pt x="625" y="1181"/>
                            </a:lnTo>
                            <a:lnTo>
                              <a:pt x="626" y="1175"/>
                            </a:lnTo>
                            <a:lnTo>
                              <a:pt x="630" y="1161"/>
                            </a:lnTo>
                            <a:lnTo>
                              <a:pt x="633" y="1143"/>
                            </a:lnTo>
                            <a:lnTo>
                              <a:pt x="635" y="1134"/>
                            </a:lnTo>
                            <a:lnTo>
                              <a:pt x="635" y="1125"/>
                            </a:lnTo>
                            <a:lnTo>
                              <a:pt x="636" y="1117"/>
                            </a:lnTo>
                            <a:lnTo>
                              <a:pt x="635" y="1111"/>
                            </a:lnTo>
                            <a:lnTo>
                              <a:pt x="640" y="1098"/>
                            </a:lnTo>
                            <a:lnTo>
                              <a:pt x="643" y="1086"/>
                            </a:lnTo>
                            <a:lnTo>
                              <a:pt x="645" y="1075"/>
                            </a:lnTo>
                            <a:lnTo>
                              <a:pt x="647" y="1063"/>
                            </a:lnTo>
                            <a:lnTo>
                              <a:pt x="649" y="1052"/>
                            </a:lnTo>
                            <a:lnTo>
                              <a:pt x="652" y="1039"/>
                            </a:lnTo>
                            <a:lnTo>
                              <a:pt x="655" y="1027"/>
                            </a:lnTo>
                            <a:lnTo>
                              <a:pt x="662" y="1014"/>
                            </a:lnTo>
                            <a:lnTo>
                              <a:pt x="676" y="989"/>
                            </a:lnTo>
                            <a:lnTo>
                              <a:pt x="691" y="966"/>
                            </a:lnTo>
                            <a:lnTo>
                              <a:pt x="696" y="954"/>
                            </a:lnTo>
                            <a:lnTo>
                              <a:pt x="700" y="941"/>
                            </a:lnTo>
                            <a:lnTo>
                              <a:pt x="702" y="928"/>
                            </a:lnTo>
                            <a:lnTo>
                              <a:pt x="703" y="913"/>
                            </a:lnTo>
                            <a:lnTo>
                              <a:pt x="702" y="904"/>
                            </a:lnTo>
                            <a:lnTo>
                              <a:pt x="701" y="896"/>
                            </a:lnTo>
                            <a:lnTo>
                              <a:pt x="699" y="889"/>
                            </a:lnTo>
                            <a:lnTo>
                              <a:pt x="696" y="884"/>
                            </a:lnTo>
                            <a:lnTo>
                              <a:pt x="693" y="879"/>
                            </a:lnTo>
                            <a:lnTo>
                              <a:pt x="690" y="875"/>
                            </a:lnTo>
                            <a:lnTo>
                              <a:pt x="686" y="873"/>
                            </a:lnTo>
                            <a:lnTo>
                              <a:pt x="682" y="870"/>
                            </a:lnTo>
                            <a:lnTo>
                              <a:pt x="679" y="868"/>
                            </a:lnTo>
                            <a:lnTo>
                              <a:pt x="673" y="868"/>
                            </a:lnTo>
                            <a:lnTo>
                              <a:pt x="669" y="867"/>
                            </a:lnTo>
                            <a:lnTo>
                              <a:pt x="664" y="868"/>
                            </a:lnTo>
                            <a:lnTo>
                              <a:pt x="653" y="869"/>
                            </a:lnTo>
                            <a:lnTo>
                              <a:pt x="642" y="871"/>
                            </a:lnTo>
                            <a:lnTo>
                              <a:pt x="631" y="875"/>
                            </a:lnTo>
                            <a:lnTo>
                              <a:pt x="621" y="877"/>
                            </a:lnTo>
                            <a:lnTo>
                              <a:pt x="610" y="878"/>
                            </a:lnTo>
                            <a:lnTo>
                              <a:pt x="600" y="879"/>
                            </a:lnTo>
                            <a:lnTo>
                              <a:pt x="595" y="878"/>
                            </a:lnTo>
                            <a:lnTo>
                              <a:pt x="592" y="877"/>
                            </a:lnTo>
                            <a:lnTo>
                              <a:pt x="587" y="876"/>
                            </a:lnTo>
                            <a:lnTo>
                              <a:pt x="584" y="873"/>
                            </a:lnTo>
                            <a:lnTo>
                              <a:pt x="581" y="870"/>
                            </a:lnTo>
                            <a:lnTo>
                              <a:pt x="577" y="866"/>
                            </a:lnTo>
                            <a:lnTo>
                              <a:pt x="575" y="860"/>
                            </a:lnTo>
                            <a:lnTo>
                              <a:pt x="574" y="855"/>
                            </a:lnTo>
                            <a:lnTo>
                              <a:pt x="573" y="854"/>
                            </a:lnTo>
                            <a:lnTo>
                              <a:pt x="558" y="855"/>
                            </a:lnTo>
                            <a:lnTo>
                              <a:pt x="546" y="857"/>
                            </a:lnTo>
                            <a:lnTo>
                              <a:pt x="536" y="861"/>
                            </a:lnTo>
                            <a:lnTo>
                              <a:pt x="526" y="866"/>
                            </a:lnTo>
                            <a:lnTo>
                              <a:pt x="516" y="869"/>
                            </a:lnTo>
                            <a:lnTo>
                              <a:pt x="505" y="870"/>
                            </a:lnTo>
                            <a:lnTo>
                              <a:pt x="497" y="870"/>
                            </a:lnTo>
                            <a:lnTo>
                              <a:pt x="491" y="869"/>
                            </a:lnTo>
                            <a:lnTo>
                              <a:pt x="482" y="868"/>
                            </a:lnTo>
                            <a:lnTo>
                              <a:pt x="473" y="865"/>
                            </a:lnTo>
                            <a:lnTo>
                              <a:pt x="461" y="862"/>
                            </a:lnTo>
                            <a:lnTo>
                              <a:pt x="448" y="861"/>
                            </a:lnTo>
                            <a:lnTo>
                              <a:pt x="436" y="861"/>
                            </a:lnTo>
                            <a:lnTo>
                              <a:pt x="425" y="862"/>
                            </a:lnTo>
                            <a:lnTo>
                              <a:pt x="413" y="864"/>
                            </a:lnTo>
                            <a:lnTo>
                              <a:pt x="402" y="864"/>
                            </a:lnTo>
                            <a:lnTo>
                              <a:pt x="389" y="864"/>
                            </a:lnTo>
                            <a:lnTo>
                              <a:pt x="378" y="862"/>
                            </a:lnTo>
                            <a:lnTo>
                              <a:pt x="377" y="861"/>
                            </a:lnTo>
                            <a:lnTo>
                              <a:pt x="370" y="860"/>
                            </a:lnTo>
                            <a:lnTo>
                              <a:pt x="365" y="860"/>
                            </a:lnTo>
                            <a:lnTo>
                              <a:pt x="358" y="862"/>
                            </a:lnTo>
                            <a:lnTo>
                              <a:pt x="354" y="866"/>
                            </a:lnTo>
                            <a:lnTo>
                              <a:pt x="343" y="875"/>
                            </a:lnTo>
                            <a:lnTo>
                              <a:pt x="334" y="885"/>
                            </a:lnTo>
                            <a:lnTo>
                              <a:pt x="324" y="896"/>
                            </a:lnTo>
                            <a:lnTo>
                              <a:pt x="313" y="907"/>
                            </a:lnTo>
                            <a:lnTo>
                              <a:pt x="306" y="910"/>
                            </a:lnTo>
                            <a:lnTo>
                              <a:pt x="300" y="914"/>
                            </a:lnTo>
                            <a:lnTo>
                              <a:pt x="294" y="916"/>
                            </a:lnTo>
                            <a:lnTo>
                              <a:pt x="286" y="917"/>
                            </a:lnTo>
                            <a:lnTo>
                              <a:pt x="278" y="917"/>
                            </a:lnTo>
                            <a:lnTo>
                              <a:pt x="271" y="916"/>
                            </a:lnTo>
                            <a:lnTo>
                              <a:pt x="266" y="913"/>
                            </a:lnTo>
                            <a:lnTo>
                              <a:pt x="261" y="909"/>
                            </a:lnTo>
                            <a:lnTo>
                              <a:pt x="258" y="905"/>
                            </a:lnTo>
                            <a:lnTo>
                              <a:pt x="256" y="900"/>
                            </a:lnTo>
                            <a:lnTo>
                              <a:pt x="255" y="895"/>
                            </a:lnTo>
                            <a:lnTo>
                              <a:pt x="255" y="888"/>
                            </a:lnTo>
                            <a:lnTo>
                              <a:pt x="255" y="883"/>
                            </a:lnTo>
                            <a:lnTo>
                              <a:pt x="256" y="876"/>
                            </a:lnTo>
                            <a:lnTo>
                              <a:pt x="258" y="869"/>
                            </a:lnTo>
                            <a:lnTo>
                              <a:pt x="260" y="862"/>
                            </a:lnTo>
                            <a:lnTo>
                              <a:pt x="264" y="857"/>
                            </a:lnTo>
                            <a:lnTo>
                              <a:pt x="267" y="851"/>
                            </a:lnTo>
                            <a:lnTo>
                              <a:pt x="271" y="847"/>
                            </a:lnTo>
                            <a:lnTo>
                              <a:pt x="276" y="842"/>
                            </a:lnTo>
                            <a:lnTo>
                              <a:pt x="281" y="837"/>
                            </a:lnTo>
                            <a:lnTo>
                              <a:pt x="286" y="831"/>
                            </a:lnTo>
                            <a:lnTo>
                              <a:pt x="289" y="827"/>
                            </a:lnTo>
                            <a:lnTo>
                              <a:pt x="291" y="821"/>
                            </a:lnTo>
                            <a:lnTo>
                              <a:pt x="293" y="817"/>
                            </a:lnTo>
                            <a:lnTo>
                              <a:pt x="293" y="812"/>
                            </a:lnTo>
                            <a:lnTo>
                              <a:pt x="293" y="807"/>
                            </a:lnTo>
                            <a:lnTo>
                              <a:pt x="291" y="802"/>
                            </a:lnTo>
                            <a:lnTo>
                              <a:pt x="287" y="794"/>
                            </a:lnTo>
                            <a:lnTo>
                              <a:pt x="279" y="785"/>
                            </a:lnTo>
                            <a:lnTo>
                              <a:pt x="270" y="776"/>
                            </a:lnTo>
                            <a:lnTo>
                              <a:pt x="259" y="768"/>
                            </a:lnTo>
                            <a:lnTo>
                              <a:pt x="236" y="751"/>
                            </a:lnTo>
                            <a:lnTo>
                              <a:pt x="211" y="736"/>
                            </a:lnTo>
                            <a:lnTo>
                              <a:pt x="200" y="728"/>
                            </a:lnTo>
                            <a:lnTo>
                              <a:pt x="190" y="721"/>
                            </a:lnTo>
                            <a:lnTo>
                              <a:pt x="181" y="713"/>
                            </a:lnTo>
                            <a:lnTo>
                              <a:pt x="176" y="706"/>
                            </a:lnTo>
                            <a:lnTo>
                              <a:pt x="167" y="702"/>
                            </a:lnTo>
                            <a:lnTo>
                              <a:pt x="161" y="699"/>
                            </a:lnTo>
                            <a:lnTo>
                              <a:pt x="158" y="697"/>
                            </a:lnTo>
                            <a:lnTo>
                              <a:pt x="155" y="697"/>
                            </a:lnTo>
                            <a:lnTo>
                              <a:pt x="150" y="697"/>
                            </a:lnTo>
                            <a:lnTo>
                              <a:pt x="145" y="698"/>
                            </a:lnTo>
                            <a:lnTo>
                              <a:pt x="135" y="701"/>
                            </a:lnTo>
                            <a:lnTo>
                              <a:pt x="123" y="707"/>
                            </a:lnTo>
                            <a:lnTo>
                              <a:pt x="112" y="710"/>
                            </a:lnTo>
                            <a:lnTo>
                              <a:pt x="102" y="711"/>
                            </a:lnTo>
                            <a:lnTo>
                              <a:pt x="94" y="711"/>
                            </a:lnTo>
                            <a:lnTo>
                              <a:pt x="88" y="710"/>
                            </a:lnTo>
                            <a:lnTo>
                              <a:pt x="82" y="709"/>
                            </a:lnTo>
                            <a:lnTo>
                              <a:pt x="79" y="707"/>
                            </a:lnTo>
                            <a:lnTo>
                              <a:pt x="72" y="703"/>
                            </a:lnTo>
                            <a:lnTo>
                              <a:pt x="68" y="700"/>
                            </a:lnTo>
                            <a:lnTo>
                              <a:pt x="66" y="700"/>
                            </a:lnTo>
                            <a:lnTo>
                              <a:pt x="64" y="700"/>
                            </a:lnTo>
                            <a:lnTo>
                              <a:pt x="62" y="701"/>
                            </a:lnTo>
                            <a:lnTo>
                              <a:pt x="60" y="703"/>
                            </a:lnTo>
                            <a:lnTo>
                              <a:pt x="53" y="712"/>
                            </a:lnTo>
                            <a:lnTo>
                              <a:pt x="43" y="729"/>
                            </a:lnTo>
                            <a:lnTo>
                              <a:pt x="41" y="732"/>
                            </a:lnTo>
                            <a:lnTo>
                              <a:pt x="39" y="733"/>
                            </a:lnTo>
                            <a:lnTo>
                              <a:pt x="38" y="733"/>
                            </a:lnTo>
                            <a:lnTo>
                              <a:pt x="35" y="732"/>
                            </a:lnTo>
                            <a:lnTo>
                              <a:pt x="33" y="728"/>
                            </a:lnTo>
                            <a:lnTo>
                              <a:pt x="32" y="720"/>
                            </a:lnTo>
                            <a:lnTo>
                              <a:pt x="31" y="702"/>
                            </a:lnTo>
                            <a:lnTo>
                              <a:pt x="31" y="691"/>
                            </a:lnTo>
                            <a:lnTo>
                              <a:pt x="7" y="691"/>
                            </a:lnTo>
                            <a:lnTo>
                              <a:pt x="3" y="682"/>
                            </a:lnTo>
                            <a:lnTo>
                              <a:pt x="1" y="674"/>
                            </a:lnTo>
                            <a:lnTo>
                              <a:pt x="0" y="670"/>
                            </a:lnTo>
                            <a:lnTo>
                              <a:pt x="1" y="666"/>
                            </a:lnTo>
                            <a:lnTo>
                              <a:pt x="2" y="662"/>
                            </a:lnTo>
                            <a:lnTo>
                              <a:pt x="4" y="658"/>
                            </a:lnTo>
                            <a:lnTo>
                              <a:pt x="9" y="649"/>
                            </a:lnTo>
                            <a:lnTo>
                              <a:pt x="11" y="643"/>
                            </a:lnTo>
                            <a:lnTo>
                              <a:pt x="12" y="638"/>
                            </a:lnTo>
                            <a:lnTo>
                              <a:pt x="14" y="630"/>
                            </a:lnTo>
                            <a:lnTo>
                              <a:pt x="15" y="626"/>
                            </a:lnTo>
                            <a:lnTo>
                              <a:pt x="18" y="623"/>
                            </a:lnTo>
                            <a:lnTo>
                              <a:pt x="21" y="621"/>
                            </a:lnTo>
                            <a:lnTo>
                              <a:pt x="24" y="620"/>
                            </a:lnTo>
                            <a:lnTo>
                              <a:pt x="32" y="619"/>
                            </a:lnTo>
                            <a:lnTo>
                              <a:pt x="41" y="621"/>
                            </a:lnTo>
                            <a:lnTo>
                              <a:pt x="50" y="623"/>
                            </a:lnTo>
                            <a:lnTo>
                              <a:pt x="59" y="626"/>
                            </a:lnTo>
                            <a:lnTo>
                              <a:pt x="68" y="627"/>
                            </a:lnTo>
                            <a:lnTo>
                              <a:pt x="74" y="627"/>
                            </a:lnTo>
                            <a:lnTo>
                              <a:pt x="78" y="624"/>
                            </a:lnTo>
                            <a:lnTo>
                              <a:pt x="82" y="622"/>
                            </a:lnTo>
                            <a:lnTo>
                              <a:pt x="87" y="618"/>
                            </a:lnTo>
                            <a:lnTo>
                              <a:pt x="91" y="613"/>
                            </a:lnTo>
                            <a:lnTo>
                              <a:pt x="96" y="608"/>
                            </a:lnTo>
                            <a:lnTo>
                              <a:pt x="99" y="602"/>
                            </a:lnTo>
                            <a:lnTo>
                              <a:pt x="101" y="598"/>
                            </a:lnTo>
                            <a:lnTo>
                              <a:pt x="101" y="593"/>
                            </a:lnTo>
                            <a:lnTo>
                              <a:pt x="100" y="587"/>
                            </a:lnTo>
                            <a:lnTo>
                              <a:pt x="98" y="580"/>
                            </a:lnTo>
                            <a:lnTo>
                              <a:pt x="94" y="575"/>
                            </a:lnTo>
                            <a:lnTo>
                              <a:pt x="91" y="571"/>
                            </a:lnTo>
                            <a:lnTo>
                              <a:pt x="81" y="563"/>
                            </a:lnTo>
                            <a:lnTo>
                              <a:pt x="71" y="553"/>
                            </a:lnTo>
                            <a:lnTo>
                              <a:pt x="64" y="545"/>
                            </a:lnTo>
                            <a:lnTo>
                              <a:pt x="59" y="538"/>
                            </a:lnTo>
                            <a:lnTo>
                              <a:pt x="53" y="528"/>
                            </a:lnTo>
                            <a:lnTo>
                              <a:pt x="50" y="519"/>
                            </a:lnTo>
                            <a:lnTo>
                              <a:pt x="49" y="514"/>
                            </a:lnTo>
                            <a:lnTo>
                              <a:pt x="48" y="510"/>
                            </a:lnTo>
                            <a:lnTo>
                              <a:pt x="49" y="505"/>
                            </a:lnTo>
                            <a:lnTo>
                              <a:pt x="50" y="501"/>
                            </a:lnTo>
                            <a:lnTo>
                              <a:pt x="51" y="496"/>
                            </a:lnTo>
                            <a:lnTo>
                              <a:pt x="54" y="492"/>
                            </a:lnTo>
                            <a:lnTo>
                              <a:pt x="59" y="489"/>
                            </a:lnTo>
                            <a:lnTo>
                              <a:pt x="64" y="484"/>
                            </a:lnTo>
                            <a:lnTo>
                              <a:pt x="82" y="476"/>
                            </a:lnTo>
                            <a:lnTo>
                              <a:pt x="100" y="468"/>
                            </a:lnTo>
                            <a:lnTo>
                              <a:pt x="108" y="462"/>
                            </a:lnTo>
                            <a:lnTo>
                              <a:pt x="114" y="458"/>
                            </a:lnTo>
                            <a:lnTo>
                              <a:pt x="117" y="454"/>
                            </a:lnTo>
                            <a:lnTo>
                              <a:pt x="119" y="451"/>
                            </a:lnTo>
                            <a:lnTo>
                              <a:pt x="121" y="448"/>
                            </a:lnTo>
                            <a:lnTo>
                              <a:pt x="121" y="444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3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39930" y="5108112"/>
                        <a:ext cx="1023806" cy="14486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66" y="192"/>
                          </a:cxn>
                          <a:cxn ang="0">
                            <a:pos x="1750" y="189"/>
                          </a:cxn>
                          <a:cxn ang="0">
                            <a:pos x="1670" y="287"/>
                          </a:cxn>
                          <a:cxn ang="0">
                            <a:pos x="1504" y="259"/>
                          </a:cxn>
                          <a:cxn ang="0">
                            <a:pos x="1517" y="188"/>
                          </a:cxn>
                          <a:cxn ang="0">
                            <a:pos x="1501" y="78"/>
                          </a:cxn>
                          <a:cxn ang="0">
                            <a:pos x="1382" y="156"/>
                          </a:cxn>
                          <a:cxn ang="0">
                            <a:pos x="1316" y="117"/>
                          </a:cxn>
                          <a:cxn ang="0">
                            <a:pos x="1144" y="136"/>
                          </a:cxn>
                          <a:cxn ang="0">
                            <a:pos x="1017" y="156"/>
                          </a:cxn>
                          <a:cxn ang="0">
                            <a:pos x="853" y="88"/>
                          </a:cxn>
                          <a:cxn ang="0">
                            <a:pos x="693" y="74"/>
                          </a:cxn>
                          <a:cxn ang="0">
                            <a:pos x="621" y="16"/>
                          </a:cxn>
                          <a:cxn ang="0">
                            <a:pos x="408" y="8"/>
                          </a:cxn>
                          <a:cxn ang="0">
                            <a:pos x="268" y="17"/>
                          </a:cxn>
                          <a:cxn ang="0">
                            <a:pos x="96" y="13"/>
                          </a:cxn>
                          <a:cxn ang="0">
                            <a:pos x="5" y="209"/>
                          </a:cxn>
                          <a:cxn ang="0">
                            <a:pos x="36" y="437"/>
                          </a:cxn>
                          <a:cxn ang="0">
                            <a:pos x="209" y="775"/>
                          </a:cxn>
                          <a:cxn ang="0">
                            <a:pos x="201" y="875"/>
                          </a:cxn>
                          <a:cxn ang="0">
                            <a:pos x="237" y="1074"/>
                          </a:cxn>
                          <a:cxn ang="0">
                            <a:pos x="328" y="1090"/>
                          </a:cxn>
                          <a:cxn ang="0">
                            <a:pos x="496" y="1421"/>
                          </a:cxn>
                          <a:cxn ang="0">
                            <a:pos x="675" y="1700"/>
                          </a:cxn>
                          <a:cxn ang="0">
                            <a:pos x="705" y="1929"/>
                          </a:cxn>
                          <a:cxn ang="0">
                            <a:pos x="756" y="2460"/>
                          </a:cxn>
                          <a:cxn ang="0">
                            <a:pos x="888" y="2544"/>
                          </a:cxn>
                          <a:cxn ang="0">
                            <a:pos x="1090" y="2534"/>
                          </a:cxn>
                          <a:cxn ang="0">
                            <a:pos x="1132" y="2599"/>
                          </a:cxn>
                          <a:cxn ang="0">
                            <a:pos x="1221" y="2671"/>
                          </a:cxn>
                          <a:cxn ang="0">
                            <a:pos x="1298" y="2565"/>
                          </a:cxn>
                          <a:cxn ang="0">
                            <a:pos x="1384" y="2644"/>
                          </a:cxn>
                          <a:cxn ang="0">
                            <a:pos x="1431" y="2692"/>
                          </a:cxn>
                          <a:cxn ang="0">
                            <a:pos x="1503" y="2617"/>
                          </a:cxn>
                          <a:cxn ang="0">
                            <a:pos x="1556" y="2560"/>
                          </a:cxn>
                          <a:cxn ang="0">
                            <a:pos x="1664" y="2697"/>
                          </a:cxn>
                          <a:cxn ang="0">
                            <a:pos x="1704" y="2832"/>
                          </a:cxn>
                          <a:cxn ang="0">
                            <a:pos x="1650" y="2915"/>
                          </a:cxn>
                          <a:cxn ang="0">
                            <a:pos x="1772" y="3023"/>
                          </a:cxn>
                          <a:cxn ang="0">
                            <a:pos x="1891" y="3078"/>
                          </a:cxn>
                          <a:cxn ang="0">
                            <a:pos x="1918" y="3189"/>
                          </a:cxn>
                          <a:cxn ang="0">
                            <a:pos x="1990" y="3276"/>
                          </a:cxn>
                          <a:cxn ang="0">
                            <a:pos x="2121" y="3397"/>
                          </a:cxn>
                          <a:cxn ang="0">
                            <a:pos x="2201" y="3444"/>
                          </a:cxn>
                          <a:cxn ang="0">
                            <a:pos x="2320" y="3470"/>
                          </a:cxn>
                          <a:cxn ang="0">
                            <a:pos x="2389" y="3479"/>
                          </a:cxn>
                          <a:cxn ang="0">
                            <a:pos x="2464" y="3589"/>
                          </a:cxn>
                          <a:cxn ang="0">
                            <a:pos x="2585" y="3648"/>
                          </a:cxn>
                          <a:cxn ang="0">
                            <a:pos x="2530" y="3523"/>
                          </a:cxn>
                          <a:cxn ang="0">
                            <a:pos x="2400" y="3137"/>
                          </a:cxn>
                          <a:cxn ang="0">
                            <a:pos x="2430" y="2872"/>
                          </a:cxn>
                          <a:cxn ang="0">
                            <a:pos x="2273" y="2504"/>
                          </a:cxn>
                          <a:cxn ang="0">
                            <a:pos x="2196" y="2323"/>
                          </a:cxn>
                          <a:cxn ang="0">
                            <a:pos x="2181" y="1855"/>
                          </a:cxn>
                          <a:cxn ang="0">
                            <a:pos x="2243" y="1660"/>
                          </a:cxn>
                          <a:cxn ang="0">
                            <a:pos x="2294" y="1316"/>
                          </a:cxn>
                          <a:cxn ang="0">
                            <a:pos x="2287" y="1120"/>
                          </a:cxn>
                          <a:cxn ang="0">
                            <a:pos x="2202" y="903"/>
                          </a:cxn>
                          <a:cxn ang="0">
                            <a:pos x="2154" y="833"/>
                          </a:cxn>
                          <a:cxn ang="0">
                            <a:pos x="2066" y="543"/>
                          </a:cxn>
                          <a:cxn ang="0">
                            <a:pos x="2032" y="332"/>
                          </a:cxn>
                        </a:cxnLst>
                        <a:rect l="0" t="0" r="r" b="b"/>
                        <a:pathLst>
                          <a:path w="2585" h="3648">
                            <a:moveTo>
                              <a:pt x="2006" y="244"/>
                            </a:moveTo>
                            <a:lnTo>
                              <a:pt x="1985" y="268"/>
                            </a:lnTo>
                            <a:lnTo>
                              <a:pt x="1980" y="272"/>
                            </a:lnTo>
                            <a:lnTo>
                              <a:pt x="1975" y="273"/>
                            </a:lnTo>
                            <a:lnTo>
                              <a:pt x="1969" y="274"/>
                            </a:lnTo>
                            <a:lnTo>
                              <a:pt x="1963" y="273"/>
                            </a:lnTo>
                            <a:lnTo>
                              <a:pt x="1956" y="270"/>
                            </a:lnTo>
                            <a:lnTo>
                              <a:pt x="1949" y="266"/>
                            </a:lnTo>
                            <a:lnTo>
                              <a:pt x="1941" y="261"/>
                            </a:lnTo>
                            <a:lnTo>
                              <a:pt x="1935" y="255"/>
                            </a:lnTo>
                            <a:lnTo>
                              <a:pt x="1901" y="225"/>
                            </a:lnTo>
                            <a:lnTo>
                              <a:pt x="1866" y="192"/>
                            </a:lnTo>
                            <a:lnTo>
                              <a:pt x="1848" y="176"/>
                            </a:lnTo>
                            <a:lnTo>
                              <a:pt x="1830" y="165"/>
                            </a:lnTo>
                            <a:lnTo>
                              <a:pt x="1821" y="160"/>
                            </a:lnTo>
                            <a:lnTo>
                              <a:pt x="1812" y="156"/>
                            </a:lnTo>
                            <a:lnTo>
                              <a:pt x="1803" y="154"/>
                            </a:lnTo>
                            <a:lnTo>
                              <a:pt x="1796" y="154"/>
                            </a:lnTo>
                            <a:lnTo>
                              <a:pt x="1787" y="154"/>
                            </a:lnTo>
                            <a:lnTo>
                              <a:pt x="1779" y="157"/>
                            </a:lnTo>
                            <a:lnTo>
                              <a:pt x="1771" y="162"/>
                            </a:lnTo>
                            <a:lnTo>
                              <a:pt x="1763" y="169"/>
                            </a:lnTo>
                            <a:lnTo>
                              <a:pt x="1757" y="177"/>
                            </a:lnTo>
                            <a:lnTo>
                              <a:pt x="1750" y="189"/>
                            </a:lnTo>
                            <a:lnTo>
                              <a:pt x="1743" y="202"/>
                            </a:lnTo>
                            <a:lnTo>
                              <a:pt x="1738" y="219"/>
                            </a:lnTo>
                            <a:lnTo>
                              <a:pt x="1733" y="230"/>
                            </a:lnTo>
                            <a:lnTo>
                              <a:pt x="1729" y="240"/>
                            </a:lnTo>
                            <a:lnTo>
                              <a:pt x="1723" y="249"/>
                            </a:lnTo>
                            <a:lnTo>
                              <a:pt x="1717" y="258"/>
                            </a:lnTo>
                            <a:lnTo>
                              <a:pt x="1710" y="264"/>
                            </a:lnTo>
                            <a:lnTo>
                              <a:pt x="1703" y="271"/>
                            </a:lnTo>
                            <a:lnTo>
                              <a:pt x="1695" y="275"/>
                            </a:lnTo>
                            <a:lnTo>
                              <a:pt x="1688" y="280"/>
                            </a:lnTo>
                            <a:lnTo>
                              <a:pt x="1679" y="283"/>
                            </a:lnTo>
                            <a:lnTo>
                              <a:pt x="1670" y="287"/>
                            </a:lnTo>
                            <a:lnTo>
                              <a:pt x="1660" y="288"/>
                            </a:lnTo>
                            <a:lnTo>
                              <a:pt x="1650" y="289"/>
                            </a:lnTo>
                            <a:lnTo>
                              <a:pt x="1640" y="290"/>
                            </a:lnTo>
                            <a:lnTo>
                              <a:pt x="1630" y="290"/>
                            </a:lnTo>
                            <a:lnTo>
                              <a:pt x="1619" y="289"/>
                            </a:lnTo>
                            <a:lnTo>
                              <a:pt x="1609" y="287"/>
                            </a:lnTo>
                            <a:lnTo>
                              <a:pt x="1582" y="282"/>
                            </a:lnTo>
                            <a:lnTo>
                              <a:pt x="1555" y="275"/>
                            </a:lnTo>
                            <a:lnTo>
                              <a:pt x="1542" y="272"/>
                            </a:lnTo>
                            <a:lnTo>
                              <a:pt x="1530" y="269"/>
                            </a:lnTo>
                            <a:lnTo>
                              <a:pt x="1516" y="264"/>
                            </a:lnTo>
                            <a:lnTo>
                              <a:pt x="1504" y="259"/>
                            </a:lnTo>
                            <a:lnTo>
                              <a:pt x="1497" y="255"/>
                            </a:lnTo>
                            <a:lnTo>
                              <a:pt x="1493" y="251"/>
                            </a:lnTo>
                            <a:lnTo>
                              <a:pt x="1490" y="246"/>
                            </a:lnTo>
                            <a:lnTo>
                              <a:pt x="1487" y="243"/>
                            </a:lnTo>
                            <a:lnTo>
                              <a:pt x="1487" y="239"/>
                            </a:lnTo>
                            <a:lnTo>
                              <a:pt x="1489" y="234"/>
                            </a:lnTo>
                            <a:lnTo>
                              <a:pt x="1490" y="230"/>
                            </a:lnTo>
                            <a:lnTo>
                              <a:pt x="1492" y="225"/>
                            </a:lnTo>
                            <a:lnTo>
                              <a:pt x="1505" y="209"/>
                            </a:lnTo>
                            <a:lnTo>
                              <a:pt x="1513" y="194"/>
                            </a:lnTo>
                            <a:lnTo>
                              <a:pt x="1515" y="192"/>
                            </a:lnTo>
                            <a:lnTo>
                              <a:pt x="1517" y="188"/>
                            </a:lnTo>
                            <a:lnTo>
                              <a:pt x="1519" y="181"/>
                            </a:lnTo>
                            <a:lnTo>
                              <a:pt x="1519" y="174"/>
                            </a:lnTo>
                            <a:lnTo>
                              <a:pt x="1519" y="157"/>
                            </a:lnTo>
                            <a:lnTo>
                              <a:pt x="1517" y="139"/>
                            </a:lnTo>
                            <a:lnTo>
                              <a:pt x="1514" y="120"/>
                            </a:lnTo>
                            <a:lnTo>
                              <a:pt x="1511" y="103"/>
                            </a:lnTo>
                            <a:lnTo>
                              <a:pt x="1510" y="96"/>
                            </a:lnTo>
                            <a:lnTo>
                              <a:pt x="1507" y="91"/>
                            </a:lnTo>
                            <a:lnTo>
                              <a:pt x="1505" y="87"/>
                            </a:lnTo>
                            <a:lnTo>
                              <a:pt x="1503" y="85"/>
                            </a:lnTo>
                            <a:lnTo>
                              <a:pt x="1502" y="82"/>
                            </a:lnTo>
                            <a:lnTo>
                              <a:pt x="1501" y="78"/>
                            </a:lnTo>
                            <a:lnTo>
                              <a:pt x="1499" y="76"/>
                            </a:lnTo>
                            <a:lnTo>
                              <a:pt x="1496" y="75"/>
                            </a:lnTo>
                            <a:lnTo>
                              <a:pt x="1491" y="75"/>
                            </a:lnTo>
                            <a:lnTo>
                              <a:pt x="1483" y="77"/>
                            </a:lnTo>
                            <a:lnTo>
                              <a:pt x="1475" y="81"/>
                            </a:lnTo>
                            <a:lnTo>
                              <a:pt x="1467" y="87"/>
                            </a:lnTo>
                            <a:lnTo>
                              <a:pt x="1458" y="94"/>
                            </a:lnTo>
                            <a:lnTo>
                              <a:pt x="1448" y="102"/>
                            </a:lnTo>
                            <a:lnTo>
                              <a:pt x="1414" y="134"/>
                            </a:lnTo>
                            <a:lnTo>
                              <a:pt x="1394" y="153"/>
                            </a:lnTo>
                            <a:lnTo>
                              <a:pt x="1387" y="155"/>
                            </a:lnTo>
                            <a:lnTo>
                              <a:pt x="1382" y="156"/>
                            </a:lnTo>
                            <a:lnTo>
                              <a:pt x="1376" y="156"/>
                            </a:lnTo>
                            <a:lnTo>
                              <a:pt x="1371" y="155"/>
                            </a:lnTo>
                            <a:lnTo>
                              <a:pt x="1366" y="153"/>
                            </a:lnTo>
                            <a:lnTo>
                              <a:pt x="1362" y="150"/>
                            </a:lnTo>
                            <a:lnTo>
                              <a:pt x="1357" y="146"/>
                            </a:lnTo>
                            <a:lnTo>
                              <a:pt x="1353" y="143"/>
                            </a:lnTo>
                            <a:lnTo>
                              <a:pt x="1345" y="135"/>
                            </a:lnTo>
                            <a:lnTo>
                              <a:pt x="1337" y="127"/>
                            </a:lnTo>
                            <a:lnTo>
                              <a:pt x="1333" y="124"/>
                            </a:lnTo>
                            <a:lnTo>
                              <a:pt x="1327" y="121"/>
                            </a:lnTo>
                            <a:lnTo>
                              <a:pt x="1323" y="119"/>
                            </a:lnTo>
                            <a:lnTo>
                              <a:pt x="1316" y="117"/>
                            </a:lnTo>
                            <a:lnTo>
                              <a:pt x="1307" y="116"/>
                            </a:lnTo>
                            <a:lnTo>
                              <a:pt x="1298" y="115"/>
                            </a:lnTo>
                            <a:lnTo>
                              <a:pt x="1288" y="116"/>
                            </a:lnTo>
                            <a:lnTo>
                              <a:pt x="1278" y="117"/>
                            </a:lnTo>
                            <a:lnTo>
                              <a:pt x="1257" y="122"/>
                            </a:lnTo>
                            <a:lnTo>
                              <a:pt x="1235" y="126"/>
                            </a:lnTo>
                            <a:lnTo>
                              <a:pt x="1213" y="132"/>
                            </a:lnTo>
                            <a:lnTo>
                              <a:pt x="1189" y="136"/>
                            </a:lnTo>
                            <a:lnTo>
                              <a:pt x="1178" y="137"/>
                            </a:lnTo>
                            <a:lnTo>
                              <a:pt x="1166" y="137"/>
                            </a:lnTo>
                            <a:lnTo>
                              <a:pt x="1155" y="137"/>
                            </a:lnTo>
                            <a:lnTo>
                              <a:pt x="1144" y="136"/>
                            </a:lnTo>
                            <a:lnTo>
                              <a:pt x="1121" y="132"/>
                            </a:lnTo>
                            <a:lnTo>
                              <a:pt x="1098" y="129"/>
                            </a:lnTo>
                            <a:lnTo>
                              <a:pt x="1086" y="127"/>
                            </a:lnTo>
                            <a:lnTo>
                              <a:pt x="1075" y="127"/>
                            </a:lnTo>
                            <a:lnTo>
                              <a:pt x="1063" y="129"/>
                            </a:lnTo>
                            <a:lnTo>
                              <a:pt x="1052" y="131"/>
                            </a:lnTo>
                            <a:lnTo>
                              <a:pt x="1046" y="133"/>
                            </a:lnTo>
                            <a:lnTo>
                              <a:pt x="1039" y="137"/>
                            </a:lnTo>
                            <a:lnTo>
                              <a:pt x="1033" y="143"/>
                            </a:lnTo>
                            <a:lnTo>
                              <a:pt x="1028" y="147"/>
                            </a:lnTo>
                            <a:lnTo>
                              <a:pt x="1022" y="153"/>
                            </a:lnTo>
                            <a:lnTo>
                              <a:pt x="1017" y="156"/>
                            </a:lnTo>
                            <a:lnTo>
                              <a:pt x="1010" y="160"/>
                            </a:lnTo>
                            <a:lnTo>
                              <a:pt x="1001" y="161"/>
                            </a:lnTo>
                            <a:lnTo>
                              <a:pt x="993" y="153"/>
                            </a:lnTo>
                            <a:lnTo>
                              <a:pt x="984" y="146"/>
                            </a:lnTo>
                            <a:lnTo>
                              <a:pt x="976" y="139"/>
                            </a:lnTo>
                            <a:lnTo>
                              <a:pt x="966" y="132"/>
                            </a:lnTo>
                            <a:lnTo>
                              <a:pt x="944" y="120"/>
                            </a:lnTo>
                            <a:lnTo>
                              <a:pt x="922" y="109"/>
                            </a:lnTo>
                            <a:lnTo>
                              <a:pt x="900" y="100"/>
                            </a:lnTo>
                            <a:lnTo>
                              <a:pt x="877" y="93"/>
                            </a:lnTo>
                            <a:lnTo>
                              <a:pt x="864" y="91"/>
                            </a:lnTo>
                            <a:lnTo>
                              <a:pt x="853" y="88"/>
                            </a:lnTo>
                            <a:lnTo>
                              <a:pt x="842" y="87"/>
                            </a:lnTo>
                            <a:lnTo>
                              <a:pt x="831" y="87"/>
                            </a:lnTo>
                            <a:lnTo>
                              <a:pt x="806" y="88"/>
                            </a:lnTo>
                            <a:lnTo>
                              <a:pt x="781" y="90"/>
                            </a:lnTo>
                            <a:lnTo>
                              <a:pt x="769" y="91"/>
                            </a:lnTo>
                            <a:lnTo>
                              <a:pt x="756" y="91"/>
                            </a:lnTo>
                            <a:lnTo>
                              <a:pt x="744" y="91"/>
                            </a:lnTo>
                            <a:lnTo>
                              <a:pt x="732" y="90"/>
                            </a:lnTo>
                            <a:lnTo>
                              <a:pt x="721" y="87"/>
                            </a:lnTo>
                            <a:lnTo>
                              <a:pt x="711" y="84"/>
                            </a:lnTo>
                            <a:lnTo>
                              <a:pt x="702" y="80"/>
                            </a:lnTo>
                            <a:lnTo>
                              <a:pt x="693" y="74"/>
                            </a:lnTo>
                            <a:lnTo>
                              <a:pt x="688" y="70"/>
                            </a:lnTo>
                            <a:lnTo>
                              <a:pt x="685" y="65"/>
                            </a:lnTo>
                            <a:lnTo>
                              <a:pt x="682" y="61"/>
                            </a:lnTo>
                            <a:lnTo>
                              <a:pt x="680" y="55"/>
                            </a:lnTo>
                            <a:lnTo>
                              <a:pt x="675" y="43"/>
                            </a:lnTo>
                            <a:lnTo>
                              <a:pt x="672" y="28"/>
                            </a:lnTo>
                            <a:lnTo>
                              <a:pt x="667" y="25"/>
                            </a:lnTo>
                            <a:lnTo>
                              <a:pt x="663" y="23"/>
                            </a:lnTo>
                            <a:lnTo>
                              <a:pt x="657" y="21"/>
                            </a:lnTo>
                            <a:lnTo>
                              <a:pt x="651" y="20"/>
                            </a:lnTo>
                            <a:lnTo>
                              <a:pt x="637" y="17"/>
                            </a:lnTo>
                            <a:lnTo>
                              <a:pt x="621" y="16"/>
                            </a:lnTo>
                            <a:lnTo>
                              <a:pt x="585" y="16"/>
                            </a:lnTo>
                            <a:lnTo>
                              <a:pt x="546" y="18"/>
                            </a:lnTo>
                            <a:lnTo>
                              <a:pt x="509" y="22"/>
                            </a:lnTo>
                            <a:lnTo>
                              <a:pt x="476" y="23"/>
                            </a:lnTo>
                            <a:lnTo>
                              <a:pt x="463" y="23"/>
                            </a:lnTo>
                            <a:lnTo>
                              <a:pt x="451" y="21"/>
                            </a:lnTo>
                            <a:lnTo>
                              <a:pt x="447" y="20"/>
                            </a:lnTo>
                            <a:lnTo>
                              <a:pt x="443" y="18"/>
                            </a:lnTo>
                            <a:lnTo>
                              <a:pt x="439" y="16"/>
                            </a:lnTo>
                            <a:lnTo>
                              <a:pt x="438" y="14"/>
                            </a:lnTo>
                            <a:lnTo>
                              <a:pt x="420" y="12"/>
                            </a:lnTo>
                            <a:lnTo>
                              <a:pt x="408" y="8"/>
                            </a:lnTo>
                            <a:lnTo>
                              <a:pt x="399" y="7"/>
                            </a:lnTo>
                            <a:lnTo>
                              <a:pt x="392" y="7"/>
                            </a:lnTo>
                            <a:lnTo>
                              <a:pt x="376" y="12"/>
                            </a:lnTo>
                            <a:lnTo>
                              <a:pt x="345" y="24"/>
                            </a:lnTo>
                            <a:lnTo>
                              <a:pt x="338" y="27"/>
                            </a:lnTo>
                            <a:lnTo>
                              <a:pt x="333" y="32"/>
                            </a:lnTo>
                            <a:lnTo>
                              <a:pt x="323" y="32"/>
                            </a:lnTo>
                            <a:lnTo>
                              <a:pt x="316" y="32"/>
                            </a:lnTo>
                            <a:lnTo>
                              <a:pt x="308" y="31"/>
                            </a:lnTo>
                            <a:lnTo>
                              <a:pt x="300" y="28"/>
                            </a:lnTo>
                            <a:lnTo>
                              <a:pt x="285" y="23"/>
                            </a:lnTo>
                            <a:lnTo>
                              <a:pt x="268" y="17"/>
                            </a:lnTo>
                            <a:lnTo>
                              <a:pt x="252" y="11"/>
                            </a:lnTo>
                            <a:lnTo>
                              <a:pt x="234" y="6"/>
                            </a:lnTo>
                            <a:lnTo>
                              <a:pt x="218" y="3"/>
                            </a:lnTo>
                            <a:lnTo>
                              <a:pt x="200" y="1"/>
                            </a:lnTo>
                            <a:lnTo>
                              <a:pt x="183" y="0"/>
                            </a:lnTo>
                            <a:lnTo>
                              <a:pt x="165" y="0"/>
                            </a:lnTo>
                            <a:lnTo>
                              <a:pt x="148" y="1"/>
                            </a:lnTo>
                            <a:lnTo>
                              <a:pt x="130" y="2"/>
                            </a:lnTo>
                            <a:lnTo>
                              <a:pt x="122" y="4"/>
                            </a:lnTo>
                            <a:lnTo>
                              <a:pt x="113" y="6"/>
                            </a:lnTo>
                            <a:lnTo>
                              <a:pt x="105" y="10"/>
                            </a:lnTo>
                            <a:lnTo>
                              <a:pt x="96" y="13"/>
                            </a:lnTo>
                            <a:lnTo>
                              <a:pt x="80" y="23"/>
                            </a:lnTo>
                            <a:lnTo>
                              <a:pt x="62" y="34"/>
                            </a:lnTo>
                            <a:lnTo>
                              <a:pt x="46" y="46"/>
                            </a:lnTo>
                            <a:lnTo>
                              <a:pt x="31" y="60"/>
                            </a:lnTo>
                            <a:lnTo>
                              <a:pt x="17" y="73"/>
                            </a:lnTo>
                            <a:lnTo>
                              <a:pt x="6" y="86"/>
                            </a:lnTo>
                            <a:lnTo>
                              <a:pt x="6" y="86"/>
                            </a:lnTo>
                            <a:lnTo>
                              <a:pt x="9" y="104"/>
                            </a:lnTo>
                            <a:lnTo>
                              <a:pt x="10" y="124"/>
                            </a:lnTo>
                            <a:lnTo>
                              <a:pt x="10" y="145"/>
                            </a:lnTo>
                            <a:lnTo>
                              <a:pt x="9" y="166"/>
                            </a:lnTo>
                            <a:lnTo>
                              <a:pt x="5" y="209"/>
                            </a:lnTo>
                            <a:lnTo>
                              <a:pt x="1" y="248"/>
                            </a:lnTo>
                            <a:lnTo>
                              <a:pt x="0" y="266"/>
                            </a:lnTo>
                            <a:lnTo>
                              <a:pt x="0" y="284"/>
                            </a:lnTo>
                            <a:lnTo>
                              <a:pt x="1" y="302"/>
                            </a:lnTo>
                            <a:lnTo>
                              <a:pt x="2" y="320"/>
                            </a:lnTo>
                            <a:lnTo>
                              <a:pt x="5" y="337"/>
                            </a:lnTo>
                            <a:lnTo>
                              <a:pt x="9" y="354"/>
                            </a:lnTo>
                            <a:lnTo>
                              <a:pt x="13" y="371"/>
                            </a:lnTo>
                            <a:lnTo>
                              <a:pt x="17" y="388"/>
                            </a:lnTo>
                            <a:lnTo>
                              <a:pt x="23" y="404"/>
                            </a:lnTo>
                            <a:lnTo>
                              <a:pt x="30" y="420"/>
                            </a:lnTo>
                            <a:lnTo>
                              <a:pt x="36" y="437"/>
                            </a:lnTo>
                            <a:lnTo>
                              <a:pt x="44" y="452"/>
                            </a:lnTo>
                            <a:lnTo>
                              <a:pt x="60" y="485"/>
                            </a:lnTo>
                            <a:lnTo>
                              <a:pt x="76" y="516"/>
                            </a:lnTo>
                            <a:lnTo>
                              <a:pt x="112" y="578"/>
                            </a:lnTo>
                            <a:lnTo>
                              <a:pt x="148" y="639"/>
                            </a:lnTo>
                            <a:lnTo>
                              <a:pt x="163" y="671"/>
                            </a:lnTo>
                            <a:lnTo>
                              <a:pt x="179" y="703"/>
                            </a:lnTo>
                            <a:lnTo>
                              <a:pt x="185" y="718"/>
                            </a:lnTo>
                            <a:lnTo>
                              <a:pt x="191" y="735"/>
                            </a:lnTo>
                            <a:lnTo>
                              <a:pt x="197" y="750"/>
                            </a:lnTo>
                            <a:lnTo>
                              <a:pt x="201" y="767"/>
                            </a:lnTo>
                            <a:lnTo>
                              <a:pt x="209" y="775"/>
                            </a:lnTo>
                            <a:lnTo>
                              <a:pt x="214" y="783"/>
                            </a:lnTo>
                            <a:lnTo>
                              <a:pt x="219" y="790"/>
                            </a:lnTo>
                            <a:lnTo>
                              <a:pt x="221" y="798"/>
                            </a:lnTo>
                            <a:lnTo>
                              <a:pt x="223" y="806"/>
                            </a:lnTo>
                            <a:lnTo>
                              <a:pt x="224" y="814"/>
                            </a:lnTo>
                            <a:lnTo>
                              <a:pt x="223" y="822"/>
                            </a:lnTo>
                            <a:lnTo>
                              <a:pt x="222" y="829"/>
                            </a:lnTo>
                            <a:lnTo>
                              <a:pt x="221" y="836"/>
                            </a:lnTo>
                            <a:lnTo>
                              <a:pt x="218" y="844"/>
                            </a:lnTo>
                            <a:lnTo>
                              <a:pt x="214" y="852"/>
                            </a:lnTo>
                            <a:lnTo>
                              <a:pt x="211" y="859"/>
                            </a:lnTo>
                            <a:lnTo>
                              <a:pt x="201" y="875"/>
                            </a:lnTo>
                            <a:lnTo>
                              <a:pt x="191" y="889"/>
                            </a:lnTo>
                            <a:lnTo>
                              <a:pt x="190" y="894"/>
                            </a:lnTo>
                            <a:lnTo>
                              <a:pt x="189" y="898"/>
                            </a:lnTo>
                            <a:lnTo>
                              <a:pt x="189" y="902"/>
                            </a:lnTo>
                            <a:lnTo>
                              <a:pt x="190" y="905"/>
                            </a:lnTo>
                            <a:lnTo>
                              <a:pt x="192" y="912"/>
                            </a:lnTo>
                            <a:lnTo>
                              <a:pt x="197" y="918"/>
                            </a:lnTo>
                            <a:lnTo>
                              <a:pt x="201" y="925"/>
                            </a:lnTo>
                            <a:lnTo>
                              <a:pt x="206" y="932"/>
                            </a:lnTo>
                            <a:lnTo>
                              <a:pt x="210" y="940"/>
                            </a:lnTo>
                            <a:lnTo>
                              <a:pt x="212" y="948"/>
                            </a:lnTo>
                            <a:lnTo>
                              <a:pt x="237" y="1074"/>
                            </a:lnTo>
                            <a:lnTo>
                              <a:pt x="240" y="1086"/>
                            </a:lnTo>
                            <a:lnTo>
                              <a:pt x="244" y="1095"/>
                            </a:lnTo>
                            <a:lnTo>
                              <a:pt x="249" y="1102"/>
                            </a:lnTo>
                            <a:lnTo>
                              <a:pt x="254" y="1106"/>
                            </a:lnTo>
                            <a:lnTo>
                              <a:pt x="260" y="1109"/>
                            </a:lnTo>
                            <a:lnTo>
                              <a:pt x="267" y="1110"/>
                            </a:lnTo>
                            <a:lnTo>
                              <a:pt x="275" y="1110"/>
                            </a:lnTo>
                            <a:lnTo>
                              <a:pt x="281" y="1108"/>
                            </a:lnTo>
                            <a:lnTo>
                              <a:pt x="297" y="1102"/>
                            </a:lnTo>
                            <a:lnTo>
                              <a:pt x="313" y="1095"/>
                            </a:lnTo>
                            <a:lnTo>
                              <a:pt x="321" y="1092"/>
                            </a:lnTo>
                            <a:lnTo>
                              <a:pt x="328" y="1090"/>
                            </a:lnTo>
                            <a:lnTo>
                              <a:pt x="336" y="1087"/>
                            </a:lnTo>
                            <a:lnTo>
                              <a:pt x="343" y="1087"/>
                            </a:lnTo>
                            <a:lnTo>
                              <a:pt x="345" y="1089"/>
                            </a:lnTo>
                            <a:lnTo>
                              <a:pt x="346" y="1091"/>
                            </a:lnTo>
                            <a:lnTo>
                              <a:pt x="401" y="1235"/>
                            </a:lnTo>
                            <a:lnTo>
                              <a:pt x="408" y="1254"/>
                            </a:lnTo>
                            <a:lnTo>
                              <a:pt x="417" y="1273"/>
                            </a:lnTo>
                            <a:lnTo>
                              <a:pt x="426" y="1292"/>
                            </a:lnTo>
                            <a:lnTo>
                              <a:pt x="435" y="1311"/>
                            </a:lnTo>
                            <a:lnTo>
                              <a:pt x="455" y="1348"/>
                            </a:lnTo>
                            <a:lnTo>
                              <a:pt x="476" y="1385"/>
                            </a:lnTo>
                            <a:lnTo>
                              <a:pt x="496" y="1421"/>
                            </a:lnTo>
                            <a:lnTo>
                              <a:pt x="516" y="1458"/>
                            </a:lnTo>
                            <a:lnTo>
                              <a:pt x="535" y="1496"/>
                            </a:lnTo>
                            <a:lnTo>
                              <a:pt x="552" y="1534"/>
                            </a:lnTo>
                            <a:lnTo>
                              <a:pt x="558" y="1550"/>
                            </a:lnTo>
                            <a:lnTo>
                              <a:pt x="568" y="1566"/>
                            </a:lnTo>
                            <a:lnTo>
                              <a:pt x="578" y="1581"/>
                            </a:lnTo>
                            <a:lnTo>
                              <a:pt x="589" y="1596"/>
                            </a:lnTo>
                            <a:lnTo>
                              <a:pt x="615" y="1626"/>
                            </a:lnTo>
                            <a:lnTo>
                              <a:pt x="641" y="1655"/>
                            </a:lnTo>
                            <a:lnTo>
                              <a:pt x="653" y="1669"/>
                            </a:lnTo>
                            <a:lnTo>
                              <a:pt x="664" y="1685"/>
                            </a:lnTo>
                            <a:lnTo>
                              <a:pt x="675" y="1700"/>
                            </a:lnTo>
                            <a:lnTo>
                              <a:pt x="684" y="1716"/>
                            </a:lnTo>
                            <a:lnTo>
                              <a:pt x="692" y="1732"/>
                            </a:lnTo>
                            <a:lnTo>
                              <a:pt x="697" y="1748"/>
                            </a:lnTo>
                            <a:lnTo>
                              <a:pt x="700" y="1757"/>
                            </a:lnTo>
                            <a:lnTo>
                              <a:pt x="702" y="1765"/>
                            </a:lnTo>
                            <a:lnTo>
                              <a:pt x="702" y="1774"/>
                            </a:lnTo>
                            <a:lnTo>
                              <a:pt x="703" y="1783"/>
                            </a:lnTo>
                            <a:lnTo>
                              <a:pt x="702" y="1803"/>
                            </a:lnTo>
                            <a:lnTo>
                              <a:pt x="702" y="1831"/>
                            </a:lnTo>
                            <a:lnTo>
                              <a:pt x="702" y="1862"/>
                            </a:lnTo>
                            <a:lnTo>
                              <a:pt x="703" y="1895"/>
                            </a:lnTo>
                            <a:lnTo>
                              <a:pt x="705" y="1929"/>
                            </a:lnTo>
                            <a:lnTo>
                              <a:pt x="706" y="1956"/>
                            </a:lnTo>
                            <a:lnTo>
                              <a:pt x="708" y="1979"/>
                            </a:lnTo>
                            <a:lnTo>
                              <a:pt x="710" y="1991"/>
                            </a:lnTo>
                            <a:lnTo>
                              <a:pt x="757" y="2261"/>
                            </a:lnTo>
                            <a:lnTo>
                              <a:pt x="763" y="2295"/>
                            </a:lnTo>
                            <a:lnTo>
                              <a:pt x="769" y="2327"/>
                            </a:lnTo>
                            <a:lnTo>
                              <a:pt x="771" y="2342"/>
                            </a:lnTo>
                            <a:lnTo>
                              <a:pt x="772" y="2359"/>
                            </a:lnTo>
                            <a:lnTo>
                              <a:pt x="772" y="2376"/>
                            </a:lnTo>
                            <a:lnTo>
                              <a:pt x="771" y="2392"/>
                            </a:lnTo>
                            <a:lnTo>
                              <a:pt x="764" y="2427"/>
                            </a:lnTo>
                            <a:lnTo>
                              <a:pt x="756" y="2460"/>
                            </a:lnTo>
                            <a:lnTo>
                              <a:pt x="753" y="2478"/>
                            </a:lnTo>
                            <a:lnTo>
                              <a:pt x="750" y="2495"/>
                            </a:lnTo>
                            <a:lnTo>
                              <a:pt x="749" y="2513"/>
                            </a:lnTo>
                            <a:lnTo>
                              <a:pt x="747" y="2530"/>
                            </a:lnTo>
                            <a:lnTo>
                              <a:pt x="769" y="2589"/>
                            </a:lnTo>
                            <a:lnTo>
                              <a:pt x="769" y="2589"/>
                            </a:lnTo>
                            <a:lnTo>
                              <a:pt x="779" y="2584"/>
                            </a:lnTo>
                            <a:lnTo>
                              <a:pt x="793" y="2577"/>
                            </a:lnTo>
                            <a:lnTo>
                              <a:pt x="812" y="2569"/>
                            </a:lnTo>
                            <a:lnTo>
                              <a:pt x="834" y="2562"/>
                            </a:lnTo>
                            <a:lnTo>
                              <a:pt x="860" y="2553"/>
                            </a:lnTo>
                            <a:lnTo>
                              <a:pt x="888" y="2544"/>
                            </a:lnTo>
                            <a:lnTo>
                              <a:pt x="915" y="2536"/>
                            </a:lnTo>
                            <a:lnTo>
                              <a:pt x="944" y="2529"/>
                            </a:lnTo>
                            <a:lnTo>
                              <a:pt x="973" y="2523"/>
                            </a:lnTo>
                            <a:lnTo>
                              <a:pt x="1000" y="2518"/>
                            </a:lnTo>
                            <a:lnTo>
                              <a:pt x="1026" y="2516"/>
                            </a:lnTo>
                            <a:lnTo>
                              <a:pt x="1048" y="2516"/>
                            </a:lnTo>
                            <a:lnTo>
                              <a:pt x="1058" y="2517"/>
                            </a:lnTo>
                            <a:lnTo>
                              <a:pt x="1067" y="2519"/>
                            </a:lnTo>
                            <a:lnTo>
                              <a:pt x="1075" y="2521"/>
                            </a:lnTo>
                            <a:lnTo>
                              <a:pt x="1081" y="2525"/>
                            </a:lnTo>
                            <a:lnTo>
                              <a:pt x="1087" y="2529"/>
                            </a:lnTo>
                            <a:lnTo>
                              <a:pt x="1090" y="2534"/>
                            </a:lnTo>
                            <a:lnTo>
                              <a:pt x="1092" y="2540"/>
                            </a:lnTo>
                            <a:lnTo>
                              <a:pt x="1093" y="2547"/>
                            </a:lnTo>
                            <a:lnTo>
                              <a:pt x="1093" y="2554"/>
                            </a:lnTo>
                            <a:lnTo>
                              <a:pt x="1095" y="2559"/>
                            </a:lnTo>
                            <a:lnTo>
                              <a:pt x="1097" y="2565"/>
                            </a:lnTo>
                            <a:lnTo>
                              <a:pt x="1099" y="2569"/>
                            </a:lnTo>
                            <a:lnTo>
                              <a:pt x="1105" y="2576"/>
                            </a:lnTo>
                            <a:lnTo>
                              <a:pt x="1112" y="2582"/>
                            </a:lnTo>
                            <a:lnTo>
                              <a:pt x="1119" y="2587"/>
                            </a:lnTo>
                            <a:lnTo>
                              <a:pt x="1127" y="2593"/>
                            </a:lnTo>
                            <a:lnTo>
                              <a:pt x="1130" y="2596"/>
                            </a:lnTo>
                            <a:lnTo>
                              <a:pt x="1132" y="2599"/>
                            </a:lnTo>
                            <a:lnTo>
                              <a:pt x="1135" y="2604"/>
                            </a:lnTo>
                            <a:lnTo>
                              <a:pt x="1137" y="2608"/>
                            </a:lnTo>
                            <a:lnTo>
                              <a:pt x="1142" y="2624"/>
                            </a:lnTo>
                            <a:lnTo>
                              <a:pt x="1149" y="2638"/>
                            </a:lnTo>
                            <a:lnTo>
                              <a:pt x="1157" y="2649"/>
                            </a:lnTo>
                            <a:lnTo>
                              <a:pt x="1165" y="2658"/>
                            </a:lnTo>
                            <a:lnTo>
                              <a:pt x="1174" y="2666"/>
                            </a:lnTo>
                            <a:lnTo>
                              <a:pt x="1183" y="2671"/>
                            </a:lnTo>
                            <a:lnTo>
                              <a:pt x="1193" y="2674"/>
                            </a:lnTo>
                            <a:lnTo>
                              <a:pt x="1201" y="2675"/>
                            </a:lnTo>
                            <a:lnTo>
                              <a:pt x="1211" y="2674"/>
                            </a:lnTo>
                            <a:lnTo>
                              <a:pt x="1221" y="2671"/>
                            </a:lnTo>
                            <a:lnTo>
                              <a:pt x="1231" y="2665"/>
                            </a:lnTo>
                            <a:lnTo>
                              <a:pt x="1240" y="2658"/>
                            </a:lnTo>
                            <a:lnTo>
                              <a:pt x="1249" y="2649"/>
                            </a:lnTo>
                            <a:lnTo>
                              <a:pt x="1257" y="2638"/>
                            </a:lnTo>
                            <a:lnTo>
                              <a:pt x="1265" y="2625"/>
                            </a:lnTo>
                            <a:lnTo>
                              <a:pt x="1272" y="2609"/>
                            </a:lnTo>
                            <a:lnTo>
                              <a:pt x="1280" y="2589"/>
                            </a:lnTo>
                            <a:lnTo>
                              <a:pt x="1286" y="2575"/>
                            </a:lnTo>
                            <a:lnTo>
                              <a:pt x="1289" y="2570"/>
                            </a:lnTo>
                            <a:lnTo>
                              <a:pt x="1293" y="2567"/>
                            </a:lnTo>
                            <a:lnTo>
                              <a:pt x="1295" y="2565"/>
                            </a:lnTo>
                            <a:lnTo>
                              <a:pt x="1298" y="2565"/>
                            </a:lnTo>
                            <a:lnTo>
                              <a:pt x="1317" y="2569"/>
                            </a:lnTo>
                            <a:lnTo>
                              <a:pt x="1353" y="2583"/>
                            </a:lnTo>
                            <a:lnTo>
                              <a:pt x="1358" y="2585"/>
                            </a:lnTo>
                            <a:lnTo>
                              <a:pt x="1363" y="2587"/>
                            </a:lnTo>
                            <a:lnTo>
                              <a:pt x="1366" y="2589"/>
                            </a:lnTo>
                            <a:lnTo>
                              <a:pt x="1369" y="2593"/>
                            </a:lnTo>
                            <a:lnTo>
                              <a:pt x="1375" y="2599"/>
                            </a:lnTo>
                            <a:lnTo>
                              <a:pt x="1379" y="2607"/>
                            </a:lnTo>
                            <a:lnTo>
                              <a:pt x="1382" y="2616"/>
                            </a:lnTo>
                            <a:lnTo>
                              <a:pt x="1384" y="2625"/>
                            </a:lnTo>
                            <a:lnTo>
                              <a:pt x="1384" y="2634"/>
                            </a:lnTo>
                            <a:lnTo>
                              <a:pt x="1384" y="2644"/>
                            </a:lnTo>
                            <a:lnTo>
                              <a:pt x="1384" y="2662"/>
                            </a:lnTo>
                            <a:lnTo>
                              <a:pt x="1384" y="2677"/>
                            </a:lnTo>
                            <a:lnTo>
                              <a:pt x="1385" y="2684"/>
                            </a:lnTo>
                            <a:lnTo>
                              <a:pt x="1386" y="2688"/>
                            </a:lnTo>
                            <a:lnTo>
                              <a:pt x="1387" y="2691"/>
                            </a:lnTo>
                            <a:lnTo>
                              <a:pt x="1389" y="2692"/>
                            </a:lnTo>
                            <a:lnTo>
                              <a:pt x="1391" y="2693"/>
                            </a:lnTo>
                            <a:lnTo>
                              <a:pt x="1393" y="2693"/>
                            </a:lnTo>
                            <a:lnTo>
                              <a:pt x="1404" y="2694"/>
                            </a:lnTo>
                            <a:lnTo>
                              <a:pt x="1413" y="2694"/>
                            </a:lnTo>
                            <a:lnTo>
                              <a:pt x="1422" y="2693"/>
                            </a:lnTo>
                            <a:lnTo>
                              <a:pt x="1431" y="2692"/>
                            </a:lnTo>
                            <a:lnTo>
                              <a:pt x="1438" y="2691"/>
                            </a:lnTo>
                            <a:lnTo>
                              <a:pt x="1446" y="2688"/>
                            </a:lnTo>
                            <a:lnTo>
                              <a:pt x="1453" y="2685"/>
                            </a:lnTo>
                            <a:lnTo>
                              <a:pt x="1458" y="2682"/>
                            </a:lnTo>
                            <a:lnTo>
                              <a:pt x="1465" y="2678"/>
                            </a:lnTo>
                            <a:lnTo>
                              <a:pt x="1470" y="2675"/>
                            </a:lnTo>
                            <a:lnTo>
                              <a:pt x="1475" y="2671"/>
                            </a:lnTo>
                            <a:lnTo>
                              <a:pt x="1480" y="2665"/>
                            </a:lnTo>
                            <a:lnTo>
                              <a:pt x="1487" y="2655"/>
                            </a:lnTo>
                            <a:lnTo>
                              <a:pt x="1494" y="2644"/>
                            </a:lnTo>
                            <a:lnTo>
                              <a:pt x="1500" y="2630"/>
                            </a:lnTo>
                            <a:lnTo>
                              <a:pt x="1503" y="2617"/>
                            </a:lnTo>
                            <a:lnTo>
                              <a:pt x="1507" y="2604"/>
                            </a:lnTo>
                            <a:lnTo>
                              <a:pt x="1510" y="2589"/>
                            </a:lnTo>
                            <a:lnTo>
                              <a:pt x="1515" y="2560"/>
                            </a:lnTo>
                            <a:lnTo>
                              <a:pt x="1520" y="2531"/>
                            </a:lnTo>
                            <a:lnTo>
                              <a:pt x="1526" y="2529"/>
                            </a:lnTo>
                            <a:lnTo>
                              <a:pt x="1531" y="2530"/>
                            </a:lnTo>
                            <a:lnTo>
                              <a:pt x="1536" y="2531"/>
                            </a:lnTo>
                            <a:lnTo>
                              <a:pt x="1541" y="2536"/>
                            </a:lnTo>
                            <a:lnTo>
                              <a:pt x="1545" y="2540"/>
                            </a:lnTo>
                            <a:lnTo>
                              <a:pt x="1549" y="2546"/>
                            </a:lnTo>
                            <a:lnTo>
                              <a:pt x="1553" y="2554"/>
                            </a:lnTo>
                            <a:lnTo>
                              <a:pt x="1556" y="2560"/>
                            </a:lnTo>
                            <a:lnTo>
                              <a:pt x="1563" y="2577"/>
                            </a:lnTo>
                            <a:lnTo>
                              <a:pt x="1569" y="2593"/>
                            </a:lnTo>
                            <a:lnTo>
                              <a:pt x="1575" y="2607"/>
                            </a:lnTo>
                            <a:lnTo>
                              <a:pt x="1581" y="2617"/>
                            </a:lnTo>
                            <a:lnTo>
                              <a:pt x="1598" y="2637"/>
                            </a:lnTo>
                            <a:lnTo>
                              <a:pt x="1610" y="2655"/>
                            </a:lnTo>
                            <a:lnTo>
                              <a:pt x="1622" y="2669"/>
                            </a:lnTo>
                            <a:lnTo>
                              <a:pt x="1634" y="2682"/>
                            </a:lnTo>
                            <a:lnTo>
                              <a:pt x="1641" y="2686"/>
                            </a:lnTo>
                            <a:lnTo>
                              <a:pt x="1648" y="2691"/>
                            </a:lnTo>
                            <a:lnTo>
                              <a:pt x="1657" y="2694"/>
                            </a:lnTo>
                            <a:lnTo>
                              <a:pt x="1664" y="2697"/>
                            </a:lnTo>
                            <a:lnTo>
                              <a:pt x="1674" y="2699"/>
                            </a:lnTo>
                            <a:lnTo>
                              <a:pt x="1685" y="2701"/>
                            </a:lnTo>
                            <a:lnTo>
                              <a:pt x="1699" y="2702"/>
                            </a:lnTo>
                            <a:lnTo>
                              <a:pt x="1713" y="2702"/>
                            </a:lnTo>
                            <a:lnTo>
                              <a:pt x="1714" y="2713"/>
                            </a:lnTo>
                            <a:lnTo>
                              <a:pt x="1714" y="2731"/>
                            </a:lnTo>
                            <a:lnTo>
                              <a:pt x="1714" y="2752"/>
                            </a:lnTo>
                            <a:lnTo>
                              <a:pt x="1713" y="2774"/>
                            </a:lnTo>
                            <a:lnTo>
                              <a:pt x="1711" y="2796"/>
                            </a:lnTo>
                            <a:lnTo>
                              <a:pt x="1709" y="2816"/>
                            </a:lnTo>
                            <a:lnTo>
                              <a:pt x="1707" y="2825"/>
                            </a:lnTo>
                            <a:lnTo>
                              <a:pt x="1704" y="2832"/>
                            </a:lnTo>
                            <a:lnTo>
                              <a:pt x="1702" y="2837"/>
                            </a:lnTo>
                            <a:lnTo>
                              <a:pt x="1700" y="2842"/>
                            </a:lnTo>
                            <a:lnTo>
                              <a:pt x="1681" y="2859"/>
                            </a:lnTo>
                            <a:lnTo>
                              <a:pt x="1667" y="2871"/>
                            </a:lnTo>
                            <a:lnTo>
                              <a:pt x="1661" y="2876"/>
                            </a:lnTo>
                            <a:lnTo>
                              <a:pt x="1657" y="2881"/>
                            </a:lnTo>
                            <a:lnTo>
                              <a:pt x="1653" y="2886"/>
                            </a:lnTo>
                            <a:lnTo>
                              <a:pt x="1650" y="2891"/>
                            </a:lnTo>
                            <a:lnTo>
                              <a:pt x="1649" y="2896"/>
                            </a:lnTo>
                            <a:lnTo>
                              <a:pt x="1648" y="2902"/>
                            </a:lnTo>
                            <a:lnTo>
                              <a:pt x="1648" y="2907"/>
                            </a:lnTo>
                            <a:lnTo>
                              <a:pt x="1650" y="2915"/>
                            </a:lnTo>
                            <a:lnTo>
                              <a:pt x="1657" y="2934"/>
                            </a:lnTo>
                            <a:lnTo>
                              <a:pt x="1668" y="2961"/>
                            </a:lnTo>
                            <a:lnTo>
                              <a:pt x="1673" y="2972"/>
                            </a:lnTo>
                            <a:lnTo>
                              <a:pt x="1680" y="2982"/>
                            </a:lnTo>
                            <a:lnTo>
                              <a:pt x="1687" y="2991"/>
                            </a:lnTo>
                            <a:lnTo>
                              <a:pt x="1694" y="2998"/>
                            </a:lnTo>
                            <a:lnTo>
                              <a:pt x="1703" y="3004"/>
                            </a:lnTo>
                            <a:lnTo>
                              <a:pt x="1712" y="3009"/>
                            </a:lnTo>
                            <a:lnTo>
                              <a:pt x="1721" y="3013"/>
                            </a:lnTo>
                            <a:lnTo>
                              <a:pt x="1731" y="3017"/>
                            </a:lnTo>
                            <a:lnTo>
                              <a:pt x="1751" y="3021"/>
                            </a:lnTo>
                            <a:lnTo>
                              <a:pt x="1772" y="3023"/>
                            </a:lnTo>
                            <a:lnTo>
                              <a:pt x="1792" y="3024"/>
                            </a:lnTo>
                            <a:lnTo>
                              <a:pt x="1812" y="3025"/>
                            </a:lnTo>
                            <a:lnTo>
                              <a:pt x="1831" y="3028"/>
                            </a:lnTo>
                            <a:lnTo>
                              <a:pt x="1849" y="3031"/>
                            </a:lnTo>
                            <a:lnTo>
                              <a:pt x="1857" y="3033"/>
                            </a:lnTo>
                            <a:lnTo>
                              <a:pt x="1865" y="3037"/>
                            </a:lnTo>
                            <a:lnTo>
                              <a:pt x="1871" y="3041"/>
                            </a:lnTo>
                            <a:lnTo>
                              <a:pt x="1877" y="3045"/>
                            </a:lnTo>
                            <a:lnTo>
                              <a:pt x="1881" y="3052"/>
                            </a:lnTo>
                            <a:lnTo>
                              <a:pt x="1886" y="3060"/>
                            </a:lnTo>
                            <a:lnTo>
                              <a:pt x="1889" y="3068"/>
                            </a:lnTo>
                            <a:lnTo>
                              <a:pt x="1891" y="3078"/>
                            </a:lnTo>
                            <a:lnTo>
                              <a:pt x="1892" y="3089"/>
                            </a:lnTo>
                            <a:lnTo>
                              <a:pt x="1891" y="3102"/>
                            </a:lnTo>
                            <a:lnTo>
                              <a:pt x="1890" y="3117"/>
                            </a:lnTo>
                            <a:lnTo>
                              <a:pt x="1888" y="3133"/>
                            </a:lnTo>
                            <a:lnTo>
                              <a:pt x="1887" y="3139"/>
                            </a:lnTo>
                            <a:lnTo>
                              <a:pt x="1887" y="3144"/>
                            </a:lnTo>
                            <a:lnTo>
                              <a:pt x="1888" y="3149"/>
                            </a:lnTo>
                            <a:lnTo>
                              <a:pt x="1889" y="3154"/>
                            </a:lnTo>
                            <a:lnTo>
                              <a:pt x="1894" y="3163"/>
                            </a:lnTo>
                            <a:lnTo>
                              <a:pt x="1900" y="3172"/>
                            </a:lnTo>
                            <a:lnTo>
                              <a:pt x="1909" y="3180"/>
                            </a:lnTo>
                            <a:lnTo>
                              <a:pt x="1918" y="3189"/>
                            </a:lnTo>
                            <a:lnTo>
                              <a:pt x="1928" y="3197"/>
                            </a:lnTo>
                            <a:lnTo>
                              <a:pt x="1939" y="3205"/>
                            </a:lnTo>
                            <a:lnTo>
                              <a:pt x="1949" y="3212"/>
                            </a:lnTo>
                            <a:lnTo>
                              <a:pt x="1960" y="3220"/>
                            </a:lnTo>
                            <a:lnTo>
                              <a:pt x="1969" y="3228"/>
                            </a:lnTo>
                            <a:lnTo>
                              <a:pt x="1977" y="3237"/>
                            </a:lnTo>
                            <a:lnTo>
                              <a:pt x="1984" y="3246"/>
                            </a:lnTo>
                            <a:lnTo>
                              <a:pt x="1988" y="3255"/>
                            </a:lnTo>
                            <a:lnTo>
                              <a:pt x="1990" y="3260"/>
                            </a:lnTo>
                            <a:lnTo>
                              <a:pt x="1990" y="3265"/>
                            </a:lnTo>
                            <a:lnTo>
                              <a:pt x="1990" y="3270"/>
                            </a:lnTo>
                            <a:lnTo>
                              <a:pt x="1990" y="3276"/>
                            </a:lnTo>
                            <a:lnTo>
                              <a:pt x="1978" y="3354"/>
                            </a:lnTo>
                            <a:lnTo>
                              <a:pt x="1978" y="3354"/>
                            </a:lnTo>
                            <a:lnTo>
                              <a:pt x="2022" y="3355"/>
                            </a:lnTo>
                            <a:lnTo>
                              <a:pt x="2040" y="3356"/>
                            </a:lnTo>
                            <a:lnTo>
                              <a:pt x="2058" y="3358"/>
                            </a:lnTo>
                            <a:lnTo>
                              <a:pt x="2077" y="3359"/>
                            </a:lnTo>
                            <a:lnTo>
                              <a:pt x="2095" y="3360"/>
                            </a:lnTo>
                            <a:lnTo>
                              <a:pt x="2097" y="3367"/>
                            </a:lnTo>
                            <a:lnTo>
                              <a:pt x="2101" y="3373"/>
                            </a:lnTo>
                            <a:lnTo>
                              <a:pt x="2105" y="3379"/>
                            </a:lnTo>
                            <a:lnTo>
                              <a:pt x="2111" y="3385"/>
                            </a:lnTo>
                            <a:lnTo>
                              <a:pt x="2121" y="3397"/>
                            </a:lnTo>
                            <a:lnTo>
                              <a:pt x="2129" y="3409"/>
                            </a:lnTo>
                            <a:lnTo>
                              <a:pt x="2138" y="3417"/>
                            </a:lnTo>
                            <a:lnTo>
                              <a:pt x="2144" y="3424"/>
                            </a:lnTo>
                            <a:lnTo>
                              <a:pt x="2147" y="3426"/>
                            </a:lnTo>
                            <a:lnTo>
                              <a:pt x="2152" y="3427"/>
                            </a:lnTo>
                            <a:lnTo>
                              <a:pt x="2157" y="3428"/>
                            </a:lnTo>
                            <a:lnTo>
                              <a:pt x="2163" y="3428"/>
                            </a:lnTo>
                            <a:lnTo>
                              <a:pt x="2177" y="3428"/>
                            </a:lnTo>
                            <a:lnTo>
                              <a:pt x="2190" y="3429"/>
                            </a:lnTo>
                            <a:lnTo>
                              <a:pt x="2193" y="3430"/>
                            </a:lnTo>
                            <a:lnTo>
                              <a:pt x="2196" y="3436"/>
                            </a:lnTo>
                            <a:lnTo>
                              <a:pt x="2201" y="3444"/>
                            </a:lnTo>
                            <a:lnTo>
                              <a:pt x="2206" y="3453"/>
                            </a:lnTo>
                            <a:lnTo>
                              <a:pt x="2212" y="3460"/>
                            </a:lnTo>
                            <a:lnTo>
                              <a:pt x="2220" y="3468"/>
                            </a:lnTo>
                            <a:lnTo>
                              <a:pt x="2223" y="3472"/>
                            </a:lnTo>
                            <a:lnTo>
                              <a:pt x="2227" y="3474"/>
                            </a:lnTo>
                            <a:lnTo>
                              <a:pt x="2232" y="3475"/>
                            </a:lnTo>
                            <a:lnTo>
                              <a:pt x="2237" y="3476"/>
                            </a:lnTo>
                            <a:lnTo>
                              <a:pt x="2261" y="3474"/>
                            </a:lnTo>
                            <a:lnTo>
                              <a:pt x="2285" y="3470"/>
                            </a:lnTo>
                            <a:lnTo>
                              <a:pt x="2296" y="3469"/>
                            </a:lnTo>
                            <a:lnTo>
                              <a:pt x="2309" y="3469"/>
                            </a:lnTo>
                            <a:lnTo>
                              <a:pt x="2320" y="3470"/>
                            </a:lnTo>
                            <a:lnTo>
                              <a:pt x="2332" y="3474"/>
                            </a:lnTo>
                            <a:lnTo>
                              <a:pt x="2340" y="3475"/>
                            </a:lnTo>
                            <a:lnTo>
                              <a:pt x="2346" y="3475"/>
                            </a:lnTo>
                            <a:lnTo>
                              <a:pt x="2352" y="3474"/>
                            </a:lnTo>
                            <a:lnTo>
                              <a:pt x="2356" y="3472"/>
                            </a:lnTo>
                            <a:lnTo>
                              <a:pt x="2362" y="3469"/>
                            </a:lnTo>
                            <a:lnTo>
                              <a:pt x="2366" y="3467"/>
                            </a:lnTo>
                            <a:lnTo>
                              <a:pt x="2372" y="3466"/>
                            </a:lnTo>
                            <a:lnTo>
                              <a:pt x="2378" y="3466"/>
                            </a:lnTo>
                            <a:lnTo>
                              <a:pt x="2381" y="3470"/>
                            </a:lnTo>
                            <a:lnTo>
                              <a:pt x="2384" y="3475"/>
                            </a:lnTo>
                            <a:lnTo>
                              <a:pt x="2389" y="3479"/>
                            </a:lnTo>
                            <a:lnTo>
                              <a:pt x="2393" y="3483"/>
                            </a:lnTo>
                            <a:lnTo>
                              <a:pt x="2398" y="3486"/>
                            </a:lnTo>
                            <a:lnTo>
                              <a:pt x="2403" y="3488"/>
                            </a:lnTo>
                            <a:lnTo>
                              <a:pt x="2409" y="3490"/>
                            </a:lnTo>
                            <a:lnTo>
                              <a:pt x="2414" y="3490"/>
                            </a:lnTo>
                            <a:lnTo>
                              <a:pt x="2421" y="3492"/>
                            </a:lnTo>
                            <a:lnTo>
                              <a:pt x="2427" y="3494"/>
                            </a:lnTo>
                            <a:lnTo>
                              <a:pt x="2431" y="3496"/>
                            </a:lnTo>
                            <a:lnTo>
                              <a:pt x="2435" y="3499"/>
                            </a:lnTo>
                            <a:lnTo>
                              <a:pt x="2444" y="3505"/>
                            </a:lnTo>
                            <a:lnTo>
                              <a:pt x="2453" y="3508"/>
                            </a:lnTo>
                            <a:lnTo>
                              <a:pt x="2464" y="3589"/>
                            </a:lnTo>
                            <a:lnTo>
                              <a:pt x="2474" y="3596"/>
                            </a:lnTo>
                            <a:lnTo>
                              <a:pt x="2484" y="3605"/>
                            </a:lnTo>
                            <a:lnTo>
                              <a:pt x="2489" y="3608"/>
                            </a:lnTo>
                            <a:lnTo>
                              <a:pt x="2494" y="3612"/>
                            </a:lnTo>
                            <a:lnTo>
                              <a:pt x="2501" y="3615"/>
                            </a:lnTo>
                            <a:lnTo>
                              <a:pt x="2509" y="3616"/>
                            </a:lnTo>
                            <a:lnTo>
                              <a:pt x="2513" y="3619"/>
                            </a:lnTo>
                            <a:lnTo>
                              <a:pt x="2524" y="3624"/>
                            </a:lnTo>
                            <a:lnTo>
                              <a:pt x="2536" y="3628"/>
                            </a:lnTo>
                            <a:lnTo>
                              <a:pt x="2543" y="3632"/>
                            </a:lnTo>
                            <a:lnTo>
                              <a:pt x="2585" y="3648"/>
                            </a:lnTo>
                            <a:lnTo>
                              <a:pt x="2585" y="3648"/>
                            </a:lnTo>
                            <a:lnTo>
                              <a:pt x="2583" y="3633"/>
                            </a:lnTo>
                            <a:lnTo>
                              <a:pt x="2582" y="3617"/>
                            </a:lnTo>
                            <a:lnTo>
                              <a:pt x="2581" y="3602"/>
                            </a:lnTo>
                            <a:lnTo>
                              <a:pt x="2578" y="3587"/>
                            </a:lnTo>
                            <a:lnTo>
                              <a:pt x="2572" y="3574"/>
                            </a:lnTo>
                            <a:lnTo>
                              <a:pt x="2566" y="3561"/>
                            </a:lnTo>
                            <a:lnTo>
                              <a:pt x="2561" y="3554"/>
                            </a:lnTo>
                            <a:lnTo>
                              <a:pt x="2557" y="3548"/>
                            </a:lnTo>
                            <a:lnTo>
                              <a:pt x="2551" y="3542"/>
                            </a:lnTo>
                            <a:lnTo>
                              <a:pt x="2545" y="3536"/>
                            </a:lnTo>
                            <a:lnTo>
                              <a:pt x="2537" y="3529"/>
                            </a:lnTo>
                            <a:lnTo>
                              <a:pt x="2530" y="3523"/>
                            </a:lnTo>
                            <a:lnTo>
                              <a:pt x="2524" y="3514"/>
                            </a:lnTo>
                            <a:lnTo>
                              <a:pt x="2519" y="3506"/>
                            </a:lnTo>
                            <a:lnTo>
                              <a:pt x="2510" y="3488"/>
                            </a:lnTo>
                            <a:lnTo>
                              <a:pt x="2502" y="3469"/>
                            </a:lnTo>
                            <a:lnTo>
                              <a:pt x="2490" y="3429"/>
                            </a:lnTo>
                            <a:lnTo>
                              <a:pt x="2478" y="3391"/>
                            </a:lnTo>
                            <a:lnTo>
                              <a:pt x="2462" y="3351"/>
                            </a:lnTo>
                            <a:lnTo>
                              <a:pt x="2448" y="3310"/>
                            </a:lnTo>
                            <a:lnTo>
                              <a:pt x="2434" y="3267"/>
                            </a:lnTo>
                            <a:lnTo>
                              <a:pt x="2422" y="3223"/>
                            </a:lnTo>
                            <a:lnTo>
                              <a:pt x="2410" y="3180"/>
                            </a:lnTo>
                            <a:lnTo>
                              <a:pt x="2400" y="3137"/>
                            </a:lnTo>
                            <a:lnTo>
                              <a:pt x="2391" y="3093"/>
                            </a:lnTo>
                            <a:lnTo>
                              <a:pt x="2383" y="3051"/>
                            </a:lnTo>
                            <a:lnTo>
                              <a:pt x="2387" y="3043"/>
                            </a:lnTo>
                            <a:lnTo>
                              <a:pt x="2392" y="3028"/>
                            </a:lnTo>
                            <a:lnTo>
                              <a:pt x="2397" y="3008"/>
                            </a:lnTo>
                            <a:lnTo>
                              <a:pt x="2402" y="2985"/>
                            </a:lnTo>
                            <a:lnTo>
                              <a:pt x="2411" y="2942"/>
                            </a:lnTo>
                            <a:lnTo>
                              <a:pt x="2414" y="2914"/>
                            </a:lnTo>
                            <a:lnTo>
                              <a:pt x="2421" y="2905"/>
                            </a:lnTo>
                            <a:lnTo>
                              <a:pt x="2425" y="2896"/>
                            </a:lnTo>
                            <a:lnTo>
                              <a:pt x="2429" y="2885"/>
                            </a:lnTo>
                            <a:lnTo>
                              <a:pt x="2430" y="2872"/>
                            </a:lnTo>
                            <a:lnTo>
                              <a:pt x="2430" y="2859"/>
                            </a:lnTo>
                            <a:lnTo>
                              <a:pt x="2429" y="2844"/>
                            </a:lnTo>
                            <a:lnTo>
                              <a:pt x="2425" y="2829"/>
                            </a:lnTo>
                            <a:lnTo>
                              <a:pt x="2421" y="2812"/>
                            </a:lnTo>
                            <a:lnTo>
                              <a:pt x="2415" y="2795"/>
                            </a:lnTo>
                            <a:lnTo>
                              <a:pt x="2410" y="2777"/>
                            </a:lnTo>
                            <a:lnTo>
                              <a:pt x="2402" y="2758"/>
                            </a:lnTo>
                            <a:lnTo>
                              <a:pt x="2394" y="2740"/>
                            </a:lnTo>
                            <a:lnTo>
                              <a:pt x="2375" y="2699"/>
                            </a:lnTo>
                            <a:lnTo>
                              <a:pt x="2355" y="2659"/>
                            </a:lnTo>
                            <a:lnTo>
                              <a:pt x="2313" y="2579"/>
                            </a:lnTo>
                            <a:lnTo>
                              <a:pt x="2273" y="2504"/>
                            </a:lnTo>
                            <a:lnTo>
                              <a:pt x="2256" y="2469"/>
                            </a:lnTo>
                            <a:lnTo>
                              <a:pt x="2242" y="2438"/>
                            </a:lnTo>
                            <a:lnTo>
                              <a:pt x="2236" y="2425"/>
                            </a:lnTo>
                            <a:lnTo>
                              <a:pt x="2232" y="2411"/>
                            </a:lnTo>
                            <a:lnTo>
                              <a:pt x="2230" y="2400"/>
                            </a:lnTo>
                            <a:lnTo>
                              <a:pt x="2227" y="2390"/>
                            </a:lnTo>
                            <a:lnTo>
                              <a:pt x="2223" y="2386"/>
                            </a:lnTo>
                            <a:lnTo>
                              <a:pt x="2218" y="2379"/>
                            </a:lnTo>
                            <a:lnTo>
                              <a:pt x="2214" y="2372"/>
                            </a:lnTo>
                            <a:lnTo>
                              <a:pt x="2210" y="2365"/>
                            </a:lnTo>
                            <a:lnTo>
                              <a:pt x="2203" y="2346"/>
                            </a:lnTo>
                            <a:lnTo>
                              <a:pt x="2196" y="2323"/>
                            </a:lnTo>
                            <a:lnTo>
                              <a:pt x="2190" y="2298"/>
                            </a:lnTo>
                            <a:lnTo>
                              <a:pt x="2185" y="2270"/>
                            </a:lnTo>
                            <a:lnTo>
                              <a:pt x="2181" y="2241"/>
                            </a:lnTo>
                            <a:lnTo>
                              <a:pt x="2176" y="2212"/>
                            </a:lnTo>
                            <a:lnTo>
                              <a:pt x="2171" y="2152"/>
                            </a:lnTo>
                            <a:lnTo>
                              <a:pt x="2168" y="2095"/>
                            </a:lnTo>
                            <a:lnTo>
                              <a:pt x="2167" y="2048"/>
                            </a:lnTo>
                            <a:lnTo>
                              <a:pt x="2168" y="2012"/>
                            </a:lnTo>
                            <a:lnTo>
                              <a:pt x="2170" y="1979"/>
                            </a:lnTo>
                            <a:lnTo>
                              <a:pt x="2171" y="1940"/>
                            </a:lnTo>
                            <a:lnTo>
                              <a:pt x="2175" y="1898"/>
                            </a:lnTo>
                            <a:lnTo>
                              <a:pt x="2181" y="1855"/>
                            </a:lnTo>
                            <a:lnTo>
                              <a:pt x="2184" y="1834"/>
                            </a:lnTo>
                            <a:lnTo>
                              <a:pt x="2187" y="1813"/>
                            </a:lnTo>
                            <a:lnTo>
                              <a:pt x="2192" y="1793"/>
                            </a:lnTo>
                            <a:lnTo>
                              <a:pt x="2197" y="1773"/>
                            </a:lnTo>
                            <a:lnTo>
                              <a:pt x="2203" y="1755"/>
                            </a:lnTo>
                            <a:lnTo>
                              <a:pt x="2208" y="1738"/>
                            </a:lnTo>
                            <a:lnTo>
                              <a:pt x="2215" y="1723"/>
                            </a:lnTo>
                            <a:lnTo>
                              <a:pt x="2223" y="1709"/>
                            </a:lnTo>
                            <a:lnTo>
                              <a:pt x="2231" y="1697"/>
                            </a:lnTo>
                            <a:lnTo>
                              <a:pt x="2236" y="1685"/>
                            </a:lnTo>
                            <a:lnTo>
                              <a:pt x="2240" y="1673"/>
                            </a:lnTo>
                            <a:lnTo>
                              <a:pt x="2243" y="1660"/>
                            </a:lnTo>
                            <a:lnTo>
                              <a:pt x="2247" y="1636"/>
                            </a:lnTo>
                            <a:lnTo>
                              <a:pt x="2252" y="1609"/>
                            </a:lnTo>
                            <a:lnTo>
                              <a:pt x="2254" y="1594"/>
                            </a:lnTo>
                            <a:lnTo>
                              <a:pt x="2256" y="1577"/>
                            </a:lnTo>
                            <a:lnTo>
                              <a:pt x="2257" y="1560"/>
                            </a:lnTo>
                            <a:lnTo>
                              <a:pt x="2257" y="1542"/>
                            </a:lnTo>
                            <a:lnTo>
                              <a:pt x="2257" y="1508"/>
                            </a:lnTo>
                            <a:lnTo>
                              <a:pt x="2260" y="1476"/>
                            </a:lnTo>
                            <a:lnTo>
                              <a:pt x="2264" y="1447"/>
                            </a:lnTo>
                            <a:lnTo>
                              <a:pt x="2273" y="1408"/>
                            </a:lnTo>
                            <a:lnTo>
                              <a:pt x="2283" y="1363"/>
                            </a:lnTo>
                            <a:lnTo>
                              <a:pt x="2294" y="1316"/>
                            </a:lnTo>
                            <a:lnTo>
                              <a:pt x="2305" y="1269"/>
                            </a:lnTo>
                            <a:lnTo>
                              <a:pt x="2314" y="1225"/>
                            </a:lnTo>
                            <a:lnTo>
                              <a:pt x="2318" y="1207"/>
                            </a:lnTo>
                            <a:lnTo>
                              <a:pt x="2320" y="1189"/>
                            </a:lnTo>
                            <a:lnTo>
                              <a:pt x="2321" y="1174"/>
                            </a:lnTo>
                            <a:lnTo>
                              <a:pt x="2321" y="1163"/>
                            </a:lnTo>
                            <a:lnTo>
                              <a:pt x="2320" y="1159"/>
                            </a:lnTo>
                            <a:lnTo>
                              <a:pt x="2319" y="1153"/>
                            </a:lnTo>
                            <a:lnTo>
                              <a:pt x="2315" y="1149"/>
                            </a:lnTo>
                            <a:lnTo>
                              <a:pt x="2311" y="1143"/>
                            </a:lnTo>
                            <a:lnTo>
                              <a:pt x="2301" y="1132"/>
                            </a:lnTo>
                            <a:lnTo>
                              <a:pt x="2287" y="1120"/>
                            </a:lnTo>
                            <a:lnTo>
                              <a:pt x="2275" y="1109"/>
                            </a:lnTo>
                            <a:lnTo>
                              <a:pt x="2262" y="1096"/>
                            </a:lnTo>
                            <a:lnTo>
                              <a:pt x="2252" y="1085"/>
                            </a:lnTo>
                            <a:lnTo>
                              <a:pt x="2244" y="1075"/>
                            </a:lnTo>
                            <a:lnTo>
                              <a:pt x="2236" y="1061"/>
                            </a:lnTo>
                            <a:lnTo>
                              <a:pt x="2230" y="1045"/>
                            </a:lnTo>
                            <a:lnTo>
                              <a:pt x="2224" y="1031"/>
                            </a:lnTo>
                            <a:lnTo>
                              <a:pt x="2220" y="1015"/>
                            </a:lnTo>
                            <a:lnTo>
                              <a:pt x="2211" y="984"/>
                            </a:lnTo>
                            <a:lnTo>
                              <a:pt x="2204" y="952"/>
                            </a:lnTo>
                            <a:lnTo>
                              <a:pt x="2203" y="932"/>
                            </a:lnTo>
                            <a:lnTo>
                              <a:pt x="2202" y="903"/>
                            </a:lnTo>
                            <a:lnTo>
                              <a:pt x="2200" y="888"/>
                            </a:lnTo>
                            <a:lnTo>
                              <a:pt x="2196" y="876"/>
                            </a:lnTo>
                            <a:lnTo>
                              <a:pt x="2194" y="871"/>
                            </a:lnTo>
                            <a:lnTo>
                              <a:pt x="2192" y="867"/>
                            </a:lnTo>
                            <a:lnTo>
                              <a:pt x="2188" y="864"/>
                            </a:lnTo>
                            <a:lnTo>
                              <a:pt x="2185" y="862"/>
                            </a:lnTo>
                            <a:lnTo>
                              <a:pt x="2184" y="858"/>
                            </a:lnTo>
                            <a:lnTo>
                              <a:pt x="2181" y="854"/>
                            </a:lnTo>
                            <a:lnTo>
                              <a:pt x="2177" y="851"/>
                            </a:lnTo>
                            <a:lnTo>
                              <a:pt x="2174" y="847"/>
                            </a:lnTo>
                            <a:lnTo>
                              <a:pt x="2164" y="839"/>
                            </a:lnTo>
                            <a:lnTo>
                              <a:pt x="2154" y="833"/>
                            </a:lnTo>
                            <a:lnTo>
                              <a:pt x="2143" y="825"/>
                            </a:lnTo>
                            <a:lnTo>
                              <a:pt x="2133" y="816"/>
                            </a:lnTo>
                            <a:lnTo>
                              <a:pt x="2128" y="812"/>
                            </a:lnTo>
                            <a:lnTo>
                              <a:pt x="2125" y="806"/>
                            </a:lnTo>
                            <a:lnTo>
                              <a:pt x="2122" y="800"/>
                            </a:lnTo>
                            <a:lnTo>
                              <a:pt x="2119" y="794"/>
                            </a:lnTo>
                            <a:lnTo>
                              <a:pt x="2089" y="677"/>
                            </a:lnTo>
                            <a:lnTo>
                              <a:pt x="2083" y="650"/>
                            </a:lnTo>
                            <a:lnTo>
                              <a:pt x="2078" y="624"/>
                            </a:lnTo>
                            <a:lnTo>
                              <a:pt x="2074" y="597"/>
                            </a:lnTo>
                            <a:lnTo>
                              <a:pt x="2070" y="570"/>
                            </a:lnTo>
                            <a:lnTo>
                              <a:pt x="2066" y="543"/>
                            </a:lnTo>
                            <a:lnTo>
                              <a:pt x="2063" y="517"/>
                            </a:lnTo>
                            <a:lnTo>
                              <a:pt x="2057" y="490"/>
                            </a:lnTo>
                            <a:lnTo>
                              <a:pt x="2052" y="463"/>
                            </a:lnTo>
                            <a:lnTo>
                              <a:pt x="2048" y="447"/>
                            </a:lnTo>
                            <a:lnTo>
                              <a:pt x="2046" y="429"/>
                            </a:lnTo>
                            <a:lnTo>
                              <a:pt x="2045" y="411"/>
                            </a:lnTo>
                            <a:lnTo>
                              <a:pt x="2044" y="392"/>
                            </a:lnTo>
                            <a:lnTo>
                              <a:pt x="2042" y="374"/>
                            </a:lnTo>
                            <a:lnTo>
                              <a:pt x="2039" y="357"/>
                            </a:lnTo>
                            <a:lnTo>
                              <a:pt x="2037" y="348"/>
                            </a:lnTo>
                            <a:lnTo>
                              <a:pt x="2035" y="340"/>
                            </a:lnTo>
                            <a:lnTo>
                              <a:pt x="2032" y="332"/>
                            </a:lnTo>
                            <a:lnTo>
                              <a:pt x="2028" y="324"/>
                            </a:lnTo>
                            <a:lnTo>
                              <a:pt x="2023" y="314"/>
                            </a:lnTo>
                            <a:lnTo>
                              <a:pt x="2018" y="304"/>
                            </a:lnTo>
                            <a:lnTo>
                              <a:pt x="2015" y="294"/>
                            </a:lnTo>
                            <a:lnTo>
                              <a:pt x="2012" y="284"/>
                            </a:lnTo>
                            <a:lnTo>
                              <a:pt x="2008" y="264"/>
                            </a:lnTo>
                            <a:lnTo>
                              <a:pt x="2006" y="244"/>
                            </a:lnTo>
                            <a:lnTo>
                              <a:pt x="2006" y="244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4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3538" y="4992688"/>
                        <a:ext cx="1250950" cy="1276350"/>
                      </a:xfrm>
                      <a:custGeom>
                        <a:avLst/>
                        <a:gdLst>
                          <a:gd name="T0" fmla="*/ 587 w 3149"/>
                          <a:gd name="T1" fmla="*/ 554 h 3215"/>
                          <a:gd name="T2" fmla="*/ 698 w 3149"/>
                          <a:gd name="T3" fmla="*/ 413 h 3215"/>
                          <a:gd name="T4" fmla="*/ 845 w 3149"/>
                          <a:gd name="T5" fmla="*/ 381 h 3215"/>
                          <a:gd name="T6" fmla="*/ 848 w 3149"/>
                          <a:gd name="T7" fmla="*/ 475 h 3215"/>
                          <a:gd name="T8" fmla="*/ 951 w 3149"/>
                          <a:gd name="T9" fmla="*/ 574 h 3215"/>
                          <a:gd name="T10" fmla="*/ 1068 w 3149"/>
                          <a:gd name="T11" fmla="*/ 463 h 3215"/>
                          <a:gd name="T12" fmla="*/ 1149 w 3149"/>
                          <a:gd name="T13" fmla="*/ 375 h 3215"/>
                          <a:gd name="T14" fmla="*/ 1188 w 3149"/>
                          <a:gd name="T15" fmla="*/ 514 h 3215"/>
                          <a:gd name="T16" fmla="*/ 1134 w 3149"/>
                          <a:gd name="T17" fmla="*/ 698 h 3215"/>
                          <a:gd name="T18" fmla="*/ 1255 w 3149"/>
                          <a:gd name="T19" fmla="*/ 604 h 3215"/>
                          <a:gd name="T20" fmla="*/ 1294 w 3149"/>
                          <a:gd name="T21" fmla="*/ 661 h 3215"/>
                          <a:gd name="T22" fmla="*/ 1402 w 3149"/>
                          <a:gd name="T23" fmla="*/ 628 h 3215"/>
                          <a:gd name="T24" fmla="*/ 1481 w 3149"/>
                          <a:gd name="T25" fmla="*/ 675 h 3215"/>
                          <a:gd name="T26" fmla="*/ 1625 w 3149"/>
                          <a:gd name="T27" fmla="*/ 562 h 3215"/>
                          <a:gd name="T28" fmla="*/ 1697 w 3149"/>
                          <a:gd name="T29" fmla="*/ 452 h 3215"/>
                          <a:gd name="T30" fmla="*/ 1747 w 3149"/>
                          <a:gd name="T31" fmla="*/ 110 h 3215"/>
                          <a:gd name="T32" fmla="*/ 2008 w 3149"/>
                          <a:gd name="T33" fmla="*/ 113 h 3215"/>
                          <a:gd name="T34" fmla="*/ 2091 w 3149"/>
                          <a:gd name="T35" fmla="*/ 3 h 3215"/>
                          <a:gd name="T36" fmla="*/ 2183 w 3149"/>
                          <a:gd name="T37" fmla="*/ 128 h 3215"/>
                          <a:gd name="T38" fmla="*/ 2383 w 3149"/>
                          <a:gd name="T39" fmla="*/ 125 h 3215"/>
                          <a:gd name="T40" fmla="*/ 2365 w 3149"/>
                          <a:gd name="T41" fmla="*/ 395 h 3215"/>
                          <a:gd name="T42" fmla="*/ 2379 w 3149"/>
                          <a:gd name="T43" fmla="*/ 695 h 3215"/>
                          <a:gd name="T44" fmla="*/ 2565 w 3149"/>
                          <a:gd name="T45" fmla="*/ 1066 h 3215"/>
                          <a:gd name="T46" fmla="*/ 2546 w 3149"/>
                          <a:gd name="T47" fmla="*/ 1185 h 3215"/>
                          <a:gd name="T48" fmla="*/ 2610 w 3149"/>
                          <a:gd name="T49" fmla="*/ 1397 h 3215"/>
                          <a:gd name="T50" fmla="*/ 2764 w 3149"/>
                          <a:gd name="T51" fmla="*/ 1545 h 3215"/>
                          <a:gd name="T52" fmla="*/ 2971 w 3149"/>
                          <a:gd name="T53" fmla="*/ 1917 h 3215"/>
                          <a:gd name="T54" fmla="*/ 3058 w 3149"/>
                          <a:gd name="T55" fmla="*/ 2153 h 3215"/>
                          <a:gd name="T56" fmla="*/ 3112 w 3149"/>
                          <a:gd name="T57" fmla="*/ 2751 h 3215"/>
                          <a:gd name="T58" fmla="*/ 3141 w 3149"/>
                          <a:gd name="T59" fmla="*/ 3076 h 3215"/>
                          <a:gd name="T60" fmla="*/ 3017 w 3149"/>
                          <a:gd name="T61" fmla="*/ 3157 h 3215"/>
                          <a:gd name="T62" fmla="*/ 2845 w 3149"/>
                          <a:gd name="T63" fmla="*/ 3201 h 3215"/>
                          <a:gd name="T64" fmla="*/ 2753 w 3149"/>
                          <a:gd name="T65" fmla="*/ 3163 h 3215"/>
                          <a:gd name="T66" fmla="*/ 2610 w 3149"/>
                          <a:gd name="T67" fmla="*/ 3121 h 3215"/>
                          <a:gd name="T68" fmla="*/ 2651 w 3149"/>
                          <a:gd name="T69" fmla="*/ 3062 h 3215"/>
                          <a:gd name="T70" fmla="*/ 2497 w 3149"/>
                          <a:gd name="T71" fmla="*/ 2988 h 3215"/>
                          <a:gd name="T72" fmla="*/ 2363 w 3149"/>
                          <a:gd name="T73" fmla="*/ 2923 h 3215"/>
                          <a:gd name="T74" fmla="*/ 2234 w 3149"/>
                          <a:gd name="T75" fmla="*/ 2853 h 3215"/>
                          <a:gd name="T76" fmla="*/ 1846 w 3149"/>
                          <a:gd name="T77" fmla="*/ 2907 h 3215"/>
                          <a:gd name="T78" fmla="*/ 1687 w 3149"/>
                          <a:gd name="T79" fmla="*/ 3022 h 3215"/>
                          <a:gd name="T80" fmla="*/ 1491 w 3149"/>
                          <a:gd name="T81" fmla="*/ 2945 h 3215"/>
                          <a:gd name="T82" fmla="*/ 1439 w 3149"/>
                          <a:gd name="T83" fmla="*/ 2870 h 3215"/>
                          <a:gd name="T84" fmla="*/ 1317 w 3149"/>
                          <a:gd name="T85" fmla="*/ 2825 h 3215"/>
                          <a:gd name="T86" fmla="*/ 1244 w 3149"/>
                          <a:gd name="T87" fmla="*/ 2705 h 3215"/>
                          <a:gd name="T88" fmla="*/ 1106 w 3149"/>
                          <a:gd name="T89" fmla="*/ 2782 h 3215"/>
                          <a:gd name="T90" fmla="*/ 1037 w 3149"/>
                          <a:gd name="T91" fmla="*/ 2591 h 3215"/>
                          <a:gd name="T92" fmla="*/ 1060 w 3149"/>
                          <a:gd name="T93" fmla="*/ 2452 h 3215"/>
                          <a:gd name="T94" fmla="*/ 999 w 3149"/>
                          <a:gd name="T95" fmla="*/ 2297 h 3215"/>
                          <a:gd name="T96" fmla="*/ 991 w 3149"/>
                          <a:gd name="T97" fmla="*/ 2225 h 3215"/>
                          <a:gd name="T98" fmla="*/ 998 w 3149"/>
                          <a:gd name="T99" fmla="*/ 2113 h 3215"/>
                          <a:gd name="T100" fmla="*/ 729 w 3149"/>
                          <a:gd name="T101" fmla="*/ 2035 h 3215"/>
                          <a:gd name="T102" fmla="*/ 397 w 3149"/>
                          <a:gd name="T103" fmla="*/ 1852 h 3215"/>
                          <a:gd name="T104" fmla="*/ 0 w 3149"/>
                          <a:gd name="T105" fmla="*/ 1421 h 3215"/>
                          <a:gd name="T106" fmla="*/ 81 w 3149"/>
                          <a:gd name="T107" fmla="*/ 1461 h 3215"/>
                          <a:gd name="T108" fmla="*/ 144 w 3149"/>
                          <a:gd name="T109" fmla="*/ 1524 h 3215"/>
                          <a:gd name="T110" fmla="*/ 201 w 3149"/>
                          <a:gd name="T111" fmla="*/ 1441 h 3215"/>
                          <a:gd name="T112" fmla="*/ 259 w 3149"/>
                          <a:gd name="T113" fmla="*/ 1371 h 3215"/>
                          <a:gd name="T114" fmla="*/ 336 w 3149"/>
                          <a:gd name="T115" fmla="*/ 1290 h 3215"/>
                          <a:gd name="T116" fmla="*/ 402 w 3149"/>
                          <a:gd name="T117" fmla="*/ 1137 h 3215"/>
                          <a:gd name="T118" fmla="*/ 235 w 3149"/>
                          <a:gd name="T119" fmla="*/ 1117 h 3215"/>
                          <a:gd name="T120" fmla="*/ 260 w 3149"/>
                          <a:gd name="T121" fmla="*/ 911 h 3215"/>
                          <a:gd name="T122" fmla="*/ 323 w 3149"/>
                          <a:gd name="T123" fmla="*/ 773 h 3215"/>
                          <a:gd name="T124" fmla="*/ 364 w 3149"/>
                          <a:gd name="T125" fmla="*/ 684 h 3215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  <a:gd name="T189" fmla="*/ 0 w 3149"/>
                          <a:gd name="T190" fmla="*/ 0 h 3215"/>
                          <a:gd name="T191" fmla="*/ 3149 w 3149"/>
                          <a:gd name="T192" fmla="*/ 3215 h 3215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T189" t="T190" r="T191" b="T192"/>
                        <a:pathLst>
                          <a:path w="3149" h="3215">
                            <a:moveTo>
                              <a:pt x="437" y="606"/>
                            </a:moveTo>
                            <a:lnTo>
                              <a:pt x="456" y="601"/>
                            </a:lnTo>
                            <a:lnTo>
                              <a:pt x="472" y="599"/>
                            </a:lnTo>
                            <a:lnTo>
                              <a:pt x="486" y="598"/>
                            </a:lnTo>
                            <a:lnTo>
                              <a:pt x="500" y="599"/>
                            </a:lnTo>
                            <a:lnTo>
                              <a:pt x="520" y="602"/>
                            </a:lnTo>
                            <a:lnTo>
                              <a:pt x="536" y="605"/>
                            </a:lnTo>
                            <a:lnTo>
                              <a:pt x="543" y="605"/>
                            </a:lnTo>
                            <a:lnTo>
                              <a:pt x="551" y="604"/>
                            </a:lnTo>
                            <a:lnTo>
                              <a:pt x="557" y="601"/>
                            </a:lnTo>
                            <a:lnTo>
                              <a:pt x="564" y="594"/>
                            </a:lnTo>
                            <a:lnTo>
                              <a:pt x="571" y="584"/>
                            </a:lnTo>
                            <a:lnTo>
                              <a:pt x="579" y="572"/>
                            </a:lnTo>
                            <a:lnTo>
                              <a:pt x="587" y="554"/>
                            </a:lnTo>
                            <a:lnTo>
                              <a:pt x="598" y="532"/>
                            </a:lnTo>
                            <a:lnTo>
                              <a:pt x="603" y="521"/>
                            </a:lnTo>
                            <a:lnTo>
                              <a:pt x="610" y="511"/>
                            </a:lnTo>
                            <a:lnTo>
                              <a:pt x="616" y="503"/>
                            </a:lnTo>
                            <a:lnTo>
                              <a:pt x="623" y="496"/>
                            </a:lnTo>
                            <a:lnTo>
                              <a:pt x="639" y="485"/>
                            </a:lnTo>
                            <a:lnTo>
                              <a:pt x="655" y="476"/>
                            </a:lnTo>
                            <a:lnTo>
                              <a:pt x="663" y="471"/>
                            </a:lnTo>
                            <a:lnTo>
                              <a:pt x="670" y="465"/>
                            </a:lnTo>
                            <a:lnTo>
                              <a:pt x="677" y="457"/>
                            </a:lnTo>
                            <a:lnTo>
                              <a:pt x="683" y="450"/>
                            </a:lnTo>
                            <a:lnTo>
                              <a:pt x="689" y="440"/>
                            </a:lnTo>
                            <a:lnTo>
                              <a:pt x="694" y="427"/>
                            </a:lnTo>
                            <a:lnTo>
                              <a:pt x="698" y="413"/>
                            </a:lnTo>
                            <a:lnTo>
                              <a:pt x="701" y="396"/>
                            </a:lnTo>
                            <a:lnTo>
                              <a:pt x="702" y="390"/>
                            </a:lnTo>
                            <a:lnTo>
                              <a:pt x="705" y="384"/>
                            </a:lnTo>
                            <a:lnTo>
                              <a:pt x="709" y="378"/>
                            </a:lnTo>
                            <a:lnTo>
                              <a:pt x="714" y="374"/>
                            </a:lnTo>
                            <a:lnTo>
                              <a:pt x="720" y="371"/>
                            </a:lnTo>
                            <a:lnTo>
                              <a:pt x="728" y="368"/>
                            </a:lnTo>
                            <a:lnTo>
                              <a:pt x="735" y="366"/>
                            </a:lnTo>
                            <a:lnTo>
                              <a:pt x="743" y="365"/>
                            </a:lnTo>
                            <a:lnTo>
                              <a:pt x="762" y="365"/>
                            </a:lnTo>
                            <a:lnTo>
                              <a:pt x="782" y="366"/>
                            </a:lnTo>
                            <a:lnTo>
                              <a:pt x="803" y="369"/>
                            </a:lnTo>
                            <a:lnTo>
                              <a:pt x="823" y="375"/>
                            </a:lnTo>
                            <a:lnTo>
                              <a:pt x="845" y="381"/>
                            </a:lnTo>
                            <a:lnTo>
                              <a:pt x="863" y="388"/>
                            </a:lnTo>
                            <a:lnTo>
                              <a:pt x="880" y="396"/>
                            </a:lnTo>
                            <a:lnTo>
                              <a:pt x="894" y="405"/>
                            </a:lnTo>
                            <a:lnTo>
                              <a:pt x="899" y="410"/>
                            </a:lnTo>
                            <a:lnTo>
                              <a:pt x="904" y="414"/>
                            </a:lnTo>
                            <a:lnTo>
                              <a:pt x="907" y="418"/>
                            </a:lnTo>
                            <a:lnTo>
                              <a:pt x="908" y="423"/>
                            </a:lnTo>
                            <a:lnTo>
                              <a:pt x="909" y="426"/>
                            </a:lnTo>
                            <a:lnTo>
                              <a:pt x="909" y="431"/>
                            </a:lnTo>
                            <a:lnTo>
                              <a:pt x="907" y="435"/>
                            </a:lnTo>
                            <a:lnTo>
                              <a:pt x="902" y="438"/>
                            </a:lnTo>
                            <a:lnTo>
                              <a:pt x="879" y="453"/>
                            </a:lnTo>
                            <a:lnTo>
                              <a:pt x="853" y="471"/>
                            </a:lnTo>
                            <a:lnTo>
                              <a:pt x="848" y="475"/>
                            </a:lnTo>
                            <a:lnTo>
                              <a:pt x="843" y="481"/>
                            </a:lnTo>
                            <a:lnTo>
                              <a:pt x="841" y="485"/>
                            </a:lnTo>
                            <a:lnTo>
                              <a:pt x="839" y="491"/>
                            </a:lnTo>
                            <a:lnTo>
                              <a:pt x="839" y="496"/>
                            </a:lnTo>
                            <a:lnTo>
                              <a:pt x="841" y="502"/>
                            </a:lnTo>
                            <a:lnTo>
                              <a:pt x="845" y="507"/>
                            </a:lnTo>
                            <a:lnTo>
                              <a:pt x="851" y="513"/>
                            </a:lnTo>
                            <a:lnTo>
                              <a:pt x="928" y="571"/>
                            </a:lnTo>
                            <a:lnTo>
                              <a:pt x="932" y="573"/>
                            </a:lnTo>
                            <a:lnTo>
                              <a:pt x="936" y="575"/>
                            </a:lnTo>
                            <a:lnTo>
                              <a:pt x="940" y="576"/>
                            </a:lnTo>
                            <a:lnTo>
                              <a:pt x="944" y="576"/>
                            </a:lnTo>
                            <a:lnTo>
                              <a:pt x="948" y="575"/>
                            </a:lnTo>
                            <a:lnTo>
                              <a:pt x="951" y="574"/>
                            </a:lnTo>
                            <a:lnTo>
                              <a:pt x="956" y="572"/>
                            </a:lnTo>
                            <a:lnTo>
                              <a:pt x="959" y="570"/>
                            </a:lnTo>
                            <a:lnTo>
                              <a:pt x="967" y="563"/>
                            </a:lnTo>
                            <a:lnTo>
                              <a:pt x="975" y="554"/>
                            </a:lnTo>
                            <a:lnTo>
                              <a:pt x="983" y="544"/>
                            </a:lnTo>
                            <a:lnTo>
                              <a:pt x="990" y="534"/>
                            </a:lnTo>
                            <a:lnTo>
                              <a:pt x="1007" y="511"/>
                            </a:lnTo>
                            <a:lnTo>
                              <a:pt x="1026" y="490"/>
                            </a:lnTo>
                            <a:lnTo>
                              <a:pt x="1036" y="480"/>
                            </a:lnTo>
                            <a:lnTo>
                              <a:pt x="1046" y="472"/>
                            </a:lnTo>
                            <a:lnTo>
                              <a:pt x="1052" y="468"/>
                            </a:lnTo>
                            <a:lnTo>
                              <a:pt x="1057" y="466"/>
                            </a:lnTo>
                            <a:lnTo>
                              <a:pt x="1063" y="464"/>
                            </a:lnTo>
                            <a:lnTo>
                              <a:pt x="1068" y="463"/>
                            </a:lnTo>
                            <a:lnTo>
                              <a:pt x="1078" y="460"/>
                            </a:lnTo>
                            <a:lnTo>
                              <a:pt x="1086" y="456"/>
                            </a:lnTo>
                            <a:lnTo>
                              <a:pt x="1094" y="451"/>
                            </a:lnTo>
                            <a:lnTo>
                              <a:pt x="1102" y="445"/>
                            </a:lnTo>
                            <a:lnTo>
                              <a:pt x="1108" y="438"/>
                            </a:lnTo>
                            <a:lnTo>
                              <a:pt x="1114" y="431"/>
                            </a:lnTo>
                            <a:lnTo>
                              <a:pt x="1119" y="423"/>
                            </a:lnTo>
                            <a:lnTo>
                              <a:pt x="1125" y="415"/>
                            </a:lnTo>
                            <a:lnTo>
                              <a:pt x="1133" y="400"/>
                            </a:lnTo>
                            <a:lnTo>
                              <a:pt x="1141" y="387"/>
                            </a:lnTo>
                            <a:lnTo>
                              <a:pt x="1143" y="382"/>
                            </a:lnTo>
                            <a:lnTo>
                              <a:pt x="1145" y="378"/>
                            </a:lnTo>
                            <a:lnTo>
                              <a:pt x="1147" y="375"/>
                            </a:lnTo>
                            <a:lnTo>
                              <a:pt x="1149" y="375"/>
                            </a:lnTo>
                            <a:lnTo>
                              <a:pt x="1163" y="375"/>
                            </a:lnTo>
                            <a:lnTo>
                              <a:pt x="1174" y="378"/>
                            </a:lnTo>
                            <a:lnTo>
                              <a:pt x="1178" y="381"/>
                            </a:lnTo>
                            <a:lnTo>
                              <a:pt x="1183" y="383"/>
                            </a:lnTo>
                            <a:lnTo>
                              <a:pt x="1186" y="385"/>
                            </a:lnTo>
                            <a:lnTo>
                              <a:pt x="1189" y="388"/>
                            </a:lnTo>
                            <a:lnTo>
                              <a:pt x="1194" y="395"/>
                            </a:lnTo>
                            <a:lnTo>
                              <a:pt x="1197" y="403"/>
                            </a:lnTo>
                            <a:lnTo>
                              <a:pt x="1200" y="413"/>
                            </a:lnTo>
                            <a:lnTo>
                              <a:pt x="1200" y="423"/>
                            </a:lnTo>
                            <a:lnTo>
                              <a:pt x="1198" y="444"/>
                            </a:lnTo>
                            <a:lnTo>
                              <a:pt x="1195" y="467"/>
                            </a:lnTo>
                            <a:lnTo>
                              <a:pt x="1192" y="491"/>
                            </a:lnTo>
                            <a:lnTo>
                              <a:pt x="1188" y="514"/>
                            </a:lnTo>
                            <a:lnTo>
                              <a:pt x="1186" y="531"/>
                            </a:lnTo>
                            <a:lnTo>
                              <a:pt x="1179" y="554"/>
                            </a:lnTo>
                            <a:lnTo>
                              <a:pt x="1169" y="581"/>
                            </a:lnTo>
                            <a:lnTo>
                              <a:pt x="1158" y="609"/>
                            </a:lnTo>
                            <a:lnTo>
                              <a:pt x="1146" y="636"/>
                            </a:lnTo>
                            <a:lnTo>
                              <a:pt x="1133" y="661"/>
                            </a:lnTo>
                            <a:lnTo>
                              <a:pt x="1126" y="671"/>
                            </a:lnTo>
                            <a:lnTo>
                              <a:pt x="1119" y="680"/>
                            </a:lnTo>
                            <a:lnTo>
                              <a:pt x="1113" y="687"/>
                            </a:lnTo>
                            <a:lnTo>
                              <a:pt x="1106" y="690"/>
                            </a:lnTo>
                            <a:lnTo>
                              <a:pt x="1106" y="693"/>
                            </a:lnTo>
                            <a:lnTo>
                              <a:pt x="1117" y="694"/>
                            </a:lnTo>
                            <a:lnTo>
                              <a:pt x="1126" y="695"/>
                            </a:lnTo>
                            <a:lnTo>
                              <a:pt x="1134" y="698"/>
                            </a:lnTo>
                            <a:lnTo>
                              <a:pt x="1139" y="700"/>
                            </a:lnTo>
                            <a:lnTo>
                              <a:pt x="1146" y="705"/>
                            </a:lnTo>
                            <a:lnTo>
                              <a:pt x="1152" y="709"/>
                            </a:lnTo>
                            <a:lnTo>
                              <a:pt x="1155" y="709"/>
                            </a:lnTo>
                            <a:lnTo>
                              <a:pt x="1157" y="708"/>
                            </a:lnTo>
                            <a:lnTo>
                              <a:pt x="1161" y="705"/>
                            </a:lnTo>
                            <a:lnTo>
                              <a:pt x="1166" y="701"/>
                            </a:lnTo>
                            <a:lnTo>
                              <a:pt x="1178" y="685"/>
                            </a:lnTo>
                            <a:lnTo>
                              <a:pt x="1200" y="659"/>
                            </a:lnTo>
                            <a:lnTo>
                              <a:pt x="1208" y="649"/>
                            </a:lnTo>
                            <a:lnTo>
                              <a:pt x="1220" y="635"/>
                            </a:lnTo>
                            <a:lnTo>
                              <a:pt x="1233" y="621"/>
                            </a:lnTo>
                            <a:lnTo>
                              <a:pt x="1247" y="609"/>
                            </a:lnTo>
                            <a:lnTo>
                              <a:pt x="1255" y="604"/>
                            </a:lnTo>
                            <a:lnTo>
                              <a:pt x="1262" y="601"/>
                            </a:lnTo>
                            <a:lnTo>
                              <a:pt x="1267" y="600"/>
                            </a:lnTo>
                            <a:lnTo>
                              <a:pt x="1273" y="600"/>
                            </a:lnTo>
                            <a:lnTo>
                              <a:pt x="1275" y="601"/>
                            </a:lnTo>
                            <a:lnTo>
                              <a:pt x="1277" y="603"/>
                            </a:lnTo>
                            <a:lnTo>
                              <a:pt x="1280" y="605"/>
                            </a:lnTo>
                            <a:lnTo>
                              <a:pt x="1282" y="608"/>
                            </a:lnTo>
                            <a:lnTo>
                              <a:pt x="1284" y="616"/>
                            </a:lnTo>
                            <a:lnTo>
                              <a:pt x="1285" y="628"/>
                            </a:lnTo>
                            <a:lnTo>
                              <a:pt x="1286" y="638"/>
                            </a:lnTo>
                            <a:lnTo>
                              <a:pt x="1287" y="645"/>
                            </a:lnTo>
                            <a:lnTo>
                              <a:pt x="1290" y="652"/>
                            </a:lnTo>
                            <a:lnTo>
                              <a:pt x="1292" y="657"/>
                            </a:lnTo>
                            <a:lnTo>
                              <a:pt x="1294" y="661"/>
                            </a:lnTo>
                            <a:lnTo>
                              <a:pt x="1297" y="664"/>
                            </a:lnTo>
                            <a:lnTo>
                              <a:pt x="1301" y="667"/>
                            </a:lnTo>
                            <a:lnTo>
                              <a:pt x="1305" y="668"/>
                            </a:lnTo>
                            <a:lnTo>
                              <a:pt x="1309" y="668"/>
                            </a:lnTo>
                            <a:lnTo>
                              <a:pt x="1314" y="668"/>
                            </a:lnTo>
                            <a:lnTo>
                              <a:pt x="1319" y="667"/>
                            </a:lnTo>
                            <a:lnTo>
                              <a:pt x="1324" y="664"/>
                            </a:lnTo>
                            <a:lnTo>
                              <a:pt x="1334" y="660"/>
                            </a:lnTo>
                            <a:lnTo>
                              <a:pt x="1346" y="653"/>
                            </a:lnTo>
                            <a:lnTo>
                              <a:pt x="1359" y="646"/>
                            </a:lnTo>
                            <a:lnTo>
                              <a:pt x="1371" y="640"/>
                            </a:lnTo>
                            <a:lnTo>
                              <a:pt x="1384" y="633"/>
                            </a:lnTo>
                            <a:lnTo>
                              <a:pt x="1396" y="629"/>
                            </a:lnTo>
                            <a:lnTo>
                              <a:pt x="1402" y="628"/>
                            </a:lnTo>
                            <a:lnTo>
                              <a:pt x="1409" y="626"/>
                            </a:lnTo>
                            <a:lnTo>
                              <a:pt x="1414" y="625"/>
                            </a:lnTo>
                            <a:lnTo>
                              <a:pt x="1420" y="626"/>
                            </a:lnTo>
                            <a:lnTo>
                              <a:pt x="1427" y="628"/>
                            </a:lnTo>
                            <a:lnTo>
                              <a:pt x="1431" y="630"/>
                            </a:lnTo>
                            <a:lnTo>
                              <a:pt x="1437" y="632"/>
                            </a:lnTo>
                            <a:lnTo>
                              <a:pt x="1442" y="636"/>
                            </a:lnTo>
                            <a:lnTo>
                              <a:pt x="1454" y="655"/>
                            </a:lnTo>
                            <a:lnTo>
                              <a:pt x="1462" y="670"/>
                            </a:lnTo>
                            <a:lnTo>
                              <a:pt x="1464" y="673"/>
                            </a:lnTo>
                            <a:lnTo>
                              <a:pt x="1468" y="674"/>
                            </a:lnTo>
                            <a:lnTo>
                              <a:pt x="1471" y="675"/>
                            </a:lnTo>
                            <a:lnTo>
                              <a:pt x="1475" y="677"/>
                            </a:lnTo>
                            <a:lnTo>
                              <a:pt x="1481" y="675"/>
                            </a:lnTo>
                            <a:lnTo>
                              <a:pt x="1487" y="674"/>
                            </a:lnTo>
                            <a:lnTo>
                              <a:pt x="1494" y="671"/>
                            </a:lnTo>
                            <a:lnTo>
                              <a:pt x="1503" y="667"/>
                            </a:lnTo>
                            <a:lnTo>
                              <a:pt x="1521" y="658"/>
                            </a:lnTo>
                            <a:lnTo>
                              <a:pt x="1541" y="646"/>
                            </a:lnTo>
                            <a:lnTo>
                              <a:pt x="1561" y="634"/>
                            </a:lnTo>
                            <a:lnTo>
                              <a:pt x="1580" y="621"/>
                            </a:lnTo>
                            <a:lnTo>
                              <a:pt x="1589" y="613"/>
                            </a:lnTo>
                            <a:lnTo>
                              <a:pt x="1597" y="605"/>
                            </a:lnTo>
                            <a:lnTo>
                              <a:pt x="1605" y="598"/>
                            </a:lnTo>
                            <a:lnTo>
                              <a:pt x="1611" y="590"/>
                            </a:lnTo>
                            <a:lnTo>
                              <a:pt x="1617" y="581"/>
                            </a:lnTo>
                            <a:lnTo>
                              <a:pt x="1621" y="572"/>
                            </a:lnTo>
                            <a:lnTo>
                              <a:pt x="1625" y="562"/>
                            </a:lnTo>
                            <a:lnTo>
                              <a:pt x="1627" y="552"/>
                            </a:lnTo>
                            <a:lnTo>
                              <a:pt x="1628" y="544"/>
                            </a:lnTo>
                            <a:lnTo>
                              <a:pt x="1630" y="537"/>
                            </a:lnTo>
                            <a:lnTo>
                              <a:pt x="1633" y="532"/>
                            </a:lnTo>
                            <a:lnTo>
                              <a:pt x="1637" y="526"/>
                            </a:lnTo>
                            <a:lnTo>
                              <a:pt x="1646" y="516"/>
                            </a:lnTo>
                            <a:lnTo>
                              <a:pt x="1657" y="507"/>
                            </a:lnTo>
                            <a:lnTo>
                              <a:pt x="1668" y="497"/>
                            </a:lnTo>
                            <a:lnTo>
                              <a:pt x="1678" y="487"/>
                            </a:lnTo>
                            <a:lnTo>
                              <a:pt x="1682" y="482"/>
                            </a:lnTo>
                            <a:lnTo>
                              <a:pt x="1687" y="476"/>
                            </a:lnTo>
                            <a:lnTo>
                              <a:pt x="1691" y="470"/>
                            </a:lnTo>
                            <a:lnTo>
                              <a:pt x="1695" y="462"/>
                            </a:lnTo>
                            <a:lnTo>
                              <a:pt x="1697" y="452"/>
                            </a:lnTo>
                            <a:lnTo>
                              <a:pt x="1699" y="442"/>
                            </a:lnTo>
                            <a:lnTo>
                              <a:pt x="1700" y="432"/>
                            </a:lnTo>
                            <a:lnTo>
                              <a:pt x="1700" y="422"/>
                            </a:lnTo>
                            <a:lnTo>
                              <a:pt x="1699" y="403"/>
                            </a:lnTo>
                            <a:lnTo>
                              <a:pt x="1695" y="383"/>
                            </a:lnTo>
                            <a:lnTo>
                              <a:pt x="1690" y="364"/>
                            </a:lnTo>
                            <a:lnTo>
                              <a:pt x="1687" y="344"/>
                            </a:lnTo>
                            <a:lnTo>
                              <a:pt x="1685" y="334"/>
                            </a:lnTo>
                            <a:lnTo>
                              <a:pt x="1684" y="324"/>
                            </a:lnTo>
                            <a:lnTo>
                              <a:pt x="1684" y="314"/>
                            </a:lnTo>
                            <a:lnTo>
                              <a:pt x="1684" y="303"/>
                            </a:lnTo>
                            <a:lnTo>
                              <a:pt x="1692" y="124"/>
                            </a:lnTo>
                            <a:lnTo>
                              <a:pt x="1719" y="117"/>
                            </a:lnTo>
                            <a:lnTo>
                              <a:pt x="1747" y="110"/>
                            </a:lnTo>
                            <a:lnTo>
                              <a:pt x="1774" y="104"/>
                            </a:lnTo>
                            <a:lnTo>
                              <a:pt x="1804" y="98"/>
                            </a:lnTo>
                            <a:lnTo>
                              <a:pt x="1815" y="97"/>
                            </a:lnTo>
                            <a:lnTo>
                              <a:pt x="1825" y="97"/>
                            </a:lnTo>
                            <a:lnTo>
                              <a:pt x="1836" y="97"/>
                            </a:lnTo>
                            <a:lnTo>
                              <a:pt x="1847" y="98"/>
                            </a:lnTo>
                            <a:lnTo>
                              <a:pt x="1870" y="100"/>
                            </a:lnTo>
                            <a:lnTo>
                              <a:pt x="1893" y="104"/>
                            </a:lnTo>
                            <a:lnTo>
                              <a:pt x="1915" y="108"/>
                            </a:lnTo>
                            <a:lnTo>
                              <a:pt x="1938" y="111"/>
                            </a:lnTo>
                            <a:lnTo>
                              <a:pt x="1961" y="114"/>
                            </a:lnTo>
                            <a:lnTo>
                              <a:pt x="1983" y="115"/>
                            </a:lnTo>
                            <a:lnTo>
                              <a:pt x="1996" y="115"/>
                            </a:lnTo>
                            <a:lnTo>
                              <a:pt x="2008" y="113"/>
                            </a:lnTo>
                            <a:lnTo>
                              <a:pt x="2020" y="109"/>
                            </a:lnTo>
                            <a:lnTo>
                              <a:pt x="2029" y="106"/>
                            </a:lnTo>
                            <a:lnTo>
                              <a:pt x="2036" y="100"/>
                            </a:lnTo>
                            <a:lnTo>
                              <a:pt x="2043" y="95"/>
                            </a:lnTo>
                            <a:lnTo>
                              <a:pt x="2050" y="88"/>
                            </a:lnTo>
                            <a:lnTo>
                              <a:pt x="2054" y="80"/>
                            </a:lnTo>
                            <a:lnTo>
                              <a:pt x="2059" y="71"/>
                            </a:lnTo>
                            <a:lnTo>
                              <a:pt x="2062" y="62"/>
                            </a:lnTo>
                            <a:lnTo>
                              <a:pt x="2065" y="54"/>
                            </a:lnTo>
                            <a:lnTo>
                              <a:pt x="2067" y="44"/>
                            </a:lnTo>
                            <a:lnTo>
                              <a:pt x="2072" y="22"/>
                            </a:lnTo>
                            <a:lnTo>
                              <a:pt x="2077" y="0"/>
                            </a:lnTo>
                            <a:lnTo>
                              <a:pt x="2084" y="1"/>
                            </a:lnTo>
                            <a:lnTo>
                              <a:pt x="2091" y="3"/>
                            </a:lnTo>
                            <a:lnTo>
                              <a:pt x="2096" y="7"/>
                            </a:lnTo>
                            <a:lnTo>
                              <a:pt x="2102" y="12"/>
                            </a:lnTo>
                            <a:lnTo>
                              <a:pt x="2108" y="18"/>
                            </a:lnTo>
                            <a:lnTo>
                              <a:pt x="2112" y="26"/>
                            </a:lnTo>
                            <a:lnTo>
                              <a:pt x="2116" y="32"/>
                            </a:lnTo>
                            <a:lnTo>
                              <a:pt x="2120" y="41"/>
                            </a:lnTo>
                            <a:lnTo>
                              <a:pt x="2134" y="75"/>
                            </a:lnTo>
                            <a:lnTo>
                              <a:pt x="2146" y="100"/>
                            </a:lnTo>
                            <a:lnTo>
                              <a:pt x="2152" y="107"/>
                            </a:lnTo>
                            <a:lnTo>
                              <a:pt x="2158" y="113"/>
                            </a:lnTo>
                            <a:lnTo>
                              <a:pt x="2163" y="118"/>
                            </a:lnTo>
                            <a:lnTo>
                              <a:pt x="2170" y="121"/>
                            </a:lnTo>
                            <a:lnTo>
                              <a:pt x="2175" y="126"/>
                            </a:lnTo>
                            <a:lnTo>
                              <a:pt x="2183" y="128"/>
                            </a:lnTo>
                            <a:lnTo>
                              <a:pt x="2190" y="130"/>
                            </a:lnTo>
                            <a:lnTo>
                              <a:pt x="2197" y="131"/>
                            </a:lnTo>
                            <a:lnTo>
                              <a:pt x="2212" y="134"/>
                            </a:lnTo>
                            <a:lnTo>
                              <a:pt x="2228" y="134"/>
                            </a:lnTo>
                            <a:lnTo>
                              <a:pt x="2243" y="133"/>
                            </a:lnTo>
                            <a:lnTo>
                              <a:pt x="2259" y="131"/>
                            </a:lnTo>
                            <a:lnTo>
                              <a:pt x="2297" y="124"/>
                            </a:lnTo>
                            <a:lnTo>
                              <a:pt x="2342" y="116"/>
                            </a:lnTo>
                            <a:lnTo>
                              <a:pt x="2353" y="116"/>
                            </a:lnTo>
                            <a:lnTo>
                              <a:pt x="2362" y="116"/>
                            </a:lnTo>
                            <a:lnTo>
                              <a:pt x="2371" y="117"/>
                            </a:lnTo>
                            <a:lnTo>
                              <a:pt x="2378" y="120"/>
                            </a:lnTo>
                            <a:lnTo>
                              <a:pt x="2381" y="123"/>
                            </a:lnTo>
                            <a:lnTo>
                              <a:pt x="2383" y="125"/>
                            </a:lnTo>
                            <a:lnTo>
                              <a:pt x="2386" y="128"/>
                            </a:lnTo>
                            <a:lnTo>
                              <a:pt x="2387" y="131"/>
                            </a:lnTo>
                            <a:lnTo>
                              <a:pt x="2388" y="136"/>
                            </a:lnTo>
                            <a:lnTo>
                              <a:pt x="2388" y="140"/>
                            </a:lnTo>
                            <a:lnTo>
                              <a:pt x="2388" y="145"/>
                            </a:lnTo>
                            <a:lnTo>
                              <a:pt x="2387" y="150"/>
                            </a:lnTo>
                            <a:lnTo>
                              <a:pt x="2378" y="189"/>
                            </a:lnTo>
                            <a:lnTo>
                              <a:pt x="2367" y="228"/>
                            </a:lnTo>
                            <a:lnTo>
                              <a:pt x="2362" y="247"/>
                            </a:lnTo>
                            <a:lnTo>
                              <a:pt x="2359" y="267"/>
                            </a:lnTo>
                            <a:lnTo>
                              <a:pt x="2357" y="287"/>
                            </a:lnTo>
                            <a:lnTo>
                              <a:pt x="2356" y="308"/>
                            </a:lnTo>
                            <a:lnTo>
                              <a:pt x="2362" y="377"/>
                            </a:lnTo>
                            <a:lnTo>
                              <a:pt x="2365" y="395"/>
                            </a:lnTo>
                            <a:lnTo>
                              <a:pt x="2366" y="415"/>
                            </a:lnTo>
                            <a:lnTo>
                              <a:pt x="2366" y="436"/>
                            </a:lnTo>
                            <a:lnTo>
                              <a:pt x="2365" y="457"/>
                            </a:lnTo>
                            <a:lnTo>
                              <a:pt x="2361" y="500"/>
                            </a:lnTo>
                            <a:lnTo>
                              <a:pt x="2357" y="539"/>
                            </a:lnTo>
                            <a:lnTo>
                              <a:pt x="2356" y="557"/>
                            </a:lnTo>
                            <a:lnTo>
                              <a:pt x="2356" y="575"/>
                            </a:lnTo>
                            <a:lnTo>
                              <a:pt x="2357" y="593"/>
                            </a:lnTo>
                            <a:lnTo>
                              <a:pt x="2358" y="611"/>
                            </a:lnTo>
                            <a:lnTo>
                              <a:pt x="2361" y="628"/>
                            </a:lnTo>
                            <a:lnTo>
                              <a:pt x="2365" y="645"/>
                            </a:lnTo>
                            <a:lnTo>
                              <a:pt x="2369" y="662"/>
                            </a:lnTo>
                            <a:lnTo>
                              <a:pt x="2373" y="679"/>
                            </a:lnTo>
                            <a:lnTo>
                              <a:pt x="2379" y="695"/>
                            </a:lnTo>
                            <a:lnTo>
                              <a:pt x="2386" y="711"/>
                            </a:lnTo>
                            <a:lnTo>
                              <a:pt x="2392" y="728"/>
                            </a:lnTo>
                            <a:lnTo>
                              <a:pt x="2400" y="743"/>
                            </a:lnTo>
                            <a:lnTo>
                              <a:pt x="2416" y="776"/>
                            </a:lnTo>
                            <a:lnTo>
                              <a:pt x="2432" y="807"/>
                            </a:lnTo>
                            <a:lnTo>
                              <a:pt x="2468" y="869"/>
                            </a:lnTo>
                            <a:lnTo>
                              <a:pt x="2504" y="930"/>
                            </a:lnTo>
                            <a:lnTo>
                              <a:pt x="2519" y="962"/>
                            </a:lnTo>
                            <a:lnTo>
                              <a:pt x="2535" y="994"/>
                            </a:lnTo>
                            <a:lnTo>
                              <a:pt x="2541" y="1009"/>
                            </a:lnTo>
                            <a:lnTo>
                              <a:pt x="2547" y="1026"/>
                            </a:lnTo>
                            <a:lnTo>
                              <a:pt x="2553" y="1041"/>
                            </a:lnTo>
                            <a:lnTo>
                              <a:pt x="2557" y="1058"/>
                            </a:lnTo>
                            <a:lnTo>
                              <a:pt x="2565" y="1066"/>
                            </a:lnTo>
                            <a:lnTo>
                              <a:pt x="2570" y="1074"/>
                            </a:lnTo>
                            <a:lnTo>
                              <a:pt x="2575" y="1081"/>
                            </a:lnTo>
                            <a:lnTo>
                              <a:pt x="2577" y="1089"/>
                            </a:lnTo>
                            <a:lnTo>
                              <a:pt x="2579" y="1097"/>
                            </a:lnTo>
                            <a:lnTo>
                              <a:pt x="2580" y="1105"/>
                            </a:lnTo>
                            <a:lnTo>
                              <a:pt x="2579" y="1113"/>
                            </a:lnTo>
                            <a:lnTo>
                              <a:pt x="2578" y="1120"/>
                            </a:lnTo>
                            <a:lnTo>
                              <a:pt x="2577" y="1127"/>
                            </a:lnTo>
                            <a:lnTo>
                              <a:pt x="2574" y="1135"/>
                            </a:lnTo>
                            <a:lnTo>
                              <a:pt x="2570" y="1143"/>
                            </a:lnTo>
                            <a:lnTo>
                              <a:pt x="2567" y="1150"/>
                            </a:lnTo>
                            <a:lnTo>
                              <a:pt x="2557" y="1166"/>
                            </a:lnTo>
                            <a:lnTo>
                              <a:pt x="2547" y="1180"/>
                            </a:lnTo>
                            <a:lnTo>
                              <a:pt x="2546" y="1185"/>
                            </a:lnTo>
                            <a:lnTo>
                              <a:pt x="2545" y="1189"/>
                            </a:lnTo>
                            <a:lnTo>
                              <a:pt x="2545" y="1193"/>
                            </a:lnTo>
                            <a:lnTo>
                              <a:pt x="2546" y="1196"/>
                            </a:lnTo>
                            <a:lnTo>
                              <a:pt x="2548" y="1203"/>
                            </a:lnTo>
                            <a:lnTo>
                              <a:pt x="2553" y="1209"/>
                            </a:lnTo>
                            <a:lnTo>
                              <a:pt x="2557" y="1216"/>
                            </a:lnTo>
                            <a:lnTo>
                              <a:pt x="2562" y="1223"/>
                            </a:lnTo>
                            <a:lnTo>
                              <a:pt x="2566" y="1231"/>
                            </a:lnTo>
                            <a:lnTo>
                              <a:pt x="2568" y="1239"/>
                            </a:lnTo>
                            <a:lnTo>
                              <a:pt x="2593" y="1365"/>
                            </a:lnTo>
                            <a:lnTo>
                              <a:pt x="2596" y="1377"/>
                            </a:lnTo>
                            <a:lnTo>
                              <a:pt x="2600" y="1386"/>
                            </a:lnTo>
                            <a:lnTo>
                              <a:pt x="2605" y="1393"/>
                            </a:lnTo>
                            <a:lnTo>
                              <a:pt x="2610" y="1397"/>
                            </a:lnTo>
                            <a:lnTo>
                              <a:pt x="2616" y="1400"/>
                            </a:lnTo>
                            <a:lnTo>
                              <a:pt x="2623" y="1401"/>
                            </a:lnTo>
                            <a:lnTo>
                              <a:pt x="2631" y="1401"/>
                            </a:lnTo>
                            <a:lnTo>
                              <a:pt x="2637" y="1399"/>
                            </a:lnTo>
                            <a:lnTo>
                              <a:pt x="2653" y="1393"/>
                            </a:lnTo>
                            <a:lnTo>
                              <a:pt x="2669" y="1386"/>
                            </a:lnTo>
                            <a:lnTo>
                              <a:pt x="2677" y="1383"/>
                            </a:lnTo>
                            <a:lnTo>
                              <a:pt x="2684" y="1381"/>
                            </a:lnTo>
                            <a:lnTo>
                              <a:pt x="2692" y="1378"/>
                            </a:lnTo>
                            <a:lnTo>
                              <a:pt x="2699" y="1378"/>
                            </a:lnTo>
                            <a:lnTo>
                              <a:pt x="2701" y="1380"/>
                            </a:lnTo>
                            <a:lnTo>
                              <a:pt x="2702" y="1382"/>
                            </a:lnTo>
                            <a:lnTo>
                              <a:pt x="2757" y="1526"/>
                            </a:lnTo>
                            <a:lnTo>
                              <a:pt x="2764" y="1545"/>
                            </a:lnTo>
                            <a:lnTo>
                              <a:pt x="2773" y="1564"/>
                            </a:lnTo>
                            <a:lnTo>
                              <a:pt x="2782" y="1583"/>
                            </a:lnTo>
                            <a:lnTo>
                              <a:pt x="2791" y="1602"/>
                            </a:lnTo>
                            <a:lnTo>
                              <a:pt x="2811" y="1639"/>
                            </a:lnTo>
                            <a:lnTo>
                              <a:pt x="2832" y="1676"/>
                            </a:lnTo>
                            <a:lnTo>
                              <a:pt x="2852" y="1712"/>
                            </a:lnTo>
                            <a:lnTo>
                              <a:pt x="2872" y="1749"/>
                            </a:lnTo>
                            <a:lnTo>
                              <a:pt x="2891" y="1787"/>
                            </a:lnTo>
                            <a:lnTo>
                              <a:pt x="2908" y="1825"/>
                            </a:lnTo>
                            <a:lnTo>
                              <a:pt x="2914" y="1841"/>
                            </a:lnTo>
                            <a:lnTo>
                              <a:pt x="2924" y="1857"/>
                            </a:lnTo>
                            <a:lnTo>
                              <a:pt x="2934" y="1872"/>
                            </a:lnTo>
                            <a:lnTo>
                              <a:pt x="2945" y="1887"/>
                            </a:lnTo>
                            <a:lnTo>
                              <a:pt x="2971" y="1917"/>
                            </a:lnTo>
                            <a:lnTo>
                              <a:pt x="2997" y="1946"/>
                            </a:lnTo>
                            <a:lnTo>
                              <a:pt x="3009" y="1960"/>
                            </a:lnTo>
                            <a:lnTo>
                              <a:pt x="3020" y="1976"/>
                            </a:lnTo>
                            <a:lnTo>
                              <a:pt x="3031" y="1991"/>
                            </a:lnTo>
                            <a:lnTo>
                              <a:pt x="3040" y="2007"/>
                            </a:lnTo>
                            <a:lnTo>
                              <a:pt x="3048" y="2023"/>
                            </a:lnTo>
                            <a:lnTo>
                              <a:pt x="3053" y="2039"/>
                            </a:lnTo>
                            <a:lnTo>
                              <a:pt x="3056" y="2048"/>
                            </a:lnTo>
                            <a:lnTo>
                              <a:pt x="3058" y="2056"/>
                            </a:lnTo>
                            <a:lnTo>
                              <a:pt x="3058" y="2065"/>
                            </a:lnTo>
                            <a:lnTo>
                              <a:pt x="3059" y="2074"/>
                            </a:lnTo>
                            <a:lnTo>
                              <a:pt x="3058" y="2094"/>
                            </a:lnTo>
                            <a:lnTo>
                              <a:pt x="3058" y="2122"/>
                            </a:lnTo>
                            <a:lnTo>
                              <a:pt x="3058" y="2153"/>
                            </a:lnTo>
                            <a:lnTo>
                              <a:pt x="3059" y="2186"/>
                            </a:lnTo>
                            <a:lnTo>
                              <a:pt x="3061" y="2220"/>
                            </a:lnTo>
                            <a:lnTo>
                              <a:pt x="3062" y="2247"/>
                            </a:lnTo>
                            <a:lnTo>
                              <a:pt x="3064" y="2270"/>
                            </a:lnTo>
                            <a:lnTo>
                              <a:pt x="3066" y="2282"/>
                            </a:lnTo>
                            <a:lnTo>
                              <a:pt x="3113" y="2552"/>
                            </a:lnTo>
                            <a:lnTo>
                              <a:pt x="3119" y="2586"/>
                            </a:lnTo>
                            <a:lnTo>
                              <a:pt x="3125" y="2618"/>
                            </a:lnTo>
                            <a:lnTo>
                              <a:pt x="3127" y="2633"/>
                            </a:lnTo>
                            <a:lnTo>
                              <a:pt x="3128" y="2650"/>
                            </a:lnTo>
                            <a:lnTo>
                              <a:pt x="3128" y="2667"/>
                            </a:lnTo>
                            <a:lnTo>
                              <a:pt x="3127" y="2683"/>
                            </a:lnTo>
                            <a:lnTo>
                              <a:pt x="3120" y="2718"/>
                            </a:lnTo>
                            <a:lnTo>
                              <a:pt x="3112" y="2751"/>
                            </a:lnTo>
                            <a:lnTo>
                              <a:pt x="3109" y="2769"/>
                            </a:lnTo>
                            <a:lnTo>
                              <a:pt x="3106" y="2786"/>
                            </a:lnTo>
                            <a:lnTo>
                              <a:pt x="3105" y="2804"/>
                            </a:lnTo>
                            <a:lnTo>
                              <a:pt x="3103" y="2821"/>
                            </a:lnTo>
                            <a:lnTo>
                              <a:pt x="3125" y="2880"/>
                            </a:lnTo>
                            <a:lnTo>
                              <a:pt x="3120" y="2930"/>
                            </a:lnTo>
                            <a:lnTo>
                              <a:pt x="3119" y="2969"/>
                            </a:lnTo>
                            <a:lnTo>
                              <a:pt x="3120" y="3006"/>
                            </a:lnTo>
                            <a:lnTo>
                              <a:pt x="3122" y="3024"/>
                            </a:lnTo>
                            <a:lnTo>
                              <a:pt x="3127" y="3041"/>
                            </a:lnTo>
                            <a:lnTo>
                              <a:pt x="3129" y="3049"/>
                            </a:lnTo>
                            <a:lnTo>
                              <a:pt x="3132" y="3058"/>
                            </a:lnTo>
                            <a:lnTo>
                              <a:pt x="3137" y="3067"/>
                            </a:lnTo>
                            <a:lnTo>
                              <a:pt x="3141" y="3076"/>
                            </a:lnTo>
                            <a:lnTo>
                              <a:pt x="3146" y="3084"/>
                            </a:lnTo>
                            <a:lnTo>
                              <a:pt x="3148" y="3092"/>
                            </a:lnTo>
                            <a:lnTo>
                              <a:pt x="3149" y="3097"/>
                            </a:lnTo>
                            <a:lnTo>
                              <a:pt x="3148" y="3102"/>
                            </a:lnTo>
                            <a:lnTo>
                              <a:pt x="3146" y="3106"/>
                            </a:lnTo>
                            <a:lnTo>
                              <a:pt x="3142" y="3110"/>
                            </a:lnTo>
                            <a:lnTo>
                              <a:pt x="3138" y="3113"/>
                            </a:lnTo>
                            <a:lnTo>
                              <a:pt x="3132" y="3115"/>
                            </a:lnTo>
                            <a:lnTo>
                              <a:pt x="3105" y="3121"/>
                            </a:lnTo>
                            <a:lnTo>
                              <a:pt x="3073" y="3128"/>
                            </a:lnTo>
                            <a:lnTo>
                              <a:pt x="3062" y="3133"/>
                            </a:lnTo>
                            <a:lnTo>
                              <a:pt x="3048" y="3140"/>
                            </a:lnTo>
                            <a:lnTo>
                              <a:pt x="3033" y="3148"/>
                            </a:lnTo>
                            <a:lnTo>
                              <a:pt x="3017" y="3157"/>
                            </a:lnTo>
                            <a:lnTo>
                              <a:pt x="2981" y="3177"/>
                            </a:lnTo>
                            <a:lnTo>
                              <a:pt x="2944" y="3196"/>
                            </a:lnTo>
                            <a:lnTo>
                              <a:pt x="2926" y="3204"/>
                            </a:lnTo>
                            <a:lnTo>
                              <a:pt x="2909" y="3210"/>
                            </a:lnTo>
                            <a:lnTo>
                              <a:pt x="2901" y="3212"/>
                            </a:lnTo>
                            <a:lnTo>
                              <a:pt x="2893" y="3214"/>
                            </a:lnTo>
                            <a:lnTo>
                              <a:pt x="2885" y="3215"/>
                            </a:lnTo>
                            <a:lnTo>
                              <a:pt x="2878" y="3215"/>
                            </a:lnTo>
                            <a:lnTo>
                              <a:pt x="2871" y="3215"/>
                            </a:lnTo>
                            <a:lnTo>
                              <a:pt x="2864" y="3214"/>
                            </a:lnTo>
                            <a:lnTo>
                              <a:pt x="2859" y="3212"/>
                            </a:lnTo>
                            <a:lnTo>
                              <a:pt x="2854" y="3210"/>
                            </a:lnTo>
                            <a:lnTo>
                              <a:pt x="2849" y="3205"/>
                            </a:lnTo>
                            <a:lnTo>
                              <a:pt x="2845" y="3201"/>
                            </a:lnTo>
                            <a:lnTo>
                              <a:pt x="2842" y="3194"/>
                            </a:lnTo>
                            <a:lnTo>
                              <a:pt x="2840" y="3187"/>
                            </a:lnTo>
                            <a:lnTo>
                              <a:pt x="2836" y="3178"/>
                            </a:lnTo>
                            <a:lnTo>
                              <a:pt x="2832" y="3171"/>
                            </a:lnTo>
                            <a:lnTo>
                              <a:pt x="2826" y="3165"/>
                            </a:lnTo>
                            <a:lnTo>
                              <a:pt x="2820" y="3161"/>
                            </a:lnTo>
                            <a:lnTo>
                              <a:pt x="2813" y="3157"/>
                            </a:lnTo>
                            <a:lnTo>
                              <a:pt x="2805" y="3155"/>
                            </a:lnTo>
                            <a:lnTo>
                              <a:pt x="2797" y="3155"/>
                            </a:lnTo>
                            <a:lnTo>
                              <a:pt x="2789" y="3155"/>
                            </a:lnTo>
                            <a:lnTo>
                              <a:pt x="2780" y="3156"/>
                            </a:lnTo>
                            <a:lnTo>
                              <a:pt x="2771" y="3157"/>
                            </a:lnTo>
                            <a:lnTo>
                              <a:pt x="2762" y="3160"/>
                            </a:lnTo>
                            <a:lnTo>
                              <a:pt x="2753" y="3163"/>
                            </a:lnTo>
                            <a:lnTo>
                              <a:pt x="2735" y="3170"/>
                            </a:lnTo>
                            <a:lnTo>
                              <a:pt x="2718" y="3178"/>
                            </a:lnTo>
                            <a:lnTo>
                              <a:pt x="2711" y="3182"/>
                            </a:lnTo>
                            <a:lnTo>
                              <a:pt x="2703" y="3185"/>
                            </a:lnTo>
                            <a:lnTo>
                              <a:pt x="2697" y="3186"/>
                            </a:lnTo>
                            <a:lnTo>
                              <a:pt x="2692" y="3186"/>
                            </a:lnTo>
                            <a:lnTo>
                              <a:pt x="2687" y="3185"/>
                            </a:lnTo>
                            <a:lnTo>
                              <a:pt x="2683" y="3184"/>
                            </a:lnTo>
                            <a:lnTo>
                              <a:pt x="2679" y="3182"/>
                            </a:lnTo>
                            <a:lnTo>
                              <a:pt x="2676" y="3180"/>
                            </a:lnTo>
                            <a:lnTo>
                              <a:pt x="2664" y="3163"/>
                            </a:lnTo>
                            <a:lnTo>
                              <a:pt x="2651" y="3146"/>
                            </a:lnTo>
                            <a:lnTo>
                              <a:pt x="2633" y="3134"/>
                            </a:lnTo>
                            <a:lnTo>
                              <a:pt x="2610" y="3121"/>
                            </a:lnTo>
                            <a:lnTo>
                              <a:pt x="2607" y="3116"/>
                            </a:lnTo>
                            <a:lnTo>
                              <a:pt x="2604" y="3113"/>
                            </a:lnTo>
                            <a:lnTo>
                              <a:pt x="2602" y="3110"/>
                            </a:lnTo>
                            <a:lnTo>
                              <a:pt x="2600" y="3105"/>
                            </a:lnTo>
                            <a:lnTo>
                              <a:pt x="2602" y="3102"/>
                            </a:lnTo>
                            <a:lnTo>
                              <a:pt x="2605" y="3097"/>
                            </a:lnTo>
                            <a:lnTo>
                              <a:pt x="2610" y="3093"/>
                            </a:lnTo>
                            <a:lnTo>
                              <a:pt x="2617" y="3089"/>
                            </a:lnTo>
                            <a:lnTo>
                              <a:pt x="2632" y="3082"/>
                            </a:lnTo>
                            <a:lnTo>
                              <a:pt x="2643" y="3075"/>
                            </a:lnTo>
                            <a:lnTo>
                              <a:pt x="2646" y="3072"/>
                            </a:lnTo>
                            <a:lnTo>
                              <a:pt x="2648" y="3068"/>
                            </a:lnTo>
                            <a:lnTo>
                              <a:pt x="2651" y="3065"/>
                            </a:lnTo>
                            <a:lnTo>
                              <a:pt x="2651" y="3062"/>
                            </a:lnTo>
                            <a:lnTo>
                              <a:pt x="2651" y="3058"/>
                            </a:lnTo>
                            <a:lnTo>
                              <a:pt x="2649" y="3055"/>
                            </a:lnTo>
                            <a:lnTo>
                              <a:pt x="2647" y="3052"/>
                            </a:lnTo>
                            <a:lnTo>
                              <a:pt x="2644" y="3047"/>
                            </a:lnTo>
                            <a:lnTo>
                              <a:pt x="2635" y="3039"/>
                            </a:lnTo>
                            <a:lnTo>
                              <a:pt x="2623" y="3029"/>
                            </a:lnTo>
                            <a:lnTo>
                              <a:pt x="2607" y="3017"/>
                            </a:lnTo>
                            <a:lnTo>
                              <a:pt x="2593" y="3008"/>
                            </a:lnTo>
                            <a:lnTo>
                              <a:pt x="2579" y="3000"/>
                            </a:lnTo>
                            <a:lnTo>
                              <a:pt x="2565" y="2996"/>
                            </a:lnTo>
                            <a:lnTo>
                              <a:pt x="2550" y="2993"/>
                            </a:lnTo>
                            <a:lnTo>
                              <a:pt x="2535" y="2990"/>
                            </a:lnTo>
                            <a:lnTo>
                              <a:pt x="2517" y="2989"/>
                            </a:lnTo>
                            <a:lnTo>
                              <a:pt x="2497" y="2988"/>
                            </a:lnTo>
                            <a:lnTo>
                              <a:pt x="2470" y="2988"/>
                            </a:lnTo>
                            <a:lnTo>
                              <a:pt x="2448" y="2987"/>
                            </a:lnTo>
                            <a:lnTo>
                              <a:pt x="2438" y="2987"/>
                            </a:lnTo>
                            <a:lnTo>
                              <a:pt x="2430" y="2985"/>
                            </a:lnTo>
                            <a:lnTo>
                              <a:pt x="2421" y="2983"/>
                            </a:lnTo>
                            <a:lnTo>
                              <a:pt x="2414" y="2980"/>
                            </a:lnTo>
                            <a:lnTo>
                              <a:pt x="2407" y="2977"/>
                            </a:lnTo>
                            <a:lnTo>
                              <a:pt x="2400" y="2973"/>
                            </a:lnTo>
                            <a:lnTo>
                              <a:pt x="2395" y="2967"/>
                            </a:lnTo>
                            <a:lnTo>
                              <a:pt x="2388" y="2960"/>
                            </a:lnTo>
                            <a:lnTo>
                              <a:pt x="2382" y="2954"/>
                            </a:lnTo>
                            <a:lnTo>
                              <a:pt x="2376" y="2945"/>
                            </a:lnTo>
                            <a:lnTo>
                              <a:pt x="2370" y="2935"/>
                            </a:lnTo>
                            <a:lnTo>
                              <a:pt x="2363" y="2923"/>
                            </a:lnTo>
                            <a:lnTo>
                              <a:pt x="2358" y="2915"/>
                            </a:lnTo>
                            <a:lnTo>
                              <a:pt x="2352" y="2907"/>
                            </a:lnTo>
                            <a:lnTo>
                              <a:pt x="2346" y="2900"/>
                            </a:lnTo>
                            <a:lnTo>
                              <a:pt x="2338" y="2896"/>
                            </a:lnTo>
                            <a:lnTo>
                              <a:pt x="2330" y="2891"/>
                            </a:lnTo>
                            <a:lnTo>
                              <a:pt x="2322" y="2888"/>
                            </a:lnTo>
                            <a:lnTo>
                              <a:pt x="2313" y="2885"/>
                            </a:lnTo>
                            <a:lnTo>
                              <a:pt x="2306" y="2883"/>
                            </a:lnTo>
                            <a:lnTo>
                              <a:pt x="2287" y="2877"/>
                            </a:lnTo>
                            <a:lnTo>
                              <a:pt x="2269" y="2871"/>
                            </a:lnTo>
                            <a:lnTo>
                              <a:pt x="2260" y="2868"/>
                            </a:lnTo>
                            <a:lnTo>
                              <a:pt x="2251" y="2864"/>
                            </a:lnTo>
                            <a:lnTo>
                              <a:pt x="2242" y="2859"/>
                            </a:lnTo>
                            <a:lnTo>
                              <a:pt x="2234" y="2853"/>
                            </a:lnTo>
                            <a:lnTo>
                              <a:pt x="2229" y="2851"/>
                            </a:lnTo>
                            <a:lnTo>
                              <a:pt x="2218" y="2850"/>
                            </a:lnTo>
                            <a:lnTo>
                              <a:pt x="2202" y="2850"/>
                            </a:lnTo>
                            <a:lnTo>
                              <a:pt x="2182" y="2853"/>
                            </a:lnTo>
                            <a:lnTo>
                              <a:pt x="2135" y="2857"/>
                            </a:lnTo>
                            <a:lnTo>
                              <a:pt x="2081" y="2865"/>
                            </a:lnTo>
                            <a:lnTo>
                              <a:pt x="2026" y="2873"/>
                            </a:lnTo>
                            <a:lnTo>
                              <a:pt x="1977" y="2880"/>
                            </a:lnTo>
                            <a:lnTo>
                              <a:pt x="1938" y="2886"/>
                            </a:lnTo>
                            <a:lnTo>
                              <a:pt x="1916" y="2889"/>
                            </a:lnTo>
                            <a:lnTo>
                              <a:pt x="1896" y="2893"/>
                            </a:lnTo>
                            <a:lnTo>
                              <a:pt x="1878" y="2897"/>
                            </a:lnTo>
                            <a:lnTo>
                              <a:pt x="1862" y="2901"/>
                            </a:lnTo>
                            <a:lnTo>
                              <a:pt x="1846" y="2907"/>
                            </a:lnTo>
                            <a:lnTo>
                              <a:pt x="1832" y="2913"/>
                            </a:lnTo>
                            <a:lnTo>
                              <a:pt x="1817" y="2919"/>
                            </a:lnTo>
                            <a:lnTo>
                              <a:pt x="1805" y="2927"/>
                            </a:lnTo>
                            <a:lnTo>
                              <a:pt x="1793" y="2935"/>
                            </a:lnTo>
                            <a:lnTo>
                              <a:pt x="1780" y="2944"/>
                            </a:lnTo>
                            <a:lnTo>
                              <a:pt x="1769" y="2953"/>
                            </a:lnTo>
                            <a:lnTo>
                              <a:pt x="1758" y="2963"/>
                            </a:lnTo>
                            <a:lnTo>
                              <a:pt x="1747" y="2974"/>
                            </a:lnTo>
                            <a:lnTo>
                              <a:pt x="1726" y="2998"/>
                            </a:lnTo>
                            <a:lnTo>
                              <a:pt x="1704" y="3026"/>
                            </a:lnTo>
                            <a:lnTo>
                              <a:pt x="1700" y="3027"/>
                            </a:lnTo>
                            <a:lnTo>
                              <a:pt x="1697" y="3027"/>
                            </a:lnTo>
                            <a:lnTo>
                              <a:pt x="1692" y="3025"/>
                            </a:lnTo>
                            <a:lnTo>
                              <a:pt x="1687" y="3022"/>
                            </a:lnTo>
                            <a:lnTo>
                              <a:pt x="1676" y="3012"/>
                            </a:lnTo>
                            <a:lnTo>
                              <a:pt x="1662" y="2999"/>
                            </a:lnTo>
                            <a:lnTo>
                              <a:pt x="1637" y="2972"/>
                            </a:lnTo>
                            <a:lnTo>
                              <a:pt x="1619" y="2953"/>
                            </a:lnTo>
                            <a:lnTo>
                              <a:pt x="1615" y="2949"/>
                            </a:lnTo>
                            <a:lnTo>
                              <a:pt x="1609" y="2947"/>
                            </a:lnTo>
                            <a:lnTo>
                              <a:pt x="1603" y="2945"/>
                            </a:lnTo>
                            <a:lnTo>
                              <a:pt x="1598" y="2943"/>
                            </a:lnTo>
                            <a:lnTo>
                              <a:pt x="1586" y="2940"/>
                            </a:lnTo>
                            <a:lnTo>
                              <a:pt x="1573" y="2938"/>
                            </a:lnTo>
                            <a:lnTo>
                              <a:pt x="1546" y="2939"/>
                            </a:lnTo>
                            <a:lnTo>
                              <a:pt x="1517" y="2942"/>
                            </a:lnTo>
                            <a:lnTo>
                              <a:pt x="1503" y="2944"/>
                            </a:lnTo>
                            <a:lnTo>
                              <a:pt x="1491" y="2945"/>
                            </a:lnTo>
                            <a:lnTo>
                              <a:pt x="1479" y="2945"/>
                            </a:lnTo>
                            <a:lnTo>
                              <a:pt x="1469" y="2945"/>
                            </a:lnTo>
                            <a:lnTo>
                              <a:pt x="1459" y="2944"/>
                            </a:lnTo>
                            <a:lnTo>
                              <a:pt x="1452" y="2940"/>
                            </a:lnTo>
                            <a:lnTo>
                              <a:pt x="1449" y="2938"/>
                            </a:lnTo>
                            <a:lnTo>
                              <a:pt x="1447" y="2935"/>
                            </a:lnTo>
                            <a:lnTo>
                              <a:pt x="1445" y="2933"/>
                            </a:lnTo>
                            <a:lnTo>
                              <a:pt x="1444" y="2928"/>
                            </a:lnTo>
                            <a:lnTo>
                              <a:pt x="1443" y="2907"/>
                            </a:lnTo>
                            <a:lnTo>
                              <a:pt x="1443" y="2886"/>
                            </a:lnTo>
                            <a:lnTo>
                              <a:pt x="1443" y="2881"/>
                            </a:lnTo>
                            <a:lnTo>
                              <a:pt x="1442" y="2877"/>
                            </a:lnTo>
                            <a:lnTo>
                              <a:pt x="1441" y="2874"/>
                            </a:lnTo>
                            <a:lnTo>
                              <a:pt x="1439" y="2870"/>
                            </a:lnTo>
                            <a:lnTo>
                              <a:pt x="1435" y="2868"/>
                            </a:lnTo>
                            <a:lnTo>
                              <a:pt x="1432" y="2866"/>
                            </a:lnTo>
                            <a:lnTo>
                              <a:pt x="1428" y="2865"/>
                            </a:lnTo>
                            <a:lnTo>
                              <a:pt x="1421" y="2864"/>
                            </a:lnTo>
                            <a:lnTo>
                              <a:pt x="1396" y="2864"/>
                            </a:lnTo>
                            <a:lnTo>
                              <a:pt x="1376" y="2861"/>
                            </a:lnTo>
                            <a:lnTo>
                              <a:pt x="1359" y="2858"/>
                            </a:lnTo>
                            <a:lnTo>
                              <a:pt x="1345" y="2854"/>
                            </a:lnTo>
                            <a:lnTo>
                              <a:pt x="1340" y="2851"/>
                            </a:lnTo>
                            <a:lnTo>
                              <a:pt x="1335" y="2848"/>
                            </a:lnTo>
                            <a:lnTo>
                              <a:pt x="1331" y="2845"/>
                            </a:lnTo>
                            <a:lnTo>
                              <a:pt x="1327" y="2841"/>
                            </a:lnTo>
                            <a:lnTo>
                              <a:pt x="1321" y="2834"/>
                            </a:lnTo>
                            <a:lnTo>
                              <a:pt x="1317" y="2825"/>
                            </a:lnTo>
                            <a:lnTo>
                              <a:pt x="1314" y="2814"/>
                            </a:lnTo>
                            <a:lnTo>
                              <a:pt x="1313" y="2801"/>
                            </a:lnTo>
                            <a:lnTo>
                              <a:pt x="1312" y="2788"/>
                            </a:lnTo>
                            <a:lnTo>
                              <a:pt x="1312" y="2774"/>
                            </a:lnTo>
                            <a:lnTo>
                              <a:pt x="1311" y="2758"/>
                            </a:lnTo>
                            <a:lnTo>
                              <a:pt x="1310" y="2740"/>
                            </a:lnTo>
                            <a:lnTo>
                              <a:pt x="1307" y="2722"/>
                            </a:lnTo>
                            <a:lnTo>
                              <a:pt x="1304" y="2702"/>
                            </a:lnTo>
                            <a:lnTo>
                              <a:pt x="1302" y="2701"/>
                            </a:lnTo>
                            <a:lnTo>
                              <a:pt x="1301" y="2699"/>
                            </a:lnTo>
                            <a:lnTo>
                              <a:pt x="1290" y="2699"/>
                            </a:lnTo>
                            <a:lnTo>
                              <a:pt x="1276" y="2700"/>
                            </a:lnTo>
                            <a:lnTo>
                              <a:pt x="1261" y="2702"/>
                            </a:lnTo>
                            <a:lnTo>
                              <a:pt x="1244" y="2705"/>
                            </a:lnTo>
                            <a:lnTo>
                              <a:pt x="1228" y="2708"/>
                            </a:lnTo>
                            <a:lnTo>
                              <a:pt x="1214" y="2712"/>
                            </a:lnTo>
                            <a:lnTo>
                              <a:pt x="1202" y="2717"/>
                            </a:lnTo>
                            <a:lnTo>
                              <a:pt x="1192" y="2722"/>
                            </a:lnTo>
                            <a:lnTo>
                              <a:pt x="1176" y="2737"/>
                            </a:lnTo>
                            <a:lnTo>
                              <a:pt x="1164" y="2751"/>
                            </a:lnTo>
                            <a:lnTo>
                              <a:pt x="1152" y="2766"/>
                            </a:lnTo>
                            <a:lnTo>
                              <a:pt x="1141" y="2778"/>
                            </a:lnTo>
                            <a:lnTo>
                              <a:pt x="1136" y="2782"/>
                            </a:lnTo>
                            <a:lnTo>
                              <a:pt x="1131" y="2786"/>
                            </a:lnTo>
                            <a:lnTo>
                              <a:pt x="1125" y="2788"/>
                            </a:lnTo>
                            <a:lnTo>
                              <a:pt x="1119" y="2788"/>
                            </a:lnTo>
                            <a:lnTo>
                              <a:pt x="1113" y="2787"/>
                            </a:lnTo>
                            <a:lnTo>
                              <a:pt x="1106" y="2782"/>
                            </a:lnTo>
                            <a:lnTo>
                              <a:pt x="1099" y="2777"/>
                            </a:lnTo>
                            <a:lnTo>
                              <a:pt x="1092" y="2769"/>
                            </a:lnTo>
                            <a:lnTo>
                              <a:pt x="1087" y="2761"/>
                            </a:lnTo>
                            <a:lnTo>
                              <a:pt x="1083" y="2752"/>
                            </a:lnTo>
                            <a:lnTo>
                              <a:pt x="1079" y="2743"/>
                            </a:lnTo>
                            <a:lnTo>
                              <a:pt x="1076" y="2732"/>
                            </a:lnTo>
                            <a:lnTo>
                              <a:pt x="1073" y="2711"/>
                            </a:lnTo>
                            <a:lnTo>
                              <a:pt x="1070" y="2692"/>
                            </a:lnTo>
                            <a:lnTo>
                              <a:pt x="1052" y="2644"/>
                            </a:lnTo>
                            <a:lnTo>
                              <a:pt x="1050" y="2633"/>
                            </a:lnTo>
                            <a:lnTo>
                              <a:pt x="1047" y="2622"/>
                            </a:lnTo>
                            <a:lnTo>
                              <a:pt x="1045" y="2611"/>
                            </a:lnTo>
                            <a:lnTo>
                              <a:pt x="1041" y="2601"/>
                            </a:lnTo>
                            <a:lnTo>
                              <a:pt x="1037" y="2591"/>
                            </a:lnTo>
                            <a:lnTo>
                              <a:pt x="1033" y="2581"/>
                            </a:lnTo>
                            <a:lnTo>
                              <a:pt x="1027" y="2571"/>
                            </a:lnTo>
                            <a:lnTo>
                              <a:pt x="1020" y="2562"/>
                            </a:lnTo>
                            <a:lnTo>
                              <a:pt x="1016" y="2554"/>
                            </a:lnTo>
                            <a:lnTo>
                              <a:pt x="1013" y="2547"/>
                            </a:lnTo>
                            <a:lnTo>
                              <a:pt x="1011" y="2540"/>
                            </a:lnTo>
                            <a:lnTo>
                              <a:pt x="1011" y="2533"/>
                            </a:lnTo>
                            <a:lnTo>
                              <a:pt x="1013" y="2527"/>
                            </a:lnTo>
                            <a:lnTo>
                              <a:pt x="1015" y="2521"/>
                            </a:lnTo>
                            <a:lnTo>
                              <a:pt x="1017" y="2514"/>
                            </a:lnTo>
                            <a:lnTo>
                              <a:pt x="1021" y="2509"/>
                            </a:lnTo>
                            <a:lnTo>
                              <a:pt x="1039" y="2485"/>
                            </a:lnTo>
                            <a:lnTo>
                              <a:pt x="1056" y="2462"/>
                            </a:lnTo>
                            <a:lnTo>
                              <a:pt x="1060" y="2452"/>
                            </a:lnTo>
                            <a:lnTo>
                              <a:pt x="1063" y="2442"/>
                            </a:lnTo>
                            <a:lnTo>
                              <a:pt x="1063" y="2434"/>
                            </a:lnTo>
                            <a:lnTo>
                              <a:pt x="1062" y="2425"/>
                            </a:lnTo>
                            <a:lnTo>
                              <a:pt x="1055" y="2409"/>
                            </a:lnTo>
                            <a:lnTo>
                              <a:pt x="1048" y="2389"/>
                            </a:lnTo>
                            <a:lnTo>
                              <a:pt x="1045" y="2376"/>
                            </a:lnTo>
                            <a:lnTo>
                              <a:pt x="1039" y="2365"/>
                            </a:lnTo>
                            <a:lnTo>
                              <a:pt x="1035" y="2355"/>
                            </a:lnTo>
                            <a:lnTo>
                              <a:pt x="1028" y="2346"/>
                            </a:lnTo>
                            <a:lnTo>
                              <a:pt x="1014" y="2330"/>
                            </a:lnTo>
                            <a:lnTo>
                              <a:pt x="996" y="2312"/>
                            </a:lnTo>
                            <a:lnTo>
                              <a:pt x="997" y="2306"/>
                            </a:lnTo>
                            <a:lnTo>
                              <a:pt x="998" y="2302"/>
                            </a:lnTo>
                            <a:lnTo>
                              <a:pt x="999" y="2297"/>
                            </a:lnTo>
                            <a:lnTo>
                              <a:pt x="1003" y="2293"/>
                            </a:lnTo>
                            <a:lnTo>
                              <a:pt x="1008" y="2284"/>
                            </a:lnTo>
                            <a:lnTo>
                              <a:pt x="1016" y="2275"/>
                            </a:lnTo>
                            <a:lnTo>
                              <a:pt x="1023" y="2266"/>
                            </a:lnTo>
                            <a:lnTo>
                              <a:pt x="1029" y="2257"/>
                            </a:lnTo>
                            <a:lnTo>
                              <a:pt x="1031" y="2253"/>
                            </a:lnTo>
                            <a:lnTo>
                              <a:pt x="1034" y="2248"/>
                            </a:lnTo>
                            <a:lnTo>
                              <a:pt x="1035" y="2243"/>
                            </a:lnTo>
                            <a:lnTo>
                              <a:pt x="1035" y="2238"/>
                            </a:lnTo>
                            <a:lnTo>
                              <a:pt x="1030" y="2235"/>
                            </a:lnTo>
                            <a:lnTo>
                              <a:pt x="1024" y="2232"/>
                            </a:lnTo>
                            <a:lnTo>
                              <a:pt x="1016" y="2230"/>
                            </a:lnTo>
                            <a:lnTo>
                              <a:pt x="1008" y="2227"/>
                            </a:lnTo>
                            <a:lnTo>
                              <a:pt x="991" y="2225"/>
                            </a:lnTo>
                            <a:lnTo>
                              <a:pt x="978" y="2224"/>
                            </a:lnTo>
                            <a:lnTo>
                              <a:pt x="971" y="2222"/>
                            </a:lnTo>
                            <a:lnTo>
                              <a:pt x="965" y="2220"/>
                            </a:lnTo>
                            <a:lnTo>
                              <a:pt x="966" y="2206"/>
                            </a:lnTo>
                            <a:lnTo>
                              <a:pt x="968" y="2195"/>
                            </a:lnTo>
                            <a:lnTo>
                              <a:pt x="973" y="2184"/>
                            </a:lnTo>
                            <a:lnTo>
                              <a:pt x="977" y="2174"/>
                            </a:lnTo>
                            <a:lnTo>
                              <a:pt x="988" y="2156"/>
                            </a:lnTo>
                            <a:lnTo>
                              <a:pt x="997" y="2139"/>
                            </a:lnTo>
                            <a:lnTo>
                              <a:pt x="999" y="2132"/>
                            </a:lnTo>
                            <a:lnTo>
                              <a:pt x="1000" y="2124"/>
                            </a:lnTo>
                            <a:lnTo>
                              <a:pt x="1000" y="2121"/>
                            </a:lnTo>
                            <a:lnTo>
                              <a:pt x="999" y="2117"/>
                            </a:lnTo>
                            <a:lnTo>
                              <a:pt x="998" y="2113"/>
                            </a:lnTo>
                            <a:lnTo>
                              <a:pt x="996" y="2109"/>
                            </a:lnTo>
                            <a:lnTo>
                              <a:pt x="989" y="2102"/>
                            </a:lnTo>
                            <a:lnTo>
                              <a:pt x="980" y="2093"/>
                            </a:lnTo>
                            <a:lnTo>
                              <a:pt x="966" y="2085"/>
                            </a:lnTo>
                            <a:lnTo>
                              <a:pt x="948" y="2075"/>
                            </a:lnTo>
                            <a:lnTo>
                              <a:pt x="934" y="2069"/>
                            </a:lnTo>
                            <a:lnTo>
                              <a:pt x="918" y="2065"/>
                            </a:lnTo>
                            <a:lnTo>
                              <a:pt x="901" y="2060"/>
                            </a:lnTo>
                            <a:lnTo>
                              <a:pt x="886" y="2057"/>
                            </a:lnTo>
                            <a:lnTo>
                              <a:pt x="851" y="2053"/>
                            </a:lnTo>
                            <a:lnTo>
                              <a:pt x="816" y="2049"/>
                            </a:lnTo>
                            <a:lnTo>
                              <a:pt x="781" y="2046"/>
                            </a:lnTo>
                            <a:lnTo>
                              <a:pt x="746" y="2039"/>
                            </a:lnTo>
                            <a:lnTo>
                              <a:pt x="729" y="2035"/>
                            </a:lnTo>
                            <a:lnTo>
                              <a:pt x="712" y="2030"/>
                            </a:lnTo>
                            <a:lnTo>
                              <a:pt x="695" y="2024"/>
                            </a:lnTo>
                            <a:lnTo>
                              <a:pt x="680" y="2015"/>
                            </a:lnTo>
                            <a:lnTo>
                              <a:pt x="644" y="1994"/>
                            </a:lnTo>
                            <a:lnTo>
                              <a:pt x="612" y="1971"/>
                            </a:lnTo>
                            <a:lnTo>
                              <a:pt x="595" y="1960"/>
                            </a:lnTo>
                            <a:lnTo>
                              <a:pt x="577" y="1950"/>
                            </a:lnTo>
                            <a:lnTo>
                              <a:pt x="560" y="1940"/>
                            </a:lnTo>
                            <a:lnTo>
                              <a:pt x="540" y="1931"/>
                            </a:lnTo>
                            <a:lnTo>
                              <a:pt x="511" y="1919"/>
                            </a:lnTo>
                            <a:lnTo>
                              <a:pt x="482" y="1905"/>
                            </a:lnTo>
                            <a:lnTo>
                              <a:pt x="454" y="1888"/>
                            </a:lnTo>
                            <a:lnTo>
                              <a:pt x="425" y="1870"/>
                            </a:lnTo>
                            <a:lnTo>
                              <a:pt x="397" y="1852"/>
                            </a:lnTo>
                            <a:lnTo>
                              <a:pt x="371" y="1832"/>
                            </a:lnTo>
                            <a:lnTo>
                              <a:pt x="345" y="1812"/>
                            </a:lnTo>
                            <a:lnTo>
                              <a:pt x="322" y="1792"/>
                            </a:lnTo>
                            <a:lnTo>
                              <a:pt x="110" y="1598"/>
                            </a:lnTo>
                            <a:lnTo>
                              <a:pt x="100" y="1588"/>
                            </a:lnTo>
                            <a:lnTo>
                              <a:pt x="85" y="1568"/>
                            </a:lnTo>
                            <a:lnTo>
                              <a:pt x="66" y="1541"/>
                            </a:lnTo>
                            <a:lnTo>
                              <a:pt x="46" y="1512"/>
                            </a:lnTo>
                            <a:lnTo>
                              <a:pt x="27" y="1482"/>
                            </a:lnTo>
                            <a:lnTo>
                              <a:pt x="11" y="1454"/>
                            </a:lnTo>
                            <a:lnTo>
                              <a:pt x="6" y="1443"/>
                            </a:lnTo>
                            <a:lnTo>
                              <a:pt x="1" y="1433"/>
                            </a:lnTo>
                            <a:lnTo>
                              <a:pt x="0" y="1425"/>
                            </a:lnTo>
                            <a:lnTo>
                              <a:pt x="0" y="1421"/>
                            </a:lnTo>
                            <a:lnTo>
                              <a:pt x="3" y="1416"/>
                            </a:lnTo>
                            <a:lnTo>
                              <a:pt x="6" y="1413"/>
                            </a:lnTo>
                            <a:lnTo>
                              <a:pt x="9" y="1411"/>
                            </a:lnTo>
                            <a:lnTo>
                              <a:pt x="12" y="1409"/>
                            </a:lnTo>
                            <a:lnTo>
                              <a:pt x="16" y="1407"/>
                            </a:lnTo>
                            <a:lnTo>
                              <a:pt x="19" y="1406"/>
                            </a:lnTo>
                            <a:lnTo>
                              <a:pt x="22" y="1406"/>
                            </a:lnTo>
                            <a:lnTo>
                              <a:pt x="26" y="1407"/>
                            </a:lnTo>
                            <a:lnTo>
                              <a:pt x="32" y="1410"/>
                            </a:lnTo>
                            <a:lnTo>
                              <a:pt x="40" y="1414"/>
                            </a:lnTo>
                            <a:lnTo>
                              <a:pt x="48" y="1421"/>
                            </a:lnTo>
                            <a:lnTo>
                              <a:pt x="56" y="1427"/>
                            </a:lnTo>
                            <a:lnTo>
                              <a:pt x="69" y="1444"/>
                            </a:lnTo>
                            <a:lnTo>
                              <a:pt x="81" y="1461"/>
                            </a:lnTo>
                            <a:lnTo>
                              <a:pt x="90" y="1478"/>
                            </a:lnTo>
                            <a:lnTo>
                              <a:pt x="95" y="1489"/>
                            </a:lnTo>
                            <a:lnTo>
                              <a:pt x="97" y="1494"/>
                            </a:lnTo>
                            <a:lnTo>
                              <a:pt x="99" y="1500"/>
                            </a:lnTo>
                            <a:lnTo>
                              <a:pt x="102" y="1504"/>
                            </a:lnTo>
                            <a:lnTo>
                              <a:pt x="106" y="1509"/>
                            </a:lnTo>
                            <a:lnTo>
                              <a:pt x="109" y="1512"/>
                            </a:lnTo>
                            <a:lnTo>
                              <a:pt x="113" y="1515"/>
                            </a:lnTo>
                            <a:lnTo>
                              <a:pt x="118" y="1519"/>
                            </a:lnTo>
                            <a:lnTo>
                              <a:pt x="122" y="1521"/>
                            </a:lnTo>
                            <a:lnTo>
                              <a:pt x="128" y="1523"/>
                            </a:lnTo>
                            <a:lnTo>
                              <a:pt x="132" y="1524"/>
                            </a:lnTo>
                            <a:lnTo>
                              <a:pt x="138" y="1525"/>
                            </a:lnTo>
                            <a:lnTo>
                              <a:pt x="144" y="1524"/>
                            </a:lnTo>
                            <a:lnTo>
                              <a:pt x="149" y="1524"/>
                            </a:lnTo>
                            <a:lnTo>
                              <a:pt x="155" y="1522"/>
                            </a:lnTo>
                            <a:lnTo>
                              <a:pt x="160" y="1520"/>
                            </a:lnTo>
                            <a:lnTo>
                              <a:pt x="165" y="1516"/>
                            </a:lnTo>
                            <a:lnTo>
                              <a:pt x="175" y="1510"/>
                            </a:lnTo>
                            <a:lnTo>
                              <a:pt x="181" y="1504"/>
                            </a:lnTo>
                            <a:lnTo>
                              <a:pt x="187" y="1498"/>
                            </a:lnTo>
                            <a:lnTo>
                              <a:pt x="191" y="1491"/>
                            </a:lnTo>
                            <a:lnTo>
                              <a:pt x="195" y="1485"/>
                            </a:lnTo>
                            <a:lnTo>
                              <a:pt x="197" y="1479"/>
                            </a:lnTo>
                            <a:lnTo>
                              <a:pt x="199" y="1472"/>
                            </a:lnTo>
                            <a:lnTo>
                              <a:pt x="199" y="1466"/>
                            </a:lnTo>
                            <a:lnTo>
                              <a:pt x="200" y="1454"/>
                            </a:lnTo>
                            <a:lnTo>
                              <a:pt x="201" y="1441"/>
                            </a:lnTo>
                            <a:lnTo>
                              <a:pt x="202" y="1434"/>
                            </a:lnTo>
                            <a:lnTo>
                              <a:pt x="204" y="1427"/>
                            </a:lnTo>
                            <a:lnTo>
                              <a:pt x="206" y="1421"/>
                            </a:lnTo>
                            <a:lnTo>
                              <a:pt x="209" y="1414"/>
                            </a:lnTo>
                            <a:lnTo>
                              <a:pt x="211" y="1410"/>
                            </a:lnTo>
                            <a:lnTo>
                              <a:pt x="215" y="1405"/>
                            </a:lnTo>
                            <a:lnTo>
                              <a:pt x="218" y="1401"/>
                            </a:lnTo>
                            <a:lnTo>
                              <a:pt x="221" y="1399"/>
                            </a:lnTo>
                            <a:lnTo>
                              <a:pt x="229" y="1393"/>
                            </a:lnTo>
                            <a:lnTo>
                              <a:pt x="238" y="1387"/>
                            </a:lnTo>
                            <a:lnTo>
                              <a:pt x="246" y="1383"/>
                            </a:lnTo>
                            <a:lnTo>
                              <a:pt x="254" y="1377"/>
                            </a:lnTo>
                            <a:lnTo>
                              <a:pt x="257" y="1374"/>
                            </a:lnTo>
                            <a:lnTo>
                              <a:pt x="259" y="1371"/>
                            </a:lnTo>
                            <a:lnTo>
                              <a:pt x="263" y="1366"/>
                            </a:lnTo>
                            <a:lnTo>
                              <a:pt x="265" y="1362"/>
                            </a:lnTo>
                            <a:lnTo>
                              <a:pt x="271" y="1336"/>
                            </a:lnTo>
                            <a:lnTo>
                              <a:pt x="277" y="1314"/>
                            </a:lnTo>
                            <a:lnTo>
                              <a:pt x="280" y="1308"/>
                            </a:lnTo>
                            <a:lnTo>
                              <a:pt x="283" y="1304"/>
                            </a:lnTo>
                            <a:lnTo>
                              <a:pt x="287" y="1301"/>
                            </a:lnTo>
                            <a:lnTo>
                              <a:pt x="292" y="1297"/>
                            </a:lnTo>
                            <a:lnTo>
                              <a:pt x="297" y="1294"/>
                            </a:lnTo>
                            <a:lnTo>
                              <a:pt x="304" y="1292"/>
                            </a:lnTo>
                            <a:lnTo>
                              <a:pt x="310" y="1291"/>
                            </a:lnTo>
                            <a:lnTo>
                              <a:pt x="320" y="1291"/>
                            </a:lnTo>
                            <a:lnTo>
                              <a:pt x="328" y="1290"/>
                            </a:lnTo>
                            <a:lnTo>
                              <a:pt x="336" y="1290"/>
                            </a:lnTo>
                            <a:lnTo>
                              <a:pt x="343" y="1287"/>
                            </a:lnTo>
                            <a:lnTo>
                              <a:pt x="348" y="1285"/>
                            </a:lnTo>
                            <a:lnTo>
                              <a:pt x="353" y="1283"/>
                            </a:lnTo>
                            <a:lnTo>
                              <a:pt x="357" y="1279"/>
                            </a:lnTo>
                            <a:lnTo>
                              <a:pt x="362" y="1275"/>
                            </a:lnTo>
                            <a:lnTo>
                              <a:pt x="365" y="1271"/>
                            </a:lnTo>
                            <a:lnTo>
                              <a:pt x="369" y="1261"/>
                            </a:lnTo>
                            <a:lnTo>
                              <a:pt x="374" y="1248"/>
                            </a:lnTo>
                            <a:lnTo>
                              <a:pt x="377" y="1235"/>
                            </a:lnTo>
                            <a:lnTo>
                              <a:pt x="381" y="1221"/>
                            </a:lnTo>
                            <a:lnTo>
                              <a:pt x="386" y="1199"/>
                            </a:lnTo>
                            <a:lnTo>
                              <a:pt x="395" y="1167"/>
                            </a:lnTo>
                            <a:lnTo>
                              <a:pt x="398" y="1152"/>
                            </a:lnTo>
                            <a:lnTo>
                              <a:pt x="402" y="1137"/>
                            </a:lnTo>
                            <a:lnTo>
                              <a:pt x="404" y="1127"/>
                            </a:lnTo>
                            <a:lnTo>
                              <a:pt x="404" y="1122"/>
                            </a:lnTo>
                            <a:lnTo>
                              <a:pt x="386" y="1123"/>
                            </a:lnTo>
                            <a:lnTo>
                              <a:pt x="362" y="1126"/>
                            </a:lnTo>
                            <a:lnTo>
                              <a:pt x="332" y="1129"/>
                            </a:lnTo>
                            <a:lnTo>
                              <a:pt x="300" y="1132"/>
                            </a:lnTo>
                            <a:lnTo>
                              <a:pt x="286" y="1132"/>
                            </a:lnTo>
                            <a:lnTo>
                              <a:pt x="271" y="1130"/>
                            </a:lnTo>
                            <a:lnTo>
                              <a:pt x="259" y="1129"/>
                            </a:lnTo>
                            <a:lnTo>
                              <a:pt x="249" y="1127"/>
                            </a:lnTo>
                            <a:lnTo>
                              <a:pt x="245" y="1125"/>
                            </a:lnTo>
                            <a:lnTo>
                              <a:pt x="240" y="1123"/>
                            </a:lnTo>
                            <a:lnTo>
                              <a:pt x="238" y="1120"/>
                            </a:lnTo>
                            <a:lnTo>
                              <a:pt x="235" y="1117"/>
                            </a:lnTo>
                            <a:lnTo>
                              <a:pt x="234" y="1114"/>
                            </a:lnTo>
                            <a:lnTo>
                              <a:pt x="233" y="1110"/>
                            </a:lnTo>
                            <a:lnTo>
                              <a:pt x="234" y="1106"/>
                            </a:lnTo>
                            <a:lnTo>
                              <a:pt x="235" y="1101"/>
                            </a:lnTo>
                            <a:lnTo>
                              <a:pt x="241" y="1077"/>
                            </a:lnTo>
                            <a:lnTo>
                              <a:pt x="247" y="1055"/>
                            </a:lnTo>
                            <a:lnTo>
                              <a:pt x="251" y="1035"/>
                            </a:lnTo>
                            <a:lnTo>
                              <a:pt x="254" y="1014"/>
                            </a:lnTo>
                            <a:lnTo>
                              <a:pt x="256" y="994"/>
                            </a:lnTo>
                            <a:lnTo>
                              <a:pt x="256" y="972"/>
                            </a:lnTo>
                            <a:lnTo>
                              <a:pt x="257" y="949"/>
                            </a:lnTo>
                            <a:lnTo>
                              <a:pt x="257" y="925"/>
                            </a:lnTo>
                            <a:lnTo>
                              <a:pt x="257" y="918"/>
                            </a:lnTo>
                            <a:lnTo>
                              <a:pt x="260" y="911"/>
                            </a:lnTo>
                            <a:lnTo>
                              <a:pt x="265" y="907"/>
                            </a:lnTo>
                            <a:lnTo>
                              <a:pt x="270" y="902"/>
                            </a:lnTo>
                            <a:lnTo>
                              <a:pt x="284" y="895"/>
                            </a:lnTo>
                            <a:lnTo>
                              <a:pt x="299" y="888"/>
                            </a:lnTo>
                            <a:lnTo>
                              <a:pt x="307" y="885"/>
                            </a:lnTo>
                            <a:lnTo>
                              <a:pt x="315" y="881"/>
                            </a:lnTo>
                            <a:lnTo>
                              <a:pt x="323" y="877"/>
                            </a:lnTo>
                            <a:lnTo>
                              <a:pt x="329" y="872"/>
                            </a:lnTo>
                            <a:lnTo>
                              <a:pt x="335" y="867"/>
                            </a:lnTo>
                            <a:lnTo>
                              <a:pt x="338" y="861"/>
                            </a:lnTo>
                            <a:lnTo>
                              <a:pt x="342" y="853"/>
                            </a:lnTo>
                            <a:lnTo>
                              <a:pt x="343" y="846"/>
                            </a:lnTo>
                            <a:lnTo>
                              <a:pt x="335" y="814"/>
                            </a:lnTo>
                            <a:lnTo>
                              <a:pt x="323" y="773"/>
                            </a:lnTo>
                            <a:lnTo>
                              <a:pt x="322" y="763"/>
                            </a:lnTo>
                            <a:lnTo>
                              <a:pt x="320" y="753"/>
                            </a:lnTo>
                            <a:lnTo>
                              <a:pt x="319" y="743"/>
                            </a:lnTo>
                            <a:lnTo>
                              <a:pt x="322" y="734"/>
                            </a:lnTo>
                            <a:lnTo>
                              <a:pt x="324" y="727"/>
                            </a:lnTo>
                            <a:lnTo>
                              <a:pt x="328" y="720"/>
                            </a:lnTo>
                            <a:lnTo>
                              <a:pt x="332" y="718"/>
                            </a:lnTo>
                            <a:lnTo>
                              <a:pt x="335" y="715"/>
                            </a:lnTo>
                            <a:lnTo>
                              <a:pt x="338" y="713"/>
                            </a:lnTo>
                            <a:lnTo>
                              <a:pt x="344" y="711"/>
                            </a:lnTo>
                            <a:lnTo>
                              <a:pt x="347" y="704"/>
                            </a:lnTo>
                            <a:lnTo>
                              <a:pt x="353" y="697"/>
                            </a:lnTo>
                            <a:lnTo>
                              <a:pt x="358" y="690"/>
                            </a:lnTo>
                            <a:lnTo>
                              <a:pt x="364" y="684"/>
                            </a:lnTo>
                            <a:lnTo>
                              <a:pt x="377" y="671"/>
                            </a:lnTo>
                            <a:lnTo>
                              <a:pt x="392" y="659"/>
                            </a:lnTo>
                            <a:lnTo>
                              <a:pt x="405" y="648"/>
                            </a:lnTo>
                            <a:lnTo>
                              <a:pt x="418" y="634"/>
                            </a:lnTo>
                            <a:lnTo>
                              <a:pt x="424" y="628"/>
                            </a:lnTo>
                            <a:lnTo>
                              <a:pt x="428" y="621"/>
                            </a:lnTo>
                            <a:lnTo>
                              <a:pt x="433" y="614"/>
                            </a:lnTo>
                            <a:lnTo>
                              <a:pt x="437" y="606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5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4248" y="4992620"/>
                        <a:ext cx="1249303" cy="12754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7" y="554"/>
                          </a:cxn>
                          <a:cxn ang="0">
                            <a:pos x="698" y="413"/>
                          </a:cxn>
                          <a:cxn ang="0">
                            <a:pos x="845" y="381"/>
                          </a:cxn>
                          <a:cxn ang="0">
                            <a:pos x="848" y="475"/>
                          </a:cxn>
                          <a:cxn ang="0">
                            <a:pos x="951" y="574"/>
                          </a:cxn>
                          <a:cxn ang="0">
                            <a:pos x="1068" y="463"/>
                          </a:cxn>
                          <a:cxn ang="0">
                            <a:pos x="1149" y="375"/>
                          </a:cxn>
                          <a:cxn ang="0">
                            <a:pos x="1188" y="514"/>
                          </a:cxn>
                          <a:cxn ang="0">
                            <a:pos x="1134" y="698"/>
                          </a:cxn>
                          <a:cxn ang="0">
                            <a:pos x="1255" y="604"/>
                          </a:cxn>
                          <a:cxn ang="0">
                            <a:pos x="1294" y="661"/>
                          </a:cxn>
                          <a:cxn ang="0">
                            <a:pos x="1402" y="628"/>
                          </a:cxn>
                          <a:cxn ang="0">
                            <a:pos x="1481" y="675"/>
                          </a:cxn>
                          <a:cxn ang="0">
                            <a:pos x="1625" y="562"/>
                          </a:cxn>
                          <a:cxn ang="0">
                            <a:pos x="1697" y="452"/>
                          </a:cxn>
                          <a:cxn ang="0">
                            <a:pos x="1719" y="117"/>
                          </a:cxn>
                          <a:cxn ang="0">
                            <a:pos x="1996" y="115"/>
                          </a:cxn>
                          <a:cxn ang="0">
                            <a:pos x="2084" y="1"/>
                          </a:cxn>
                          <a:cxn ang="0">
                            <a:pos x="2175" y="126"/>
                          </a:cxn>
                          <a:cxn ang="0">
                            <a:pos x="2381" y="123"/>
                          </a:cxn>
                          <a:cxn ang="0">
                            <a:pos x="2362" y="377"/>
                          </a:cxn>
                          <a:cxn ang="0">
                            <a:pos x="2369" y="662"/>
                          </a:cxn>
                          <a:cxn ang="0">
                            <a:pos x="2553" y="1041"/>
                          </a:cxn>
                          <a:cxn ang="0">
                            <a:pos x="2557" y="1166"/>
                          </a:cxn>
                          <a:cxn ang="0">
                            <a:pos x="2600" y="1386"/>
                          </a:cxn>
                          <a:cxn ang="0">
                            <a:pos x="2702" y="1382"/>
                          </a:cxn>
                          <a:cxn ang="0">
                            <a:pos x="2934" y="1872"/>
                          </a:cxn>
                          <a:cxn ang="0">
                            <a:pos x="3058" y="2094"/>
                          </a:cxn>
                          <a:cxn ang="0">
                            <a:pos x="3127" y="2683"/>
                          </a:cxn>
                          <a:cxn ang="0">
                            <a:pos x="3129" y="3049"/>
                          </a:cxn>
                          <a:cxn ang="0">
                            <a:pos x="3062" y="3133"/>
                          </a:cxn>
                          <a:cxn ang="0">
                            <a:pos x="2859" y="3212"/>
                          </a:cxn>
                          <a:cxn ang="0">
                            <a:pos x="2780" y="3156"/>
                          </a:cxn>
                          <a:cxn ang="0">
                            <a:pos x="2664" y="3163"/>
                          </a:cxn>
                          <a:cxn ang="0">
                            <a:pos x="2646" y="3072"/>
                          </a:cxn>
                          <a:cxn ang="0">
                            <a:pos x="2550" y="2993"/>
                          </a:cxn>
                          <a:cxn ang="0">
                            <a:pos x="2382" y="2954"/>
                          </a:cxn>
                          <a:cxn ang="0">
                            <a:pos x="2260" y="2868"/>
                          </a:cxn>
                          <a:cxn ang="0">
                            <a:pos x="1896" y="2893"/>
                          </a:cxn>
                          <a:cxn ang="0">
                            <a:pos x="1700" y="3027"/>
                          </a:cxn>
                          <a:cxn ang="0">
                            <a:pos x="1546" y="2939"/>
                          </a:cxn>
                          <a:cxn ang="0">
                            <a:pos x="1443" y="2881"/>
                          </a:cxn>
                          <a:cxn ang="0">
                            <a:pos x="1331" y="2845"/>
                          </a:cxn>
                          <a:cxn ang="0">
                            <a:pos x="1290" y="2699"/>
                          </a:cxn>
                          <a:cxn ang="0">
                            <a:pos x="1125" y="2788"/>
                          </a:cxn>
                          <a:cxn ang="0">
                            <a:pos x="1050" y="2633"/>
                          </a:cxn>
                          <a:cxn ang="0">
                            <a:pos x="1017" y="2514"/>
                          </a:cxn>
                          <a:cxn ang="0">
                            <a:pos x="1014" y="2330"/>
                          </a:cxn>
                          <a:cxn ang="0">
                            <a:pos x="1030" y="2235"/>
                          </a:cxn>
                          <a:cxn ang="0">
                            <a:pos x="999" y="2132"/>
                          </a:cxn>
                          <a:cxn ang="0">
                            <a:pos x="851" y="2053"/>
                          </a:cxn>
                          <a:cxn ang="0">
                            <a:pos x="511" y="1919"/>
                          </a:cxn>
                          <a:cxn ang="0">
                            <a:pos x="11" y="1454"/>
                          </a:cxn>
                          <a:cxn ang="0">
                            <a:pos x="40" y="1414"/>
                          </a:cxn>
                          <a:cxn ang="0">
                            <a:pos x="122" y="1521"/>
                          </a:cxn>
                          <a:cxn ang="0">
                            <a:pos x="197" y="1479"/>
                          </a:cxn>
                          <a:cxn ang="0">
                            <a:pos x="238" y="1387"/>
                          </a:cxn>
                          <a:cxn ang="0">
                            <a:pos x="304" y="1292"/>
                          </a:cxn>
                          <a:cxn ang="0">
                            <a:pos x="381" y="1221"/>
                          </a:cxn>
                          <a:cxn ang="0">
                            <a:pos x="249" y="1127"/>
                          </a:cxn>
                          <a:cxn ang="0">
                            <a:pos x="256" y="972"/>
                          </a:cxn>
                          <a:cxn ang="0">
                            <a:pos x="338" y="861"/>
                          </a:cxn>
                          <a:cxn ang="0">
                            <a:pos x="344" y="711"/>
                          </a:cxn>
                        </a:cxnLst>
                        <a:rect l="0" t="0" r="r" b="b"/>
                        <a:pathLst>
                          <a:path w="3149" h="3215">
                            <a:moveTo>
                              <a:pt x="437" y="606"/>
                            </a:moveTo>
                            <a:lnTo>
                              <a:pt x="456" y="601"/>
                            </a:lnTo>
                            <a:lnTo>
                              <a:pt x="472" y="599"/>
                            </a:lnTo>
                            <a:lnTo>
                              <a:pt x="486" y="598"/>
                            </a:lnTo>
                            <a:lnTo>
                              <a:pt x="500" y="599"/>
                            </a:lnTo>
                            <a:lnTo>
                              <a:pt x="520" y="602"/>
                            </a:lnTo>
                            <a:lnTo>
                              <a:pt x="536" y="605"/>
                            </a:lnTo>
                            <a:lnTo>
                              <a:pt x="543" y="605"/>
                            </a:lnTo>
                            <a:lnTo>
                              <a:pt x="551" y="604"/>
                            </a:lnTo>
                            <a:lnTo>
                              <a:pt x="557" y="601"/>
                            </a:lnTo>
                            <a:lnTo>
                              <a:pt x="564" y="594"/>
                            </a:lnTo>
                            <a:lnTo>
                              <a:pt x="571" y="584"/>
                            </a:lnTo>
                            <a:lnTo>
                              <a:pt x="579" y="572"/>
                            </a:lnTo>
                            <a:lnTo>
                              <a:pt x="587" y="554"/>
                            </a:lnTo>
                            <a:lnTo>
                              <a:pt x="598" y="532"/>
                            </a:lnTo>
                            <a:lnTo>
                              <a:pt x="603" y="521"/>
                            </a:lnTo>
                            <a:lnTo>
                              <a:pt x="610" y="511"/>
                            </a:lnTo>
                            <a:lnTo>
                              <a:pt x="616" y="503"/>
                            </a:lnTo>
                            <a:lnTo>
                              <a:pt x="623" y="496"/>
                            </a:lnTo>
                            <a:lnTo>
                              <a:pt x="639" y="485"/>
                            </a:lnTo>
                            <a:lnTo>
                              <a:pt x="655" y="476"/>
                            </a:lnTo>
                            <a:lnTo>
                              <a:pt x="663" y="471"/>
                            </a:lnTo>
                            <a:lnTo>
                              <a:pt x="670" y="465"/>
                            </a:lnTo>
                            <a:lnTo>
                              <a:pt x="677" y="457"/>
                            </a:lnTo>
                            <a:lnTo>
                              <a:pt x="683" y="450"/>
                            </a:lnTo>
                            <a:lnTo>
                              <a:pt x="689" y="440"/>
                            </a:lnTo>
                            <a:lnTo>
                              <a:pt x="694" y="427"/>
                            </a:lnTo>
                            <a:lnTo>
                              <a:pt x="698" y="413"/>
                            </a:lnTo>
                            <a:lnTo>
                              <a:pt x="701" y="396"/>
                            </a:lnTo>
                            <a:lnTo>
                              <a:pt x="702" y="390"/>
                            </a:lnTo>
                            <a:lnTo>
                              <a:pt x="705" y="384"/>
                            </a:lnTo>
                            <a:lnTo>
                              <a:pt x="709" y="378"/>
                            </a:lnTo>
                            <a:lnTo>
                              <a:pt x="714" y="374"/>
                            </a:lnTo>
                            <a:lnTo>
                              <a:pt x="720" y="371"/>
                            </a:lnTo>
                            <a:lnTo>
                              <a:pt x="728" y="368"/>
                            </a:lnTo>
                            <a:lnTo>
                              <a:pt x="735" y="366"/>
                            </a:lnTo>
                            <a:lnTo>
                              <a:pt x="743" y="365"/>
                            </a:lnTo>
                            <a:lnTo>
                              <a:pt x="762" y="365"/>
                            </a:lnTo>
                            <a:lnTo>
                              <a:pt x="782" y="366"/>
                            </a:lnTo>
                            <a:lnTo>
                              <a:pt x="803" y="369"/>
                            </a:lnTo>
                            <a:lnTo>
                              <a:pt x="823" y="375"/>
                            </a:lnTo>
                            <a:lnTo>
                              <a:pt x="845" y="381"/>
                            </a:lnTo>
                            <a:lnTo>
                              <a:pt x="863" y="388"/>
                            </a:lnTo>
                            <a:lnTo>
                              <a:pt x="880" y="396"/>
                            </a:lnTo>
                            <a:lnTo>
                              <a:pt x="894" y="405"/>
                            </a:lnTo>
                            <a:lnTo>
                              <a:pt x="899" y="410"/>
                            </a:lnTo>
                            <a:lnTo>
                              <a:pt x="904" y="414"/>
                            </a:lnTo>
                            <a:lnTo>
                              <a:pt x="907" y="418"/>
                            </a:lnTo>
                            <a:lnTo>
                              <a:pt x="908" y="423"/>
                            </a:lnTo>
                            <a:lnTo>
                              <a:pt x="909" y="426"/>
                            </a:lnTo>
                            <a:lnTo>
                              <a:pt x="909" y="431"/>
                            </a:lnTo>
                            <a:lnTo>
                              <a:pt x="907" y="435"/>
                            </a:lnTo>
                            <a:lnTo>
                              <a:pt x="902" y="438"/>
                            </a:lnTo>
                            <a:lnTo>
                              <a:pt x="879" y="453"/>
                            </a:lnTo>
                            <a:lnTo>
                              <a:pt x="853" y="471"/>
                            </a:lnTo>
                            <a:lnTo>
                              <a:pt x="848" y="475"/>
                            </a:lnTo>
                            <a:lnTo>
                              <a:pt x="843" y="481"/>
                            </a:lnTo>
                            <a:lnTo>
                              <a:pt x="841" y="485"/>
                            </a:lnTo>
                            <a:lnTo>
                              <a:pt x="839" y="491"/>
                            </a:lnTo>
                            <a:lnTo>
                              <a:pt x="839" y="496"/>
                            </a:lnTo>
                            <a:lnTo>
                              <a:pt x="841" y="502"/>
                            </a:lnTo>
                            <a:lnTo>
                              <a:pt x="845" y="507"/>
                            </a:lnTo>
                            <a:lnTo>
                              <a:pt x="851" y="513"/>
                            </a:lnTo>
                            <a:lnTo>
                              <a:pt x="928" y="571"/>
                            </a:lnTo>
                            <a:lnTo>
                              <a:pt x="932" y="573"/>
                            </a:lnTo>
                            <a:lnTo>
                              <a:pt x="936" y="575"/>
                            </a:lnTo>
                            <a:lnTo>
                              <a:pt x="940" y="576"/>
                            </a:lnTo>
                            <a:lnTo>
                              <a:pt x="944" y="576"/>
                            </a:lnTo>
                            <a:lnTo>
                              <a:pt x="948" y="575"/>
                            </a:lnTo>
                            <a:lnTo>
                              <a:pt x="951" y="574"/>
                            </a:lnTo>
                            <a:lnTo>
                              <a:pt x="956" y="572"/>
                            </a:lnTo>
                            <a:lnTo>
                              <a:pt x="959" y="570"/>
                            </a:lnTo>
                            <a:lnTo>
                              <a:pt x="967" y="563"/>
                            </a:lnTo>
                            <a:lnTo>
                              <a:pt x="975" y="554"/>
                            </a:lnTo>
                            <a:lnTo>
                              <a:pt x="983" y="544"/>
                            </a:lnTo>
                            <a:lnTo>
                              <a:pt x="990" y="534"/>
                            </a:lnTo>
                            <a:lnTo>
                              <a:pt x="1007" y="511"/>
                            </a:lnTo>
                            <a:lnTo>
                              <a:pt x="1026" y="490"/>
                            </a:lnTo>
                            <a:lnTo>
                              <a:pt x="1036" y="480"/>
                            </a:lnTo>
                            <a:lnTo>
                              <a:pt x="1046" y="472"/>
                            </a:lnTo>
                            <a:lnTo>
                              <a:pt x="1052" y="468"/>
                            </a:lnTo>
                            <a:lnTo>
                              <a:pt x="1057" y="466"/>
                            </a:lnTo>
                            <a:lnTo>
                              <a:pt x="1063" y="464"/>
                            </a:lnTo>
                            <a:lnTo>
                              <a:pt x="1068" y="463"/>
                            </a:lnTo>
                            <a:lnTo>
                              <a:pt x="1078" y="460"/>
                            </a:lnTo>
                            <a:lnTo>
                              <a:pt x="1086" y="456"/>
                            </a:lnTo>
                            <a:lnTo>
                              <a:pt x="1094" y="451"/>
                            </a:lnTo>
                            <a:lnTo>
                              <a:pt x="1102" y="445"/>
                            </a:lnTo>
                            <a:lnTo>
                              <a:pt x="1108" y="438"/>
                            </a:lnTo>
                            <a:lnTo>
                              <a:pt x="1114" y="431"/>
                            </a:lnTo>
                            <a:lnTo>
                              <a:pt x="1119" y="423"/>
                            </a:lnTo>
                            <a:lnTo>
                              <a:pt x="1125" y="415"/>
                            </a:lnTo>
                            <a:lnTo>
                              <a:pt x="1133" y="400"/>
                            </a:lnTo>
                            <a:lnTo>
                              <a:pt x="1141" y="387"/>
                            </a:lnTo>
                            <a:lnTo>
                              <a:pt x="1143" y="382"/>
                            </a:lnTo>
                            <a:lnTo>
                              <a:pt x="1145" y="378"/>
                            </a:lnTo>
                            <a:lnTo>
                              <a:pt x="1147" y="375"/>
                            </a:lnTo>
                            <a:lnTo>
                              <a:pt x="1149" y="375"/>
                            </a:lnTo>
                            <a:lnTo>
                              <a:pt x="1163" y="375"/>
                            </a:lnTo>
                            <a:lnTo>
                              <a:pt x="1174" y="378"/>
                            </a:lnTo>
                            <a:lnTo>
                              <a:pt x="1178" y="381"/>
                            </a:lnTo>
                            <a:lnTo>
                              <a:pt x="1183" y="383"/>
                            </a:lnTo>
                            <a:lnTo>
                              <a:pt x="1186" y="385"/>
                            </a:lnTo>
                            <a:lnTo>
                              <a:pt x="1189" y="388"/>
                            </a:lnTo>
                            <a:lnTo>
                              <a:pt x="1194" y="395"/>
                            </a:lnTo>
                            <a:lnTo>
                              <a:pt x="1197" y="403"/>
                            </a:lnTo>
                            <a:lnTo>
                              <a:pt x="1200" y="413"/>
                            </a:lnTo>
                            <a:lnTo>
                              <a:pt x="1200" y="423"/>
                            </a:lnTo>
                            <a:lnTo>
                              <a:pt x="1198" y="444"/>
                            </a:lnTo>
                            <a:lnTo>
                              <a:pt x="1195" y="467"/>
                            </a:lnTo>
                            <a:lnTo>
                              <a:pt x="1192" y="491"/>
                            </a:lnTo>
                            <a:lnTo>
                              <a:pt x="1188" y="514"/>
                            </a:lnTo>
                            <a:lnTo>
                              <a:pt x="1186" y="531"/>
                            </a:lnTo>
                            <a:lnTo>
                              <a:pt x="1179" y="554"/>
                            </a:lnTo>
                            <a:lnTo>
                              <a:pt x="1169" y="581"/>
                            </a:lnTo>
                            <a:lnTo>
                              <a:pt x="1158" y="609"/>
                            </a:lnTo>
                            <a:lnTo>
                              <a:pt x="1146" y="636"/>
                            </a:lnTo>
                            <a:lnTo>
                              <a:pt x="1133" y="661"/>
                            </a:lnTo>
                            <a:lnTo>
                              <a:pt x="1126" y="671"/>
                            </a:lnTo>
                            <a:lnTo>
                              <a:pt x="1119" y="680"/>
                            </a:lnTo>
                            <a:lnTo>
                              <a:pt x="1113" y="687"/>
                            </a:lnTo>
                            <a:lnTo>
                              <a:pt x="1106" y="690"/>
                            </a:lnTo>
                            <a:lnTo>
                              <a:pt x="1106" y="693"/>
                            </a:lnTo>
                            <a:lnTo>
                              <a:pt x="1117" y="694"/>
                            </a:lnTo>
                            <a:lnTo>
                              <a:pt x="1126" y="695"/>
                            </a:lnTo>
                            <a:lnTo>
                              <a:pt x="1134" y="698"/>
                            </a:lnTo>
                            <a:lnTo>
                              <a:pt x="1139" y="700"/>
                            </a:lnTo>
                            <a:lnTo>
                              <a:pt x="1146" y="705"/>
                            </a:lnTo>
                            <a:lnTo>
                              <a:pt x="1152" y="709"/>
                            </a:lnTo>
                            <a:lnTo>
                              <a:pt x="1155" y="709"/>
                            </a:lnTo>
                            <a:lnTo>
                              <a:pt x="1157" y="708"/>
                            </a:lnTo>
                            <a:lnTo>
                              <a:pt x="1161" y="705"/>
                            </a:lnTo>
                            <a:lnTo>
                              <a:pt x="1166" y="701"/>
                            </a:lnTo>
                            <a:lnTo>
                              <a:pt x="1178" y="685"/>
                            </a:lnTo>
                            <a:lnTo>
                              <a:pt x="1200" y="659"/>
                            </a:lnTo>
                            <a:lnTo>
                              <a:pt x="1208" y="649"/>
                            </a:lnTo>
                            <a:lnTo>
                              <a:pt x="1220" y="635"/>
                            </a:lnTo>
                            <a:lnTo>
                              <a:pt x="1233" y="621"/>
                            </a:lnTo>
                            <a:lnTo>
                              <a:pt x="1247" y="609"/>
                            </a:lnTo>
                            <a:lnTo>
                              <a:pt x="1255" y="604"/>
                            </a:lnTo>
                            <a:lnTo>
                              <a:pt x="1262" y="601"/>
                            </a:lnTo>
                            <a:lnTo>
                              <a:pt x="1267" y="600"/>
                            </a:lnTo>
                            <a:lnTo>
                              <a:pt x="1273" y="600"/>
                            </a:lnTo>
                            <a:lnTo>
                              <a:pt x="1275" y="601"/>
                            </a:lnTo>
                            <a:lnTo>
                              <a:pt x="1277" y="603"/>
                            </a:lnTo>
                            <a:lnTo>
                              <a:pt x="1280" y="605"/>
                            </a:lnTo>
                            <a:lnTo>
                              <a:pt x="1282" y="608"/>
                            </a:lnTo>
                            <a:lnTo>
                              <a:pt x="1284" y="616"/>
                            </a:lnTo>
                            <a:lnTo>
                              <a:pt x="1285" y="628"/>
                            </a:lnTo>
                            <a:lnTo>
                              <a:pt x="1286" y="638"/>
                            </a:lnTo>
                            <a:lnTo>
                              <a:pt x="1287" y="645"/>
                            </a:lnTo>
                            <a:lnTo>
                              <a:pt x="1290" y="652"/>
                            </a:lnTo>
                            <a:lnTo>
                              <a:pt x="1292" y="657"/>
                            </a:lnTo>
                            <a:lnTo>
                              <a:pt x="1294" y="661"/>
                            </a:lnTo>
                            <a:lnTo>
                              <a:pt x="1297" y="664"/>
                            </a:lnTo>
                            <a:lnTo>
                              <a:pt x="1301" y="667"/>
                            </a:lnTo>
                            <a:lnTo>
                              <a:pt x="1305" y="668"/>
                            </a:lnTo>
                            <a:lnTo>
                              <a:pt x="1309" y="668"/>
                            </a:lnTo>
                            <a:lnTo>
                              <a:pt x="1314" y="668"/>
                            </a:lnTo>
                            <a:lnTo>
                              <a:pt x="1319" y="667"/>
                            </a:lnTo>
                            <a:lnTo>
                              <a:pt x="1324" y="664"/>
                            </a:lnTo>
                            <a:lnTo>
                              <a:pt x="1334" y="660"/>
                            </a:lnTo>
                            <a:lnTo>
                              <a:pt x="1346" y="653"/>
                            </a:lnTo>
                            <a:lnTo>
                              <a:pt x="1359" y="646"/>
                            </a:lnTo>
                            <a:lnTo>
                              <a:pt x="1371" y="640"/>
                            </a:lnTo>
                            <a:lnTo>
                              <a:pt x="1384" y="633"/>
                            </a:lnTo>
                            <a:lnTo>
                              <a:pt x="1396" y="629"/>
                            </a:lnTo>
                            <a:lnTo>
                              <a:pt x="1402" y="628"/>
                            </a:lnTo>
                            <a:lnTo>
                              <a:pt x="1409" y="626"/>
                            </a:lnTo>
                            <a:lnTo>
                              <a:pt x="1414" y="625"/>
                            </a:lnTo>
                            <a:lnTo>
                              <a:pt x="1420" y="626"/>
                            </a:lnTo>
                            <a:lnTo>
                              <a:pt x="1427" y="628"/>
                            </a:lnTo>
                            <a:lnTo>
                              <a:pt x="1431" y="630"/>
                            </a:lnTo>
                            <a:lnTo>
                              <a:pt x="1437" y="632"/>
                            </a:lnTo>
                            <a:lnTo>
                              <a:pt x="1442" y="636"/>
                            </a:lnTo>
                            <a:lnTo>
                              <a:pt x="1454" y="655"/>
                            </a:lnTo>
                            <a:lnTo>
                              <a:pt x="1462" y="670"/>
                            </a:lnTo>
                            <a:lnTo>
                              <a:pt x="1464" y="673"/>
                            </a:lnTo>
                            <a:lnTo>
                              <a:pt x="1468" y="674"/>
                            </a:lnTo>
                            <a:lnTo>
                              <a:pt x="1471" y="675"/>
                            </a:lnTo>
                            <a:lnTo>
                              <a:pt x="1475" y="677"/>
                            </a:lnTo>
                            <a:lnTo>
                              <a:pt x="1481" y="675"/>
                            </a:lnTo>
                            <a:lnTo>
                              <a:pt x="1487" y="674"/>
                            </a:lnTo>
                            <a:lnTo>
                              <a:pt x="1494" y="671"/>
                            </a:lnTo>
                            <a:lnTo>
                              <a:pt x="1503" y="667"/>
                            </a:lnTo>
                            <a:lnTo>
                              <a:pt x="1521" y="658"/>
                            </a:lnTo>
                            <a:lnTo>
                              <a:pt x="1541" y="646"/>
                            </a:lnTo>
                            <a:lnTo>
                              <a:pt x="1561" y="634"/>
                            </a:lnTo>
                            <a:lnTo>
                              <a:pt x="1580" y="621"/>
                            </a:lnTo>
                            <a:lnTo>
                              <a:pt x="1589" y="613"/>
                            </a:lnTo>
                            <a:lnTo>
                              <a:pt x="1597" y="605"/>
                            </a:lnTo>
                            <a:lnTo>
                              <a:pt x="1605" y="598"/>
                            </a:lnTo>
                            <a:lnTo>
                              <a:pt x="1611" y="590"/>
                            </a:lnTo>
                            <a:lnTo>
                              <a:pt x="1617" y="581"/>
                            </a:lnTo>
                            <a:lnTo>
                              <a:pt x="1621" y="572"/>
                            </a:lnTo>
                            <a:lnTo>
                              <a:pt x="1625" y="562"/>
                            </a:lnTo>
                            <a:lnTo>
                              <a:pt x="1627" y="552"/>
                            </a:lnTo>
                            <a:lnTo>
                              <a:pt x="1628" y="544"/>
                            </a:lnTo>
                            <a:lnTo>
                              <a:pt x="1630" y="537"/>
                            </a:lnTo>
                            <a:lnTo>
                              <a:pt x="1633" y="532"/>
                            </a:lnTo>
                            <a:lnTo>
                              <a:pt x="1637" y="526"/>
                            </a:lnTo>
                            <a:lnTo>
                              <a:pt x="1646" y="516"/>
                            </a:lnTo>
                            <a:lnTo>
                              <a:pt x="1657" y="507"/>
                            </a:lnTo>
                            <a:lnTo>
                              <a:pt x="1668" y="497"/>
                            </a:lnTo>
                            <a:lnTo>
                              <a:pt x="1678" y="487"/>
                            </a:lnTo>
                            <a:lnTo>
                              <a:pt x="1682" y="482"/>
                            </a:lnTo>
                            <a:lnTo>
                              <a:pt x="1687" y="476"/>
                            </a:lnTo>
                            <a:lnTo>
                              <a:pt x="1691" y="470"/>
                            </a:lnTo>
                            <a:lnTo>
                              <a:pt x="1695" y="462"/>
                            </a:lnTo>
                            <a:lnTo>
                              <a:pt x="1697" y="452"/>
                            </a:lnTo>
                            <a:lnTo>
                              <a:pt x="1699" y="442"/>
                            </a:lnTo>
                            <a:lnTo>
                              <a:pt x="1700" y="432"/>
                            </a:lnTo>
                            <a:lnTo>
                              <a:pt x="1700" y="422"/>
                            </a:lnTo>
                            <a:lnTo>
                              <a:pt x="1699" y="403"/>
                            </a:lnTo>
                            <a:lnTo>
                              <a:pt x="1695" y="383"/>
                            </a:lnTo>
                            <a:lnTo>
                              <a:pt x="1690" y="364"/>
                            </a:lnTo>
                            <a:lnTo>
                              <a:pt x="1687" y="344"/>
                            </a:lnTo>
                            <a:lnTo>
                              <a:pt x="1685" y="334"/>
                            </a:lnTo>
                            <a:lnTo>
                              <a:pt x="1684" y="324"/>
                            </a:lnTo>
                            <a:lnTo>
                              <a:pt x="1684" y="314"/>
                            </a:lnTo>
                            <a:lnTo>
                              <a:pt x="1684" y="303"/>
                            </a:lnTo>
                            <a:lnTo>
                              <a:pt x="1692" y="124"/>
                            </a:lnTo>
                            <a:lnTo>
                              <a:pt x="1692" y="124"/>
                            </a:lnTo>
                            <a:lnTo>
                              <a:pt x="1719" y="117"/>
                            </a:lnTo>
                            <a:lnTo>
                              <a:pt x="1747" y="110"/>
                            </a:lnTo>
                            <a:lnTo>
                              <a:pt x="1774" y="104"/>
                            </a:lnTo>
                            <a:lnTo>
                              <a:pt x="1804" y="98"/>
                            </a:lnTo>
                            <a:lnTo>
                              <a:pt x="1815" y="97"/>
                            </a:lnTo>
                            <a:lnTo>
                              <a:pt x="1825" y="97"/>
                            </a:lnTo>
                            <a:lnTo>
                              <a:pt x="1836" y="97"/>
                            </a:lnTo>
                            <a:lnTo>
                              <a:pt x="1847" y="98"/>
                            </a:lnTo>
                            <a:lnTo>
                              <a:pt x="1870" y="100"/>
                            </a:lnTo>
                            <a:lnTo>
                              <a:pt x="1893" y="104"/>
                            </a:lnTo>
                            <a:lnTo>
                              <a:pt x="1915" y="108"/>
                            </a:lnTo>
                            <a:lnTo>
                              <a:pt x="1938" y="111"/>
                            </a:lnTo>
                            <a:lnTo>
                              <a:pt x="1961" y="114"/>
                            </a:lnTo>
                            <a:lnTo>
                              <a:pt x="1983" y="115"/>
                            </a:lnTo>
                            <a:lnTo>
                              <a:pt x="1996" y="115"/>
                            </a:lnTo>
                            <a:lnTo>
                              <a:pt x="2008" y="113"/>
                            </a:lnTo>
                            <a:lnTo>
                              <a:pt x="2020" y="109"/>
                            </a:lnTo>
                            <a:lnTo>
                              <a:pt x="2029" y="106"/>
                            </a:lnTo>
                            <a:lnTo>
                              <a:pt x="2036" y="100"/>
                            </a:lnTo>
                            <a:lnTo>
                              <a:pt x="2043" y="95"/>
                            </a:lnTo>
                            <a:lnTo>
                              <a:pt x="2050" y="88"/>
                            </a:lnTo>
                            <a:lnTo>
                              <a:pt x="2054" y="80"/>
                            </a:lnTo>
                            <a:lnTo>
                              <a:pt x="2059" y="71"/>
                            </a:lnTo>
                            <a:lnTo>
                              <a:pt x="2062" y="62"/>
                            </a:lnTo>
                            <a:lnTo>
                              <a:pt x="2065" y="54"/>
                            </a:lnTo>
                            <a:lnTo>
                              <a:pt x="2067" y="44"/>
                            </a:lnTo>
                            <a:lnTo>
                              <a:pt x="2072" y="22"/>
                            </a:lnTo>
                            <a:lnTo>
                              <a:pt x="2077" y="0"/>
                            </a:lnTo>
                            <a:lnTo>
                              <a:pt x="2084" y="1"/>
                            </a:lnTo>
                            <a:lnTo>
                              <a:pt x="2091" y="3"/>
                            </a:lnTo>
                            <a:lnTo>
                              <a:pt x="2096" y="7"/>
                            </a:lnTo>
                            <a:lnTo>
                              <a:pt x="2102" y="12"/>
                            </a:lnTo>
                            <a:lnTo>
                              <a:pt x="2108" y="18"/>
                            </a:lnTo>
                            <a:lnTo>
                              <a:pt x="2112" y="26"/>
                            </a:lnTo>
                            <a:lnTo>
                              <a:pt x="2116" y="32"/>
                            </a:lnTo>
                            <a:lnTo>
                              <a:pt x="2120" y="41"/>
                            </a:lnTo>
                            <a:lnTo>
                              <a:pt x="2134" y="75"/>
                            </a:lnTo>
                            <a:lnTo>
                              <a:pt x="2146" y="100"/>
                            </a:lnTo>
                            <a:lnTo>
                              <a:pt x="2152" y="107"/>
                            </a:lnTo>
                            <a:lnTo>
                              <a:pt x="2158" y="113"/>
                            </a:lnTo>
                            <a:lnTo>
                              <a:pt x="2163" y="118"/>
                            </a:lnTo>
                            <a:lnTo>
                              <a:pt x="2170" y="121"/>
                            </a:lnTo>
                            <a:lnTo>
                              <a:pt x="2175" y="126"/>
                            </a:lnTo>
                            <a:lnTo>
                              <a:pt x="2183" y="128"/>
                            </a:lnTo>
                            <a:lnTo>
                              <a:pt x="2190" y="130"/>
                            </a:lnTo>
                            <a:lnTo>
                              <a:pt x="2197" y="131"/>
                            </a:lnTo>
                            <a:lnTo>
                              <a:pt x="2212" y="134"/>
                            </a:lnTo>
                            <a:lnTo>
                              <a:pt x="2228" y="134"/>
                            </a:lnTo>
                            <a:lnTo>
                              <a:pt x="2243" y="133"/>
                            </a:lnTo>
                            <a:lnTo>
                              <a:pt x="2259" y="131"/>
                            </a:lnTo>
                            <a:lnTo>
                              <a:pt x="2297" y="124"/>
                            </a:lnTo>
                            <a:lnTo>
                              <a:pt x="2342" y="116"/>
                            </a:lnTo>
                            <a:lnTo>
                              <a:pt x="2353" y="116"/>
                            </a:lnTo>
                            <a:lnTo>
                              <a:pt x="2362" y="116"/>
                            </a:lnTo>
                            <a:lnTo>
                              <a:pt x="2371" y="117"/>
                            </a:lnTo>
                            <a:lnTo>
                              <a:pt x="2378" y="120"/>
                            </a:lnTo>
                            <a:lnTo>
                              <a:pt x="2381" y="123"/>
                            </a:lnTo>
                            <a:lnTo>
                              <a:pt x="2383" y="125"/>
                            </a:lnTo>
                            <a:lnTo>
                              <a:pt x="2386" y="128"/>
                            </a:lnTo>
                            <a:lnTo>
                              <a:pt x="2387" y="131"/>
                            </a:lnTo>
                            <a:lnTo>
                              <a:pt x="2388" y="136"/>
                            </a:lnTo>
                            <a:lnTo>
                              <a:pt x="2388" y="140"/>
                            </a:lnTo>
                            <a:lnTo>
                              <a:pt x="2388" y="145"/>
                            </a:lnTo>
                            <a:lnTo>
                              <a:pt x="2387" y="150"/>
                            </a:lnTo>
                            <a:lnTo>
                              <a:pt x="2378" y="189"/>
                            </a:lnTo>
                            <a:lnTo>
                              <a:pt x="2367" y="228"/>
                            </a:lnTo>
                            <a:lnTo>
                              <a:pt x="2362" y="247"/>
                            </a:lnTo>
                            <a:lnTo>
                              <a:pt x="2359" y="267"/>
                            </a:lnTo>
                            <a:lnTo>
                              <a:pt x="2357" y="287"/>
                            </a:lnTo>
                            <a:lnTo>
                              <a:pt x="2356" y="308"/>
                            </a:lnTo>
                            <a:lnTo>
                              <a:pt x="2362" y="377"/>
                            </a:lnTo>
                            <a:lnTo>
                              <a:pt x="2362" y="377"/>
                            </a:lnTo>
                            <a:lnTo>
                              <a:pt x="2365" y="395"/>
                            </a:lnTo>
                            <a:lnTo>
                              <a:pt x="2366" y="415"/>
                            </a:lnTo>
                            <a:lnTo>
                              <a:pt x="2366" y="436"/>
                            </a:lnTo>
                            <a:lnTo>
                              <a:pt x="2365" y="457"/>
                            </a:lnTo>
                            <a:lnTo>
                              <a:pt x="2361" y="500"/>
                            </a:lnTo>
                            <a:lnTo>
                              <a:pt x="2357" y="539"/>
                            </a:lnTo>
                            <a:lnTo>
                              <a:pt x="2356" y="557"/>
                            </a:lnTo>
                            <a:lnTo>
                              <a:pt x="2356" y="575"/>
                            </a:lnTo>
                            <a:lnTo>
                              <a:pt x="2357" y="593"/>
                            </a:lnTo>
                            <a:lnTo>
                              <a:pt x="2358" y="611"/>
                            </a:lnTo>
                            <a:lnTo>
                              <a:pt x="2361" y="628"/>
                            </a:lnTo>
                            <a:lnTo>
                              <a:pt x="2365" y="645"/>
                            </a:lnTo>
                            <a:lnTo>
                              <a:pt x="2369" y="662"/>
                            </a:lnTo>
                            <a:lnTo>
                              <a:pt x="2373" y="679"/>
                            </a:lnTo>
                            <a:lnTo>
                              <a:pt x="2379" y="695"/>
                            </a:lnTo>
                            <a:lnTo>
                              <a:pt x="2386" y="711"/>
                            </a:lnTo>
                            <a:lnTo>
                              <a:pt x="2392" y="728"/>
                            </a:lnTo>
                            <a:lnTo>
                              <a:pt x="2400" y="743"/>
                            </a:lnTo>
                            <a:lnTo>
                              <a:pt x="2416" y="776"/>
                            </a:lnTo>
                            <a:lnTo>
                              <a:pt x="2432" y="807"/>
                            </a:lnTo>
                            <a:lnTo>
                              <a:pt x="2468" y="869"/>
                            </a:lnTo>
                            <a:lnTo>
                              <a:pt x="2504" y="930"/>
                            </a:lnTo>
                            <a:lnTo>
                              <a:pt x="2519" y="962"/>
                            </a:lnTo>
                            <a:lnTo>
                              <a:pt x="2535" y="994"/>
                            </a:lnTo>
                            <a:lnTo>
                              <a:pt x="2541" y="1009"/>
                            </a:lnTo>
                            <a:lnTo>
                              <a:pt x="2547" y="1026"/>
                            </a:lnTo>
                            <a:lnTo>
                              <a:pt x="2553" y="1041"/>
                            </a:lnTo>
                            <a:lnTo>
                              <a:pt x="2557" y="1058"/>
                            </a:lnTo>
                            <a:lnTo>
                              <a:pt x="2565" y="1066"/>
                            </a:lnTo>
                            <a:lnTo>
                              <a:pt x="2570" y="1074"/>
                            </a:lnTo>
                            <a:lnTo>
                              <a:pt x="2575" y="1081"/>
                            </a:lnTo>
                            <a:lnTo>
                              <a:pt x="2577" y="1089"/>
                            </a:lnTo>
                            <a:lnTo>
                              <a:pt x="2579" y="1097"/>
                            </a:lnTo>
                            <a:lnTo>
                              <a:pt x="2580" y="1105"/>
                            </a:lnTo>
                            <a:lnTo>
                              <a:pt x="2579" y="1113"/>
                            </a:lnTo>
                            <a:lnTo>
                              <a:pt x="2578" y="1120"/>
                            </a:lnTo>
                            <a:lnTo>
                              <a:pt x="2577" y="1127"/>
                            </a:lnTo>
                            <a:lnTo>
                              <a:pt x="2574" y="1135"/>
                            </a:lnTo>
                            <a:lnTo>
                              <a:pt x="2570" y="1143"/>
                            </a:lnTo>
                            <a:lnTo>
                              <a:pt x="2567" y="1150"/>
                            </a:lnTo>
                            <a:lnTo>
                              <a:pt x="2557" y="1166"/>
                            </a:lnTo>
                            <a:lnTo>
                              <a:pt x="2547" y="1180"/>
                            </a:lnTo>
                            <a:lnTo>
                              <a:pt x="2546" y="1185"/>
                            </a:lnTo>
                            <a:lnTo>
                              <a:pt x="2545" y="1189"/>
                            </a:lnTo>
                            <a:lnTo>
                              <a:pt x="2545" y="1193"/>
                            </a:lnTo>
                            <a:lnTo>
                              <a:pt x="2546" y="1196"/>
                            </a:lnTo>
                            <a:lnTo>
                              <a:pt x="2548" y="1203"/>
                            </a:lnTo>
                            <a:lnTo>
                              <a:pt x="2553" y="1209"/>
                            </a:lnTo>
                            <a:lnTo>
                              <a:pt x="2557" y="1216"/>
                            </a:lnTo>
                            <a:lnTo>
                              <a:pt x="2562" y="1223"/>
                            </a:lnTo>
                            <a:lnTo>
                              <a:pt x="2566" y="1231"/>
                            </a:lnTo>
                            <a:lnTo>
                              <a:pt x="2568" y="1239"/>
                            </a:lnTo>
                            <a:lnTo>
                              <a:pt x="2593" y="1365"/>
                            </a:lnTo>
                            <a:lnTo>
                              <a:pt x="2596" y="1377"/>
                            </a:lnTo>
                            <a:lnTo>
                              <a:pt x="2600" y="1386"/>
                            </a:lnTo>
                            <a:lnTo>
                              <a:pt x="2605" y="1393"/>
                            </a:lnTo>
                            <a:lnTo>
                              <a:pt x="2610" y="1397"/>
                            </a:lnTo>
                            <a:lnTo>
                              <a:pt x="2616" y="1400"/>
                            </a:lnTo>
                            <a:lnTo>
                              <a:pt x="2623" y="1401"/>
                            </a:lnTo>
                            <a:lnTo>
                              <a:pt x="2631" y="1401"/>
                            </a:lnTo>
                            <a:lnTo>
                              <a:pt x="2637" y="1399"/>
                            </a:lnTo>
                            <a:lnTo>
                              <a:pt x="2653" y="1393"/>
                            </a:lnTo>
                            <a:lnTo>
                              <a:pt x="2669" y="1386"/>
                            </a:lnTo>
                            <a:lnTo>
                              <a:pt x="2677" y="1383"/>
                            </a:lnTo>
                            <a:lnTo>
                              <a:pt x="2684" y="1381"/>
                            </a:lnTo>
                            <a:lnTo>
                              <a:pt x="2692" y="1378"/>
                            </a:lnTo>
                            <a:lnTo>
                              <a:pt x="2699" y="1378"/>
                            </a:lnTo>
                            <a:lnTo>
                              <a:pt x="2701" y="1380"/>
                            </a:lnTo>
                            <a:lnTo>
                              <a:pt x="2702" y="1382"/>
                            </a:lnTo>
                            <a:lnTo>
                              <a:pt x="2757" y="1526"/>
                            </a:lnTo>
                            <a:lnTo>
                              <a:pt x="2764" y="1545"/>
                            </a:lnTo>
                            <a:lnTo>
                              <a:pt x="2773" y="1564"/>
                            </a:lnTo>
                            <a:lnTo>
                              <a:pt x="2782" y="1583"/>
                            </a:lnTo>
                            <a:lnTo>
                              <a:pt x="2791" y="1602"/>
                            </a:lnTo>
                            <a:lnTo>
                              <a:pt x="2811" y="1639"/>
                            </a:lnTo>
                            <a:lnTo>
                              <a:pt x="2832" y="1676"/>
                            </a:lnTo>
                            <a:lnTo>
                              <a:pt x="2852" y="1712"/>
                            </a:lnTo>
                            <a:lnTo>
                              <a:pt x="2872" y="1749"/>
                            </a:lnTo>
                            <a:lnTo>
                              <a:pt x="2891" y="1787"/>
                            </a:lnTo>
                            <a:lnTo>
                              <a:pt x="2908" y="1825"/>
                            </a:lnTo>
                            <a:lnTo>
                              <a:pt x="2914" y="1841"/>
                            </a:lnTo>
                            <a:lnTo>
                              <a:pt x="2924" y="1857"/>
                            </a:lnTo>
                            <a:lnTo>
                              <a:pt x="2934" y="1872"/>
                            </a:lnTo>
                            <a:lnTo>
                              <a:pt x="2945" y="1887"/>
                            </a:lnTo>
                            <a:lnTo>
                              <a:pt x="2971" y="1917"/>
                            </a:lnTo>
                            <a:lnTo>
                              <a:pt x="2997" y="1946"/>
                            </a:lnTo>
                            <a:lnTo>
                              <a:pt x="3009" y="1960"/>
                            </a:lnTo>
                            <a:lnTo>
                              <a:pt x="3020" y="1976"/>
                            </a:lnTo>
                            <a:lnTo>
                              <a:pt x="3031" y="1991"/>
                            </a:lnTo>
                            <a:lnTo>
                              <a:pt x="3040" y="2007"/>
                            </a:lnTo>
                            <a:lnTo>
                              <a:pt x="3048" y="2023"/>
                            </a:lnTo>
                            <a:lnTo>
                              <a:pt x="3053" y="2039"/>
                            </a:lnTo>
                            <a:lnTo>
                              <a:pt x="3056" y="2048"/>
                            </a:lnTo>
                            <a:lnTo>
                              <a:pt x="3058" y="2056"/>
                            </a:lnTo>
                            <a:lnTo>
                              <a:pt x="3058" y="2065"/>
                            </a:lnTo>
                            <a:lnTo>
                              <a:pt x="3059" y="2074"/>
                            </a:lnTo>
                            <a:lnTo>
                              <a:pt x="3058" y="2094"/>
                            </a:lnTo>
                            <a:lnTo>
                              <a:pt x="3058" y="2122"/>
                            </a:lnTo>
                            <a:lnTo>
                              <a:pt x="3058" y="2153"/>
                            </a:lnTo>
                            <a:lnTo>
                              <a:pt x="3059" y="2186"/>
                            </a:lnTo>
                            <a:lnTo>
                              <a:pt x="3061" y="2220"/>
                            </a:lnTo>
                            <a:lnTo>
                              <a:pt x="3062" y="2247"/>
                            </a:lnTo>
                            <a:lnTo>
                              <a:pt x="3064" y="2270"/>
                            </a:lnTo>
                            <a:lnTo>
                              <a:pt x="3066" y="2282"/>
                            </a:lnTo>
                            <a:lnTo>
                              <a:pt x="3113" y="2552"/>
                            </a:lnTo>
                            <a:lnTo>
                              <a:pt x="3119" y="2586"/>
                            </a:lnTo>
                            <a:lnTo>
                              <a:pt x="3125" y="2618"/>
                            </a:lnTo>
                            <a:lnTo>
                              <a:pt x="3127" y="2633"/>
                            </a:lnTo>
                            <a:lnTo>
                              <a:pt x="3128" y="2650"/>
                            </a:lnTo>
                            <a:lnTo>
                              <a:pt x="3128" y="2667"/>
                            </a:lnTo>
                            <a:lnTo>
                              <a:pt x="3127" y="2683"/>
                            </a:lnTo>
                            <a:lnTo>
                              <a:pt x="3120" y="2718"/>
                            </a:lnTo>
                            <a:lnTo>
                              <a:pt x="3112" y="2751"/>
                            </a:lnTo>
                            <a:lnTo>
                              <a:pt x="3109" y="2769"/>
                            </a:lnTo>
                            <a:lnTo>
                              <a:pt x="3106" y="2786"/>
                            </a:lnTo>
                            <a:lnTo>
                              <a:pt x="3105" y="2804"/>
                            </a:lnTo>
                            <a:lnTo>
                              <a:pt x="3103" y="2821"/>
                            </a:lnTo>
                            <a:lnTo>
                              <a:pt x="3125" y="2880"/>
                            </a:lnTo>
                            <a:lnTo>
                              <a:pt x="3125" y="2880"/>
                            </a:lnTo>
                            <a:lnTo>
                              <a:pt x="3120" y="2930"/>
                            </a:lnTo>
                            <a:lnTo>
                              <a:pt x="3119" y="2969"/>
                            </a:lnTo>
                            <a:lnTo>
                              <a:pt x="3120" y="3006"/>
                            </a:lnTo>
                            <a:lnTo>
                              <a:pt x="3122" y="3024"/>
                            </a:lnTo>
                            <a:lnTo>
                              <a:pt x="3127" y="3041"/>
                            </a:lnTo>
                            <a:lnTo>
                              <a:pt x="3129" y="3049"/>
                            </a:lnTo>
                            <a:lnTo>
                              <a:pt x="3132" y="3058"/>
                            </a:lnTo>
                            <a:lnTo>
                              <a:pt x="3137" y="3067"/>
                            </a:lnTo>
                            <a:lnTo>
                              <a:pt x="3141" y="3076"/>
                            </a:lnTo>
                            <a:lnTo>
                              <a:pt x="3146" y="3084"/>
                            </a:lnTo>
                            <a:lnTo>
                              <a:pt x="3148" y="3092"/>
                            </a:lnTo>
                            <a:lnTo>
                              <a:pt x="3149" y="3097"/>
                            </a:lnTo>
                            <a:lnTo>
                              <a:pt x="3148" y="3102"/>
                            </a:lnTo>
                            <a:lnTo>
                              <a:pt x="3146" y="3106"/>
                            </a:lnTo>
                            <a:lnTo>
                              <a:pt x="3142" y="3110"/>
                            </a:lnTo>
                            <a:lnTo>
                              <a:pt x="3138" y="3113"/>
                            </a:lnTo>
                            <a:lnTo>
                              <a:pt x="3132" y="3115"/>
                            </a:lnTo>
                            <a:lnTo>
                              <a:pt x="3105" y="3121"/>
                            </a:lnTo>
                            <a:lnTo>
                              <a:pt x="3073" y="3128"/>
                            </a:lnTo>
                            <a:lnTo>
                              <a:pt x="3062" y="3133"/>
                            </a:lnTo>
                            <a:lnTo>
                              <a:pt x="3048" y="3140"/>
                            </a:lnTo>
                            <a:lnTo>
                              <a:pt x="3033" y="3148"/>
                            </a:lnTo>
                            <a:lnTo>
                              <a:pt x="3017" y="3157"/>
                            </a:lnTo>
                            <a:lnTo>
                              <a:pt x="2981" y="3177"/>
                            </a:lnTo>
                            <a:lnTo>
                              <a:pt x="2944" y="3196"/>
                            </a:lnTo>
                            <a:lnTo>
                              <a:pt x="2926" y="3204"/>
                            </a:lnTo>
                            <a:lnTo>
                              <a:pt x="2909" y="3210"/>
                            </a:lnTo>
                            <a:lnTo>
                              <a:pt x="2901" y="3212"/>
                            </a:lnTo>
                            <a:lnTo>
                              <a:pt x="2893" y="3214"/>
                            </a:lnTo>
                            <a:lnTo>
                              <a:pt x="2885" y="3215"/>
                            </a:lnTo>
                            <a:lnTo>
                              <a:pt x="2878" y="3215"/>
                            </a:lnTo>
                            <a:lnTo>
                              <a:pt x="2871" y="3215"/>
                            </a:lnTo>
                            <a:lnTo>
                              <a:pt x="2864" y="3214"/>
                            </a:lnTo>
                            <a:lnTo>
                              <a:pt x="2859" y="3212"/>
                            </a:lnTo>
                            <a:lnTo>
                              <a:pt x="2854" y="3210"/>
                            </a:lnTo>
                            <a:lnTo>
                              <a:pt x="2849" y="3205"/>
                            </a:lnTo>
                            <a:lnTo>
                              <a:pt x="2845" y="3201"/>
                            </a:lnTo>
                            <a:lnTo>
                              <a:pt x="2842" y="3194"/>
                            </a:lnTo>
                            <a:lnTo>
                              <a:pt x="2840" y="3187"/>
                            </a:lnTo>
                            <a:lnTo>
                              <a:pt x="2836" y="3178"/>
                            </a:lnTo>
                            <a:lnTo>
                              <a:pt x="2832" y="3171"/>
                            </a:lnTo>
                            <a:lnTo>
                              <a:pt x="2826" y="3165"/>
                            </a:lnTo>
                            <a:lnTo>
                              <a:pt x="2820" y="3161"/>
                            </a:lnTo>
                            <a:lnTo>
                              <a:pt x="2813" y="3157"/>
                            </a:lnTo>
                            <a:lnTo>
                              <a:pt x="2805" y="3155"/>
                            </a:lnTo>
                            <a:lnTo>
                              <a:pt x="2797" y="3155"/>
                            </a:lnTo>
                            <a:lnTo>
                              <a:pt x="2789" y="3155"/>
                            </a:lnTo>
                            <a:lnTo>
                              <a:pt x="2780" y="3156"/>
                            </a:lnTo>
                            <a:lnTo>
                              <a:pt x="2771" y="3157"/>
                            </a:lnTo>
                            <a:lnTo>
                              <a:pt x="2762" y="3160"/>
                            </a:lnTo>
                            <a:lnTo>
                              <a:pt x="2753" y="3163"/>
                            </a:lnTo>
                            <a:lnTo>
                              <a:pt x="2735" y="3170"/>
                            </a:lnTo>
                            <a:lnTo>
                              <a:pt x="2718" y="3178"/>
                            </a:lnTo>
                            <a:lnTo>
                              <a:pt x="2711" y="3182"/>
                            </a:lnTo>
                            <a:lnTo>
                              <a:pt x="2703" y="3185"/>
                            </a:lnTo>
                            <a:lnTo>
                              <a:pt x="2697" y="3186"/>
                            </a:lnTo>
                            <a:lnTo>
                              <a:pt x="2692" y="3186"/>
                            </a:lnTo>
                            <a:lnTo>
                              <a:pt x="2687" y="3185"/>
                            </a:lnTo>
                            <a:lnTo>
                              <a:pt x="2683" y="3184"/>
                            </a:lnTo>
                            <a:lnTo>
                              <a:pt x="2679" y="3182"/>
                            </a:lnTo>
                            <a:lnTo>
                              <a:pt x="2676" y="3180"/>
                            </a:lnTo>
                            <a:lnTo>
                              <a:pt x="2664" y="3163"/>
                            </a:lnTo>
                            <a:lnTo>
                              <a:pt x="2651" y="3146"/>
                            </a:lnTo>
                            <a:lnTo>
                              <a:pt x="2633" y="3134"/>
                            </a:lnTo>
                            <a:lnTo>
                              <a:pt x="2610" y="3121"/>
                            </a:lnTo>
                            <a:lnTo>
                              <a:pt x="2607" y="3116"/>
                            </a:lnTo>
                            <a:lnTo>
                              <a:pt x="2604" y="3113"/>
                            </a:lnTo>
                            <a:lnTo>
                              <a:pt x="2602" y="3110"/>
                            </a:lnTo>
                            <a:lnTo>
                              <a:pt x="2600" y="3105"/>
                            </a:lnTo>
                            <a:lnTo>
                              <a:pt x="2602" y="3102"/>
                            </a:lnTo>
                            <a:lnTo>
                              <a:pt x="2605" y="3097"/>
                            </a:lnTo>
                            <a:lnTo>
                              <a:pt x="2610" y="3093"/>
                            </a:lnTo>
                            <a:lnTo>
                              <a:pt x="2617" y="3089"/>
                            </a:lnTo>
                            <a:lnTo>
                              <a:pt x="2632" y="3082"/>
                            </a:lnTo>
                            <a:lnTo>
                              <a:pt x="2643" y="3075"/>
                            </a:lnTo>
                            <a:lnTo>
                              <a:pt x="2646" y="3072"/>
                            </a:lnTo>
                            <a:lnTo>
                              <a:pt x="2648" y="3068"/>
                            </a:lnTo>
                            <a:lnTo>
                              <a:pt x="2651" y="3065"/>
                            </a:lnTo>
                            <a:lnTo>
                              <a:pt x="2651" y="3062"/>
                            </a:lnTo>
                            <a:lnTo>
                              <a:pt x="2651" y="3058"/>
                            </a:lnTo>
                            <a:lnTo>
                              <a:pt x="2649" y="3055"/>
                            </a:lnTo>
                            <a:lnTo>
                              <a:pt x="2647" y="3052"/>
                            </a:lnTo>
                            <a:lnTo>
                              <a:pt x="2644" y="3047"/>
                            </a:lnTo>
                            <a:lnTo>
                              <a:pt x="2635" y="3039"/>
                            </a:lnTo>
                            <a:lnTo>
                              <a:pt x="2623" y="3029"/>
                            </a:lnTo>
                            <a:lnTo>
                              <a:pt x="2607" y="3017"/>
                            </a:lnTo>
                            <a:lnTo>
                              <a:pt x="2593" y="3008"/>
                            </a:lnTo>
                            <a:lnTo>
                              <a:pt x="2579" y="3000"/>
                            </a:lnTo>
                            <a:lnTo>
                              <a:pt x="2565" y="2996"/>
                            </a:lnTo>
                            <a:lnTo>
                              <a:pt x="2550" y="2993"/>
                            </a:lnTo>
                            <a:lnTo>
                              <a:pt x="2535" y="2990"/>
                            </a:lnTo>
                            <a:lnTo>
                              <a:pt x="2517" y="2989"/>
                            </a:lnTo>
                            <a:lnTo>
                              <a:pt x="2497" y="2988"/>
                            </a:lnTo>
                            <a:lnTo>
                              <a:pt x="2470" y="2988"/>
                            </a:lnTo>
                            <a:lnTo>
                              <a:pt x="2448" y="2987"/>
                            </a:lnTo>
                            <a:lnTo>
                              <a:pt x="2438" y="2987"/>
                            </a:lnTo>
                            <a:lnTo>
                              <a:pt x="2430" y="2985"/>
                            </a:lnTo>
                            <a:lnTo>
                              <a:pt x="2421" y="2983"/>
                            </a:lnTo>
                            <a:lnTo>
                              <a:pt x="2414" y="2980"/>
                            </a:lnTo>
                            <a:lnTo>
                              <a:pt x="2407" y="2977"/>
                            </a:lnTo>
                            <a:lnTo>
                              <a:pt x="2400" y="2973"/>
                            </a:lnTo>
                            <a:lnTo>
                              <a:pt x="2395" y="2967"/>
                            </a:lnTo>
                            <a:lnTo>
                              <a:pt x="2388" y="2960"/>
                            </a:lnTo>
                            <a:lnTo>
                              <a:pt x="2382" y="2954"/>
                            </a:lnTo>
                            <a:lnTo>
                              <a:pt x="2376" y="2945"/>
                            </a:lnTo>
                            <a:lnTo>
                              <a:pt x="2370" y="2935"/>
                            </a:lnTo>
                            <a:lnTo>
                              <a:pt x="2363" y="2923"/>
                            </a:lnTo>
                            <a:lnTo>
                              <a:pt x="2358" y="2915"/>
                            </a:lnTo>
                            <a:lnTo>
                              <a:pt x="2352" y="2907"/>
                            </a:lnTo>
                            <a:lnTo>
                              <a:pt x="2346" y="2900"/>
                            </a:lnTo>
                            <a:lnTo>
                              <a:pt x="2338" y="2896"/>
                            </a:lnTo>
                            <a:lnTo>
                              <a:pt x="2330" y="2891"/>
                            </a:lnTo>
                            <a:lnTo>
                              <a:pt x="2322" y="2888"/>
                            </a:lnTo>
                            <a:lnTo>
                              <a:pt x="2313" y="2885"/>
                            </a:lnTo>
                            <a:lnTo>
                              <a:pt x="2306" y="2883"/>
                            </a:lnTo>
                            <a:lnTo>
                              <a:pt x="2287" y="2877"/>
                            </a:lnTo>
                            <a:lnTo>
                              <a:pt x="2269" y="2871"/>
                            </a:lnTo>
                            <a:lnTo>
                              <a:pt x="2260" y="2868"/>
                            </a:lnTo>
                            <a:lnTo>
                              <a:pt x="2251" y="2864"/>
                            </a:lnTo>
                            <a:lnTo>
                              <a:pt x="2242" y="2859"/>
                            </a:lnTo>
                            <a:lnTo>
                              <a:pt x="2234" y="2853"/>
                            </a:lnTo>
                            <a:lnTo>
                              <a:pt x="2229" y="2851"/>
                            </a:lnTo>
                            <a:lnTo>
                              <a:pt x="2218" y="2850"/>
                            </a:lnTo>
                            <a:lnTo>
                              <a:pt x="2202" y="2850"/>
                            </a:lnTo>
                            <a:lnTo>
                              <a:pt x="2182" y="2853"/>
                            </a:lnTo>
                            <a:lnTo>
                              <a:pt x="2135" y="2857"/>
                            </a:lnTo>
                            <a:lnTo>
                              <a:pt x="2081" y="2865"/>
                            </a:lnTo>
                            <a:lnTo>
                              <a:pt x="2026" y="2873"/>
                            </a:lnTo>
                            <a:lnTo>
                              <a:pt x="1977" y="2880"/>
                            </a:lnTo>
                            <a:lnTo>
                              <a:pt x="1938" y="2886"/>
                            </a:lnTo>
                            <a:lnTo>
                              <a:pt x="1916" y="2889"/>
                            </a:lnTo>
                            <a:lnTo>
                              <a:pt x="1896" y="2893"/>
                            </a:lnTo>
                            <a:lnTo>
                              <a:pt x="1878" y="2897"/>
                            </a:lnTo>
                            <a:lnTo>
                              <a:pt x="1862" y="2901"/>
                            </a:lnTo>
                            <a:lnTo>
                              <a:pt x="1846" y="2907"/>
                            </a:lnTo>
                            <a:lnTo>
                              <a:pt x="1832" y="2913"/>
                            </a:lnTo>
                            <a:lnTo>
                              <a:pt x="1817" y="2919"/>
                            </a:lnTo>
                            <a:lnTo>
                              <a:pt x="1805" y="2927"/>
                            </a:lnTo>
                            <a:lnTo>
                              <a:pt x="1793" y="2935"/>
                            </a:lnTo>
                            <a:lnTo>
                              <a:pt x="1780" y="2944"/>
                            </a:lnTo>
                            <a:lnTo>
                              <a:pt x="1769" y="2953"/>
                            </a:lnTo>
                            <a:lnTo>
                              <a:pt x="1758" y="2963"/>
                            </a:lnTo>
                            <a:lnTo>
                              <a:pt x="1747" y="2974"/>
                            </a:lnTo>
                            <a:lnTo>
                              <a:pt x="1726" y="2998"/>
                            </a:lnTo>
                            <a:lnTo>
                              <a:pt x="1704" y="3026"/>
                            </a:lnTo>
                            <a:lnTo>
                              <a:pt x="1700" y="3027"/>
                            </a:lnTo>
                            <a:lnTo>
                              <a:pt x="1697" y="3027"/>
                            </a:lnTo>
                            <a:lnTo>
                              <a:pt x="1692" y="3025"/>
                            </a:lnTo>
                            <a:lnTo>
                              <a:pt x="1687" y="3022"/>
                            </a:lnTo>
                            <a:lnTo>
                              <a:pt x="1676" y="3012"/>
                            </a:lnTo>
                            <a:lnTo>
                              <a:pt x="1662" y="2999"/>
                            </a:lnTo>
                            <a:lnTo>
                              <a:pt x="1637" y="2972"/>
                            </a:lnTo>
                            <a:lnTo>
                              <a:pt x="1619" y="2953"/>
                            </a:lnTo>
                            <a:lnTo>
                              <a:pt x="1615" y="2949"/>
                            </a:lnTo>
                            <a:lnTo>
                              <a:pt x="1609" y="2947"/>
                            </a:lnTo>
                            <a:lnTo>
                              <a:pt x="1603" y="2945"/>
                            </a:lnTo>
                            <a:lnTo>
                              <a:pt x="1598" y="2943"/>
                            </a:lnTo>
                            <a:lnTo>
                              <a:pt x="1586" y="2940"/>
                            </a:lnTo>
                            <a:lnTo>
                              <a:pt x="1573" y="2938"/>
                            </a:lnTo>
                            <a:lnTo>
                              <a:pt x="1546" y="2939"/>
                            </a:lnTo>
                            <a:lnTo>
                              <a:pt x="1517" y="2942"/>
                            </a:lnTo>
                            <a:lnTo>
                              <a:pt x="1503" y="2944"/>
                            </a:lnTo>
                            <a:lnTo>
                              <a:pt x="1491" y="2945"/>
                            </a:lnTo>
                            <a:lnTo>
                              <a:pt x="1479" y="2945"/>
                            </a:lnTo>
                            <a:lnTo>
                              <a:pt x="1469" y="2945"/>
                            </a:lnTo>
                            <a:lnTo>
                              <a:pt x="1459" y="2944"/>
                            </a:lnTo>
                            <a:lnTo>
                              <a:pt x="1452" y="2940"/>
                            </a:lnTo>
                            <a:lnTo>
                              <a:pt x="1449" y="2938"/>
                            </a:lnTo>
                            <a:lnTo>
                              <a:pt x="1447" y="2935"/>
                            </a:lnTo>
                            <a:lnTo>
                              <a:pt x="1445" y="2933"/>
                            </a:lnTo>
                            <a:lnTo>
                              <a:pt x="1444" y="2928"/>
                            </a:lnTo>
                            <a:lnTo>
                              <a:pt x="1443" y="2907"/>
                            </a:lnTo>
                            <a:lnTo>
                              <a:pt x="1443" y="2886"/>
                            </a:lnTo>
                            <a:lnTo>
                              <a:pt x="1443" y="2881"/>
                            </a:lnTo>
                            <a:lnTo>
                              <a:pt x="1442" y="2877"/>
                            </a:lnTo>
                            <a:lnTo>
                              <a:pt x="1441" y="2874"/>
                            </a:lnTo>
                            <a:lnTo>
                              <a:pt x="1439" y="2870"/>
                            </a:lnTo>
                            <a:lnTo>
                              <a:pt x="1435" y="2868"/>
                            </a:lnTo>
                            <a:lnTo>
                              <a:pt x="1432" y="2866"/>
                            </a:lnTo>
                            <a:lnTo>
                              <a:pt x="1428" y="2865"/>
                            </a:lnTo>
                            <a:lnTo>
                              <a:pt x="1421" y="2864"/>
                            </a:lnTo>
                            <a:lnTo>
                              <a:pt x="1396" y="2864"/>
                            </a:lnTo>
                            <a:lnTo>
                              <a:pt x="1376" y="2861"/>
                            </a:lnTo>
                            <a:lnTo>
                              <a:pt x="1359" y="2858"/>
                            </a:lnTo>
                            <a:lnTo>
                              <a:pt x="1345" y="2854"/>
                            </a:lnTo>
                            <a:lnTo>
                              <a:pt x="1340" y="2851"/>
                            </a:lnTo>
                            <a:lnTo>
                              <a:pt x="1335" y="2848"/>
                            </a:lnTo>
                            <a:lnTo>
                              <a:pt x="1331" y="2845"/>
                            </a:lnTo>
                            <a:lnTo>
                              <a:pt x="1327" y="2841"/>
                            </a:lnTo>
                            <a:lnTo>
                              <a:pt x="1321" y="2834"/>
                            </a:lnTo>
                            <a:lnTo>
                              <a:pt x="1317" y="2825"/>
                            </a:lnTo>
                            <a:lnTo>
                              <a:pt x="1314" y="2814"/>
                            </a:lnTo>
                            <a:lnTo>
                              <a:pt x="1313" y="2801"/>
                            </a:lnTo>
                            <a:lnTo>
                              <a:pt x="1312" y="2788"/>
                            </a:lnTo>
                            <a:lnTo>
                              <a:pt x="1312" y="2774"/>
                            </a:lnTo>
                            <a:lnTo>
                              <a:pt x="1311" y="2758"/>
                            </a:lnTo>
                            <a:lnTo>
                              <a:pt x="1310" y="2740"/>
                            </a:lnTo>
                            <a:lnTo>
                              <a:pt x="1307" y="2722"/>
                            </a:lnTo>
                            <a:lnTo>
                              <a:pt x="1304" y="2702"/>
                            </a:lnTo>
                            <a:lnTo>
                              <a:pt x="1302" y="2701"/>
                            </a:lnTo>
                            <a:lnTo>
                              <a:pt x="1301" y="2699"/>
                            </a:lnTo>
                            <a:lnTo>
                              <a:pt x="1290" y="2699"/>
                            </a:lnTo>
                            <a:lnTo>
                              <a:pt x="1276" y="2700"/>
                            </a:lnTo>
                            <a:lnTo>
                              <a:pt x="1261" y="2702"/>
                            </a:lnTo>
                            <a:lnTo>
                              <a:pt x="1244" y="2705"/>
                            </a:lnTo>
                            <a:lnTo>
                              <a:pt x="1228" y="2708"/>
                            </a:lnTo>
                            <a:lnTo>
                              <a:pt x="1214" y="2712"/>
                            </a:lnTo>
                            <a:lnTo>
                              <a:pt x="1202" y="2717"/>
                            </a:lnTo>
                            <a:lnTo>
                              <a:pt x="1192" y="2722"/>
                            </a:lnTo>
                            <a:lnTo>
                              <a:pt x="1176" y="2737"/>
                            </a:lnTo>
                            <a:lnTo>
                              <a:pt x="1164" y="2751"/>
                            </a:lnTo>
                            <a:lnTo>
                              <a:pt x="1152" y="2766"/>
                            </a:lnTo>
                            <a:lnTo>
                              <a:pt x="1141" y="2778"/>
                            </a:lnTo>
                            <a:lnTo>
                              <a:pt x="1136" y="2782"/>
                            </a:lnTo>
                            <a:lnTo>
                              <a:pt x="1131" y="2786"/>
                            </a:lnTo>
                            <a:lnTo>
                              <a:pt x="1125" y="2788"/>
                            </a:lnTo>
                            <a:lnTo>
                              <a:pt x="1119" y="2788"/>
                            </a:lnTo>
                            <a:lnTo>
                              <a:pt x="1113" y="2787"/>
                            </a:lnTo>
                            <a:lnTo>
                              <a:pt x="1106" y="2782"/>
                            </a:lnTo>
                            <a:lnTo>
                              <a:pt x="1099" y="2777"/>
                            </a:lnTo>
                            <a:lnTo>
                              <a:pt x="1092" y="2769"/>
                            </a:lnTo>
                            <a:lnTo>
                              <a:pt x="1087" y="2761"/>
                            </a:lnTo>
                            <a:lnTo>
                              <a:pt x="1083" y="2752"/>
                            </a:lnTo>
                            <a:lnTo>
                              <a:pt x="1079" y="2743"/>
                            </a:lnTo>
                            <a:lnTo>
                              <a:pt x="1076" y="2732"/>
                            </a:lnTo>
                            <a:lnTo>
                              <a:pt x="1073" y="2711"/>
                            </a:lnTo>
                            <a:lnTo>
                              <a:pt x="1070" y="2692"/>
                            </a:lnTo>
                            <a:lnTo>
                              <a:pt x="1070" y="2692"/>
                            </a:lnTo>
                            <a:lnTo>
                              <a:pt x="1052" y="2644"/>
                            </a:lnTo>
                            <a:lnTo>
                              <a:pt x="1050" y="2633"/>
                            </a:lnTo>
                            <a:lnTo>
                              <a:pt x="1047" y="2622"/>
                            </a:lnTo>
                            <a:lnTo>
                              <a:pt x="1045" y="2611"/>
                            </a:lnTo>
                            <a:lnTo>
                              <a:pt x="1041" y="2601"/>
                            </a:lnTo>
                            <a:lnTo>
                              <a:pt x="1037" y="2591"/>
                            </a:lnTo>
                            <a:lnTo>
                              <a:pt x="1033" y="2581"/>
                            </a:lnTo>
                            <a:lnTo>
                              <a:pt x="1027" y="2571"/>
                            </a:lnTo>
                            <a:lnTo>
                              <a:pt x="1020" y="2562"/>
                            </a:lnTo>
                            <a:lnTo>
                              <a:pt x="1016" y="2554"/>
                            </a:lnTo>
                            <a:lnTo>
                              <a:pt x="1013" y="2547"/>
                            </a:lnTo>
                            <a:lnTo>
                              <a:pt x="1011" y="2540"/>
                            </a:lnTo>
                            <a:lnTo>
                              <a:pt x="1011" y="2533"/>
                            </a:lnTo>
                            <a:lnTo>
                              <a:pt x="1013" y="2527"/>
                            </a:lnTo>
                            <a:lnTo>
                              <a:pt x="1015" y="2521"/>
                            </a:lnTo>
                            <a:lnTo>
                              <a:pt x="1017" y="2514"/>
                            </a:lnTo>
                            <a:lnTo>
                              <a:pt x="1021" y="2509"/>
                            </a:lnTo>
                            <a:lnTo>
                              <a:pt x="1039" y="2485"/>
                            </a:lnTo>
                            <a:lnTo>
                              <a:pt x="1056" y="2462"/>
                            </a:lnTo>
                            <a:lnTo>
                              <a:pt x="1060" y="2452"/>
                            </a:lnTo>
                            <a:lnTo>
                              <a:pt x="1063" y="2442"/>
                            </a:lnTo>
                            <a:lnTo>
                              <a:pt x="1063" y="2434"/>
                            </a:lnTo>
                            <a:lnTo>
                              <a:pt x="1062" y="2425"/>
                            </a:lnTo>
                            <a:lnTo>
                              <a:pt x="1055" y="2409"/>
                            </a:lnTo>
                            <a:lnTo>
                              <a:pt x="1048" y="2389"/>
                            </a:lnTo>
                            <a:lnTo>
                              <a:pt x="1045" y="2376"/>
                            </a:lnTo>
                            <a:lnTo>
                              <a:pt x="1039" y="2365"/>
                            </a:lnTo>
                            <a:lnTo>
                              <a:pt x="1035" y="2355"/>
                            </a:lnTo>
                            <a:lnTo>
                              <a:pt x="1028" y="2346"/>
                            </a:lnTo>
                            <a:lnTo>
                              <a:pt x="1014" y="2330"/>
                            </a:lnTo>
                            <a:lnTo>
                              <a:pt x="996" y="2312"/>
                            </a:lnTo>
                            <a:lnTo>
                              <a:pt x="997" y="2306"/>
                            </a:lnTo>
                            <a:lnTo>
                              <a:pt x="998" y="2302"/>
                            </a:lnTo>
                            <a:lnTo>
                              <a:pt x="999" y="2297"/>
                            </a:lnTo>
                            <a:lnTo>
                              <a:pt x="1003" y="2293"/>
                            </a:lnTo>
                            <a:lnTo>
                              <a:pt x="1008" y="2284"/>
                            </a:lnTo>
                            <a:lnTo>
                              <a:pt x="1016" y="2275"/>
                            </a:lnTo>
                            <a:lnTo>
                              <a:pt x="1023" y="2266"/>
                            </a:lnTo>
                            <a:lnTo>
                              <a:pt x="1029" y="2257"/>
                            </a:lnTo>
                            <a:lnTo>
                              <a:pt x="1031" y="2253"/>
                            </a:lnTo>
                            <a:lnTo>
                              <a:pt x="1034" y="2248"/>
                            </a:lnTo>
                            <a:lnTo>
                              <a:pt x="1035" y="2243"/>
                            </a:lnTo>
                            <a:lnTo>
                              <a:pt x="1035" y="2238"/>
                            </a:lnTo>
                            <a:lnTo>
                              <a:pt x="1030" y="2235"/>
                            </a:lnTo>
                            <a:lnTo>
                              <a:pt x="1024" y="2232"/>
                            </a:lnTo>
                            <a:lnTo>
                              <a:pt x="1016" y="2230"/>
                            </a:lnTo>
                            <a:lnTo>
                              <a:pt x="1008" y="2227"/>
                            </a:lnTo>
                            <a:lnTo>
                              <a:pt x="991" y="2225"/>
                            </a:lnTo>
                            <a:lnTo>
                              <a:pt x="978" y="2224"/>
                            </a:lnTo>
                            <a:lnTo>
                              <a:pt x="971" y="2222"/>
                            </a:lnTo>
                            <a:lnTo>
                              <a:pt x="965" y="2220"/>
                            </a:lnTo>
                            <a:lnTo>
                              <a:pt x="966" y="2206"/>
                            </a:lnTo>
                            <a:lnTo>
                              <a:pt x="968" y="2195"/>
                            </a:lnTo>
                            <a:lnTo>
                              <a:pt x="973" y="2184"/>
                            </a:lnTo>
                            <a:lnTo>
                              <a:pt x="977" y="2174"/>
                            </a:lnTo>
                            <a:lnTo>
                              <a:pt x="988" y="2156"/>
                            </a:lnTo>
                            <a:lnTo>
                              <a:pt x="997" y="2139"/>
                            </a:lnTo>
                            <a:lnTo>
                              <a:pt x="999" y="2132"/>
                            </a:lnTo>
                            <a:lnTo>
                              <a:pt x="1000" y="2124"/>
                            </a:lnTo>
                            <a:lnTo>
                              <a:pt x="1000" y="2121"/>
                            </a:lnTo>
                            <a:lnTo>
                              <a:pt x="999" y="2117"/>
                            </a:lnTo>
                            <a:lnTo>
                              <a:pt x="998" y="2113"/>
                            </a:lnTo>
                            <a:lnTo>
                              <a:pt x="996" y="2109"/>
                            </a:lnTo>
                            <a:lnTo>
                              <a:pt x="989" y="2102"/>
                            </a:lnTo>
                            <a:lnTo>
                              <a:pt x="980" y="2093"/>
                            </a:lnTo>
                            <a:lnTo>
                              <a:pt x="966" y="2085"/>
                            </a:lnTo>
                            <a:lnTo>
                              <a:pt x="948" y="2075"/>
                            </a:lnTo>
                            <a:lnTo>
                              <a:pt x="934" y="2069"/>
                            </a:lnTo>
                            <a:lnTo>
                              <a:pt x="918" y="2065"/>
                            </a:lnTo>
                            <a:lnTo>
                              <a:pt x="901" y="2060"/>
                            </a:lnTo>
                            <a:lnTo>
                              <a:pt x="886" y="2057"/>
                            </a:lnTo>
                            <a:lnTo>
                              <a:pt x="851" y="2053"/>
                            </a:lnTo>
                            <a:lnTo>
                              <a:pt x="816" y="2049"/>
                            </a:lnTo>
                            <a:lnTo>
                              <a:pt x="781" y="2046"/>
                            </a:lnTo>
                            <a:lnTo>
                              <a:pt x="746" y="2039"/>
                            </a:lnTo>
                            <a:lnTo>
                              <a:pt x="729" y="2035"/>
                            </a:lnTo>
                            <a:lnTo>
                              <a:pt x="712" y="2030"/>
                            </a:lnTo>
                            <a:lnTo>
                              <a:pt x="695" y="2024"/>
                            </a:lnTo>
                            <a:lnTo>
                              <a:pt x="680" y="2015"/>
                            </a:lnTo>
                            <a:lnTo>
                              <a:pt x="644" y="1994"/>
                            </a:lnTo>
                            <a:lnTo>
                              <a:pt x="612" y="1971"/>
                            </a:lnTo>
                            <a:lnTo>
                              <a:pt x="595" y="1960"/>
                            </a:lnTo>
                            <a:lnTo>
                              <a:pt x="577" y="1950"/>
                            </a:lnTo>
                            <a:lnTo>
                              <a:pt x="560" y="1940"/>
                            </a:lnTo>
                            <a:lnTo>
                              <a:pt x="540" y="1931"/>
                            </a:lnTo>
                            <a:lnTo>
                              <a:pt x="511" y="1919"/>
                            </a:lnTo>
                            <a:lnTo>
                              <a:pt x="482" y="1905"/>
                            </a:lnTo>
                            <a:lnTo>
                              <a:pt x="454" y="1888"/>
                            </a:lnTo>
                            <a:lnTo>
                              <a:pt x="425" y="1870"/>
                            </a:lnTo>
                            <a:lnTo>
                              <a:pt x="397" y="1852"/>
                            </a:lnTo>
                            <a:lnTo>
                              <a:pt x="371" y="1832"/>
                            </a:lnTo>
                            <a:lnTo>
                              <a:pt x="345" y="1812"/>
                            </a:lnTo>
                            <a:lnTo>
                              <a:pt x="322" y="1792"/>
                            </a:lnTo>
                            <a:lnTo>
                              <a:pt x="110" y="1598"/>
                            </a:lnTo>
                            <a:lnTo>
                              <a:pt x="100" y="1588"/>
                            </a:lnTo>
                            <a:lnTo>
                              <a:pt x="85" y="1568"/>
                            </a:lnTo>
                            <a:lnTo>
                              <a:pt x="66" y="1541"/>
                            </a:lnTo>
                            <a:lnTo>
                              <a:pt x="46" y="1512"/>
                            </a:lnTo>
                            <a:lnTo>
                              <a:pt x="27" y="1482"/>
                            </a:lnTo>
                            <a:lnTo>
                              <a:pt x="11" y="1454"/>
                            </a:lnTo>
                            <a:lnTo>
                              <a:pt x="6" y="1443"/>
                            </a:lnTo>
                            <a:lnTo>
                              <a:pt x="1" y="1433"/>
                            </a:lnTo>
                            <a:lnTo>
                              <a:pt x="0" y="1425"/>
                            </a:lnTo>
                            <a:lnTo>
                              <a:pt x="0" y="1421"/>
                            </a:lnTo>
                            <a:lnTo>
                              <a:pt x="3" y="1416"/>
                            </a:lnTo>
                            <a:lnTo>
                              <a:pt x="6" y="1413"/>
                            </a:lnTo>
                            <a:lnTo>
                              <a:pt x="9" y="1411"/>
                            </a:lnTo>
                            <a:lnTo>
                              <a:pt x="12" y="1409"/>
                            </a:lnTo>
                            <a:lnTo>
                              <a:pt x="16" y="1407"/>
                            </a:lnTo>
                            <a:lnTo>
                              <a:pt x="19" y="1406"/>
                            </a:lnTo>
                            <a:lnTo>
                              <a:pt x="22" y="1406"/>
                            </a:lnTo>
                            <a:lnTo>
                              <a:pt x="26" y="1407"/>
                            </a:lnTo>
                            <a:lnTo>
                              <a:pt x="32" y="1410"/>
                            </a:lnTo>
                            <a:lnTo>
                              <a:pt x="40" y="1414"/>
                            </a:lnTo>
                            <a:lnTo>
                              <a:pt x="48" y="1421"/>
                            </a:lnTo>
                            <a:lnTo>
                              <a:pt x="56" y="1427"/>
                            </a:lnTo>
                            <a:lnTo>
                              <a:pt x="69" y="1444"/>
                            </a:lnTo>
                            <a:lnTo>
                              <a:pt x="81" y="1461"/>
                            </a:lnTo>
                            <a:lnTo>
                              <a:pt x="90" y="1478"/>
                            </a:lnTo>
                            <a:lnTo>
                              <a:pt x="95" y="1489"/>
                            </a:lnTo>
                            <a:lnTo>
                              <a:pt x="97" y="1494"/>
                            </a:lnTo>
                            <a:lnTo>
                              <a:pt x="99" y="1500"/>
                            </a:lnTo>
                            <a:lnTo>
                              <a:pt x="102" y="1504"/>
                            </a:lnTo>
                            <a:lnTo>
                              <a:pt x="106" y="1509"/>
                            </a:lnTo>
                            <a:lnTo>
                              <a:pt x="109" y="1512"/>
                            </a:lnTo>
                            <a:lnTo>
                              <a:pt x="113" y="1515"/>
                            </a:lnTo>
                            <a:lnTo>
                              <a:pt x="118" y="1519"/>
                            </a:lnTo>
                            <a:lnTo>
                              <a:pt x="122" y="1521"/>
                            </a:lnTo>
                            <a:lnTo>
                              <a:pt x="128" y="1523"/>
                            </a:lnTo>
                            <a:lnTo>
                              <a:pt x="132" y="1524"/>
                            </a:lnTo>
                            <a:lnTo>
                              <a:pt x="138" y="1525"/>
                            </a:lnTo>
                            <a:lnTo>
                              <a:pt x="144" y="1524"/>
                            </a:lnTo>
                            <a:lnTo>
                              <a:pt x="149" y="1524"/>
                            </a:lnTo>
                            <a:lnTo>
                              <a:pt x="155" y="1522"/>
                            </a:lnTo>
                            <a:lnTo>
                              <a:pt x="160" y="1520"/>
                            </a:lnTo>
                            <a:lnTo>
                              <a:pt x="165" y="1516"/>
                            </a:lnTo>
                            <a:lnTo>
                              <a:pt x="175" y="1510"/>
                            </a:lnTo>
                            <a:lnTo>
                              <a:pt x="181" y="1504"/>
                            </a:lnTo>
                            <a:lnTo>
                              <a:pt x="187" y="1498"/>
                            </a:lnTo>
                            <a:lnTo>
                              <a:pt x="191" y="1491"/>
                            </a:lnTo>
                            <a:lnTo>
                              <a:pt x="195" y="1485"/>
                            </a:lnTo>
                            <a:lnTo>
                              <a:pt x="197" y="1479"/>
                            </a:lnTo>
                            <a:lnTo>
                              <a:pt x="199" y="1472"/>
                            </a:lnTo>
                            <a:lnTo>
                              <a:pt x="199" y="1466"/>
                            </a:lnTo>
                            <a:lnTo>
                              <a:pt x="200" y="1454"/>
                            </a:lnTo>
                            <a:lnTo>
                              <a:pt x="201" y="1441"/>
                            </a:lnTo>
                            <a:lnTo>
                              <a:pt x="202" y="1434"/>
                            </a:lnTo>
                            <a:lnTo>
                              <a:pt x="204" y="1427"/>
                            </a:lnTo>
                            <a:lnTo>
                              <a:pt x="206" y="1421"/>
                            </a:lnTo>
                            <a:lnTo>
                              <a:pt x="209" y="1414"/>
                            </a:lnTo>
                            <a:lnTo>
                              <a:pt x="211" y="1410"/>
                            </a:lnTo>
                            <a:lnTo>
                              <a:pt x="215" y="1405"/>
                            </a:lnTo>
                            <a:lnTo>
                              <a:pt x="218" y="1401"/>
                            </a:lnTo>
                            <a:lnTo>
                              <a:pt x="221" y="1399"/>
                            </a:lnTo>
                            <a:lnTo>
                              <a:pt x="229" y="1393"/>
                            </a:lnTo>
                            <a:lnTo>
                              <a:pt x="238" y="1387"/>
                            </a:lnTo>
                            <a:lnTo>
                              <a:pt x="246" y="1383"/>
                            </a:lnTo>
                            <a:lnTo>
                              <a:pt x="254" y="1377"/>
                            </a:lnTo>
                            <a:lnTo>
                              <a:pt x="257" y="1374"/>
                            </a:lnTo>
                            <a:lnTo>
                              <a:pt x="259" y="1371"/>
                            </a:lnTo>
                            <a:lnTo>
                              <a:pt x="263" y="1366"/>
                            </a:lnTo>
                            <a:lnTo>
                              <a:pt x="265" y="1362"/>
                            </a:lnTo>
                            <a:lnTo>
                              <a:pt x="271" y="1336"/>
                            </a:lnTo>
                            <a:lnTo>
                              <a:pt x="277" y="1314"/>
                            </a:lnTo>
                            <a:lnTo>
                              <a:pt x="280" y="1308"/>
                            </a:lnTo>
                            <a:lnTo>
                              <a:pt x="283" y="1304"/>
                            </a:lnTo>
                            <a:lnTo>
                              <a:pt x="287" y="1301"/>
                            </a:lnTo>
                            <a:lnTo>
                              <a:pt x="292" y="1297"/>
                            </a:lnTo>
                            <a:lnTo>
                              <a:pt x="297" y="1294"/>
                            </a:lnTo>
                            <a:lnTo>
                              <a:pt x="304" y="1292"/>
                            </a:lnTo>
                            <a:lnTo>
                              <a:pt x="310" y="1291"/>
                            </a:lnTo>
                            <a:lnTo>
                              <a:pt x="320" y="1291"/>
                            </a:lnTo>
                            <a:lnTo>
                              <a:pt x="328" y="1290"/>
                            </a:lnTo>
                            <a:lnTo>
                              <a:pt x="336" y="1290"/>
                            </a:lnTo>
                            <a:lnTo>
                              <a:pt x="343" y="1287"/>
                            </a:lnTo>
                            <a:lnTo>
                              <a:pt x="348" y="1285"/>
                            </a:lnTo>
                            <a:lnTo>
                              <a:pt x="353" y="1283"/>
                            </a:lnTo>
                            <a:lnTo>
                              <a:pt x="357" y="1279"/>
                            </a:lnTo>
                            <a:lnTo>
                              <a:pt x="362" y="1275"/>
                            </a:lnTo>
                            <a:lnTo>
                              <a:pt x="365" y="1271"/>
                            </a:lnTo>
                            <a:lnTo>
                              <a:pt x="369" y="1261"/>
                            </a:lnTo>
                            <a:lnTo>
                              <a:pt x="374" y="1248"/>
                            </a:lnTo>
                            <a:lnTo>
                              <a:pt x="377" y="1235"/>
                            </a:lnTo>
                            <a:lnTo>
                              <a:pt x="381" y="1221"/>
                            </a:lnTo>
                            <a:lnTo>
                              <a:pt x="386" y="1199"/>
                            </a:lnTo>
                            <a:lnTo>
                              <a:pt x="395" y="1167"/>
                            </a:lnTo>
                            <a:lnTo>
                              <a:pt x="398" y="1152"/>
                            </a:lnTo>
                            <a:lnTo>
                              <a:pt x="402" y="1137"/>
                            </a:lnTo>
                            <a:lnTo>
                              <a:pt x="404" y="1127"/>
                            </a:lnTo>
                            <a:lnTo>
                              <a:pt x="404" y="1122"/>
                            </a:lnTo>
                            <a:lnTo>
                              <a:pt x="386" y="1123"/>
                            </a:lnTo>
                            <a:lnTo>
                              <a:pt x="362" y="1126"/>
                            </a:lnTo>
                            <a:lnTo>
                              <a:pt x="332" y="1129"/>
                            </a:lnTo>
                            <a:lnTo>
                              <a:pt x="300" y="1132"/>
                            </a:lnTo>
                            <a:lnTo>
                              <a:pt x="286" y="1132"/>
                            </a:lnTo>
                            <a:lnTo>
                              <a:pt x="271" y="1130"/>
                            </a:lnTo>
                            <a:lnTo>
                              <a:pt x="259" y="1129"/>
                            </a:lnTo>
                            <a:lnTo>
                              <a:pt x="249" y="1127"/>
                            </a:lnTo>
                            <a:lnTo>
                              <a:pt x="245" y="1125"/>
                            </a:lnTo>
                            <a:lnTo>
                              <a:pt x="240" y="1123"/>
                            </a:lnTo>
                            <a:lnTo>
                              <a:pt x="238" y="1120"/>
                            </a:lnTo>
                            <a:lnTo>
                              <a:pt x="235" y="1117"/>
                            </a:lnTo>
                            <a:lnTo>
                              <a:pt x="234" y="1114"/>
                            </a:lnTo>
                            <a:lnTo>
                              <a:pt x="233" y="1110"/>
                            </a:lnTo>
                            <a:lnTo>
                              <a:pt x="234" y="1106"/>
                            </a:lnTo>
                            <a:lnTo>
                              <a:pt x="235" y="1101"/>
                            </a:lnTo>
                            <a:lnTo>
                              <a:pt x="241" y="1077"/>
                            </a:lnTo>
                            <a:lnTo>
                              <a:pt x="247" y="1055"/>
                            </a:lnTo>
                            <a:lnTo>
                              <a:pt x="251" y="1035"/>
                            </a:lnTo>
                            <a:lnTo>
                              <a:pt x="254" y="1014"/>
                            </a:lnTo>
                            <a:lnTo>
                              <a:pt x="256" y="994"/>
                            </a:lnTo>
                            <a:lnTo>
                              <a:pt x="256" y="972"/>
                            </a:lnTo>
                            <a:lnTo>
                              <a:pt x="257" y="949"/>
                            </a:lnTo>
                            <a:lnTo>
                              <a:pt x="257" y="925"/>
                            </a:lnTo>
                            <a:lnTo>
                              <a:pt x="257" y="918"/>
                            </a:lnTo>
                            <a:lnTo>
                              <a:pt x="260" y="911"/>
                            </a:lnTo>
                            <a:lnTo>
                              <a:pt x="265" y="907"/>
                            </a:lnTo>
                            <a:lnTo>
                              <a:pt x="270" y="902"/>
                            </a:lnTo>
                            <a:lnTo>
                              <a:pt x="284" y="895"/>
                            </a:lnTo>
                            <a:lnTo>
                              <a:pt x="299" y="888"/>
                            </a:lnTo>
                            <a:lnTo>
                              <a:pt x="307" y="885"/>
                            </a:lnTo>
                            <a:lnTo>
                              <a:pt x="315" y="881"/>
                            </a:lnTo>
                            <a:lnTo>
                              <a:pt x="323" y="877"/>
                            </a:lnTo>
                            <a:lnTo>
                              <a:pt x="329" y="872"/>
                            </a:lnTo>
                            <a:lnTo>
                              <a:pt x="335" y="867"/>
                            </a:lnTo>
                            <a:lnTo>
                              <a:pt x="338" y="861"/>
                            </a:lnTo>
                            <a:lnTo>
                              <a:pt x="342" y="853"/>
                            </a:lnTo>
                            <a:lnTo>
                              <a:pt x="343" y="846"/>
                            </a:lnTo>
                            <a:lnTo>
                              <a:pt x="335" y="814"/>
                            </a:lnTo>
                            <a:lnTo>
                              <a:pt x="323" y="773"/>
                            </a:lnTo>
                            <a:lnTo>
                              <a:pt x="322" y="763"/>
                            </a:lnTo>
                            <a:lnTo>
                              <a:pt x="320" y="753"/>
                            </a:lnTo>
                            <a:lnTo>
                              <a:pt x="319" y="743"/>
                            </a:lnTo>
                            <a:lnTo>
                              <a:pt x="322" y="734"/>
                            </a:lnTo>
                            <a:lnTo>
                              <a:pt x="324" y="727"/>
                            </a:lnTo>
                            <a:lnTo>
                              <a:pt x="328" y="720"/>
                            </a:lnTo>
                            <a:lnTo>
                              <a:pt x="332" y="718"/>
                            </a:lnTo>
                            <a:lnTo>
                              <a:pt x="335" y="715"/>
                            </a:lnTo>
                            <a:lnTo>
                              <a:pt x="338" y="713"/>
                            </a:lnTo>
                            <a:lnTo>
                              <a:pt x="344" y="711"/>
                            </a:lnTo>
                            <a:lnTo>
                              <a:pt x="347" y="704"/>
                            </a:lnTo>
                            <a:lnTo>
                              <a:pt x="353" y="697"/>
                            </a:lnTo>
                            <a:lnTo>
                              <a:pt x="358" y="690"/>
                            </a:lnTo>
                            <a:lnTo>
                              <a:pt x="364" y="684"/>
                            </a:lnTo>
                            <a:lnTo>
                              <a:pt x="377" y="671"/>
                            </a:lnTo>
                            <a:lnTo>
                              <a:pt x="392" y="659"/>
                            </a:lnTo>
                            <a:lnTo>
                              <a:pt x="405" y="648"/>
                            </a:lnTo>
                            <a:lnTo>
                              <a:pt x="418" y="634"/>
                            </a:lnTo>
                            <a:lnTo>
                              <a:pt x="424" y="628"/>
                            </a:lnTo>
                            <a:lnTo>
                              <a:pt x="428" y="621"/>
                            </a:lnTo>
                            <a:lnTo>
                              <a:pt x="433" y="614"/>
                            </a:lnTo>
                            <a:lnTo>
                              <a:pt x="437" y="606"/>
                            </a:lnTo>
                            <a:lnTo>
                              <a:pt x="437" y="606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6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90796" y="2215785"/>
                        <a:ext cx="1321877" cy="102185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1" y="1408"/>
                          </a:cxn>
                          <a:cxn ang="0">
                            <a:pos x="245" y="1479"/>
                          </a:cxn>
                          <a:cxn ang="0">
                            <a:pos x="22" y="1632"/>
                          </a:cxn>
                          <a:cxn ang="0">
                            <a:pos x="114" y="1705"/>
                          </a:cxn>
                          <a:cxn ang="0">
                            <a:pos x="214" y="1646"/>
                          </a:cxn>
                          <a:cxn ang="0">
                            <a:pos x="329" y="1790"/>
                          </a:cxn>
                          <a:cxn ang="0">
                            <a:pos x="410" y="1956"/>
                          </a:cxn>
                          <a:cxn ang="0">
                            <a:pos x="640" y="1937"/>
                          </a:cxn>
                          <a:cxn ang="0">
                            <a:pos x="993" y="2154"/>
                          </a:cxn>
                          <a:cxn ang="0">
                            <a:pos x="1143" y="2228"/>
                          </a:cxn>
                          <a:cxn ang="0">
                            <a:pos x="1257" y="2141"/>
                          </a:cxn>
                          <a:cxn ang="0">
                            <a:pos x="1332" y="2161"/>
                          </a:cxn>
                          <a:cxn ang="0">
                            <a:pos x="1447" y="2164"/>
                          </a:cxn>
                          <a:cxn ang="0">
                            <a:pos x="1478" y="2370"/>
                          </a:cxn>
                          <a:cxn ang="0">
                            <a:pos x="1750" y="2435"/>
                          </a:cxn>
                          <a:cxn ang="0">
                            <a:pos x="2264" y="2158"/>
                          </a:cxn>
                          <a:cxn ang="0">
                            <a:pos x="2606" y="1978"/>
                          </a:cxn>
                          <a:cxn ang="0">
                            <a:pos x="2807" y="1755"/>
                          </a:cxn>
                          <a:cxn ang="0">
                            <a:pos x="2924" y="1624"/>
                          </a:cxn>
                          <a:cxn ang="0">
                            <a:pos x="2994" y="1515"/>
                          </a:cxn>
                          <a:cxn ang="0">
                            <a:pos x="3095" y="1337"/>
                          </a:cxn>
                          <a:cxn ang="0">
                            <a:pos x="3295" y="1179"/>
                          </a:cxn>
                          <a:cxn ang="0">
                            <a:pos x="3211" y="1033"/>
                          </a:cxn>
                          <a:cxn ang="0">
                            <a:pos x="3046" y="894"/>
                          </a:cxn>
                          <a:cxn ang="0">
                            <a:pos x="2871" y="1033"/>
                          </a:cxn>
                          <a:cxn ang="0">
                            <a:pos x="2771" y="1216"/>
                          </a:cxn>
                          <a:cxn ang="0">
                            <a:pos x="2602" y="1270"/>
                          </a:cxn>
                          <a:cxn ang="0">
                            <a:pos x="2425" y="1079"/>
                          </a:cxn>
                          <a:cxn ang="0">
                            <a:pos x="2386" y="909"/>
                          </a:cxn>
                          <a:cxn ang="0">
                            <a:pos x="2601" y="813"/>
                          </a:cxn>
                          <a:cxn ang="0">
                            <a:pos x="2640" y="661"/>
                          </a:cxn>
                          <a:cxn ang="0">
                            <a:pos x="2691" y="530"/>
                          </a:cxn>
                          <a:cxn ang="0">
                            <a:pos x="2860" y="499"/>
                          </a:cxn>
                          <a:cxn ang="0">
                            <a:pos x="2675" y="287"/>
                          </a:cxn>
                          <a:cxn ang="0">
                            <a:pos x="2672" y="151"/>
                          </a:cxn>
                          <a:cxn ang="0">
                            <a:pos x="2530" y="258"/>
                          </a:cxn>
                          <a:cxn ang="0">
                            <a:pos x="2405" y="231"/>
                          </a:cxn>
                          <a:cxn ang="0">
                            <a:pos x="2310" y="243"/>
                          </a:cxn>
                          <a:cxn ang="0">
                            <a:pos x="2102" y="276"/>
                          </a:cxn>
                          <a:cxn ang="0">
                            <a:pos x="1912" y="130"/>
                          </a:cxn>
                          <a:cxn ang="0">
                            <a:pos x="1842" y="211"/>
                          </a:cxn>
                          <a:cxn ang="0">
                            <a:pos x="1792" y="365"/>
                          </a:cxn>
                          <a:cxn ang="0">
                            <a:pos x="1578" y="522"/>
                          </a:cxn>
                          <a:cxn ang="0">
                            <a:pos x="1467" y="594"/>
                          </a:cxn>
                          <a:cxn ang="0">
                            <a:pos x="1405" y="470"/>
                          </a:cxn>
                          <a:cxn ang="0">
                            <a:pos x="1428" y="357"/>
                          </a:cxn>
                          <a:cxn ang="0">
                            <a:pos x="1301" y="271"/>
                          </a:cxn>
                          <a:cxn ang="0">
                            <a:pos x="1266" y="136"/>
                          </a:cxn>
                          <a:cxn ang="0">
                            <a:pos x="1187" y="22"/>
                          </a:cxn>
                          <a:cxn ang="0">
                            <a:pos x="1061" y="120"/>
                          </a:cxn>
                          <a:cxn ang="0">
                            <a:pos x="1005" y="306"/>
                          </a:cxn>
                          <a:cxn ang="0">
                            <a:pos x="992" y="450"/>
                          </a:cxn>
                          <a:cxn ang="0">
                            <a:pos x="943" y="554"/>
                          </a:cxn>
                          <a:cxn ang="0">
                            <a:pos x="934" y="690"/>
                          </a:cxn>
                          <a:cxn ang="0">
                            <a:pos x="935" y="785"/>
                          </a:cxn>
                          <a:cxn ang="0">
                            <a:pos x="993" y="863"/>
                          </a:cxn>
                          <a:cxn ang="0">
                            <a:pos x="961" y="961"/>
                          </a:cxn>
                          <a:cxn ang="0">
                            <a:pos x="910" y="1049"/>
                          </a:cxn>
                          <a:cxn ang="0">
                            <a:pos x="807" y="1050"/>
                          </a:cxn>
                          <a:cxn ang="0">
                            <a:pos x="745" y="1165"/>
                          </a:cxn>
                          <a:cxn ang="0">
                            <a:pos x="615" y="1067"/>
                          </a:cxn>
                          <a:cxn ang="0">
                            <a:pos x="456" y="1029"/>
                          </a:cxn>
                          <a:cxn ang="0">
                            <a:pos x="305" y="1070"/>
                          </a:cxn>
                        </a:cxnLst>
                        <a:rect l="0" t="0" r="r" b="b"/>
                        <a:pathLst>
                          <a:path w="3330" h="2576">
                            <a:moveTo>
                              <a:pt x="237" y="1180"/>
                            </a:moveTo>
                            <a:lnTo>
                              <a:pt x="284" y="1220"/>
                            </a:lnTo>
                            <a:lnTo>
                              <a:pt x="289" y="1231"/>
                            </a:lnTo>
                            <a:lnTo>
                              <a:pt x="291" y="1241"/>
                            </a:lnTo>
                            <a:lnTo>
                              <a:pt x="292" y="1251"/>
                            </a:lnTo>
                            <a:lnTo>
                              <a:pt x="292" y="1261"/>
                            </a:lnTo>
                            <a:lnTo>
                              <a:pt x="290" y="1270"/>
                            </a:lnTo>
                            <a:lnTo>
                              <a:pt x="287" y="1280"/>
                            </a:lnTo>
                            <a:lnTo>
                              <a:pt x="285" y="1289"/>
                            </a:lnTo>
                            <a:lnTo>
                              <a:pt x="281" y="1298"/>
                            </a:lnTo>
                            <a:lnTo>
                              <a:pt x="274" y="1316"/>
                            </a:lnTo>
                            <a:lnTo>
                              <a:pt x="267" y="1335"/>
                            </a:lnTo>
                            <a:lnTo>
                              <a:pt x="265" y="1344"/>
                            </a:lnTo>
                            <a:lnTo>
                              <a:pt x="264" y="1354"/>
                            </a:lnTo>
                            <a:lnTo>
                              <a:pt x="263" y="1364"/>
                            </a:lnTo>
                            <a:lnTo>
                              <a:pt x="264" y="1374"/>
                            </a:lnTo>
                            <a:lnTo>
                              <a:pt x="266" y="1384"/>
                            </a:lnTo>
                            <a:lnTo>
                              <a:pt x="271" y="1393"/>
                            </a:lnTo>
                            <a:lnTo>
                              <a:pt x="275" y="1400"/>
                            </a:lnTo>
                            <a:lnTo>
                              <a:pt x="281" y="1408"/>
                            </a:lnTo>
                            <a:lnTo>
                              <a:pt x="286" y="1416"/>
                            </a:lnTo>
                            <a:lnTo>
                              <a:pt x="291" y="1424"/>
                            </a:lnTo>
                            <a:lnTo>
                              <a:pt x="296" y="1433"/>
                            </a:lnTo>
                            <a:lnTo>
                              <a:pt x="300" y="1442"/>
                            </a:lnTo>
                            <a:lnTo>
                              <a:pt x="304" y="1459"/>
                            </a:lnTo>
                            <a:lnTo>
                              <a:pt x="306" y="1481"/>
                            </a:lnTo>
                            <a:lnTo>
                              <a:pt x="306" y="1491"/>
                            </a:lnTo>
                            <a:lnTo>
                              <a:pt x="306" y="1501"/>
                            </a:lnTo>
                            <a:lnTo>
                              <a:pt x="305" y="1511"/>
                            </a:lnTo>
                            <a:lnTo>
                              <a:pt x="304" y="1518"/>
                            </a:lnTo>
                            <a:lnTo>
                              <a:pt x="301" y="1517"/>
                            </a:lnTo>
                            <a:lnTo>
                              <a:pt x="296" y="1516"/>
                            </a:lnTo>
                            <a:lnTo>
                              <a:pt x="293" y="1515"/>
                            </a:lnTo>
                            <a:lnTo>
                              <a:pt x="289" y="1513"/>
                            </a:lnTo>
                            <a:lnTo>
                              <a:pt x="282" y="1507"/>
                            </a:lnTo>
                            <a:lnTo>
                              <a:pt x="275" y="1501"/>
                            </a:lnTo>
                            <a:lnTo>
                              <a:pt x="269" y="1494"/>
                            </a:lnTo>
                            <a:lnTo>
                              <a:pt x="262" y="1487"/>
                            </a:lnTo>
                            <a:lnTo>
                              <a:pt x="254" y="1482"/>
                            </a:lnTo>
                            <a:lnTo>
                              <a:pt x="245" y="1479"/>
                            </a:lnTo>
                            <a:lnTo>
                              <a:pt x="240" y="1478"/>
                            </a:lnTo>
                            <a:lnTo>
                              <a:pt x="234" y="1479"/>
                            </a:lnTo>
                            <a:lnTo>
                              <a:pt x="229" y="1481"/>
                            </a:lnTo>
                            <a:lnTo>
                              <a:pt x="224" y="1484"/>
                            </a:lnTo>
                            <a:lnTo>
                              <a:pt x="215" y="1492"/>
                            </a:lnTo>
                            <a:lnTo>
                              <a:pt x="206" y="1502"/>
                            </a:lnTo>
                            <a:lnTo>
                              <a:pt x="197" y="1513"/>
                            </a:lnTo>
                            <a:lnTo>
                              <a:pt x="188" y="1524"/>
                            </a:lnTo>
                            <a:lnTo>
                              <a:pt x="184" y="1528"/>
                            </a:lnTo>
                            <a:lnTo>
                              <a:pt x="178" y="1534"/>
                            </a:lnTo>
                            <a:lnTo>
                              <a:pt x="173" y="1538"/>
                            </a:lnTo>
                            <a:lnTo>
                              <a:pt x="167" y="1542"/>
                            </a:lnTo>
                            <a:lnTo>
                              <a:pt x="151" y="1549"/>
                            </a:lnTo>
                            <a:lnTo>
                              <a:pt x="126" y="1563"/>
                            </a:lnTo>
                            <a:lnTo>
                              <a:pt x="99" y="1577"/>
                            </a:lnTo>
                            <a:lnTo>
                              <a:pt x="70" y="1595"/>
                            </a:lnTo>
                            <a:lnTo>
                              <a:pt x="57" y="1604"/>
                            </a:lnTo>
                            <a:lnTo>
                              <a:pt x="44" y="1613"/>
                            </a:lnTo>
                            <a:lnTo>
                              <a:pt x="32" y="1622"/>
                            </a:lnTo>
                            <a:lnTo>
                              <a:pt x="22" y="1632"/>
                            </a:lnTo>
                            <a:lnTo>
                              <a:pt x="13" y="1641"/>
                            </a:lnTo>
                            <a:lnTo>
                              <a:pt x="6" y="1650"/>
                            </a:lnTo>
                            <a:lnTo>
                              <a:pt x="4" y="1654"/>
                            </a:lnTo>
                            <a:lnTo>
                              <a:pt x="2" y="1659"/>
                            </a:lnTo>
                            <a:lnTo>
                              <a:pt x="0" y="1663"/>
                            </a:lnTo>
                            <a:lnTo>
                              <a:pt x="0" y="1667"/>
                            </a:lnTo>
                            <a:lnTo>
                              <a:pt x="0" y="1674"/>
                            </a:lnTo>
                            <a:lnTo>
                              <a:pt x="3" y="1680"/>
                            </a:lnTo>
                            <a:lnTo>
                              <a:pt x="5" y="1684"/>
                            </a:lnTo>
                            <a:lnTo>
                              <a:pt x="9" y="1689"/>
                            </a:lnTo>
                            <a:lnTo>
                              <a:pt x="14" y="1693"/>
                            </a:lnTo>
                            <a:lnTo>
                              <a:pt x="18" y="1696"/>
                            </a:lnTo>
                            <a:lnTo>
                              <a:pt x="24" y="1699"/>
                            </a:lnTo>
                            <a:lnTo>
                              <a:pt x="30" y="1701"/>
                            </a:lnTo>
                            <a:lnTo>
                              <a:pt x="43" y="1704"/>
                            </a:lnTo>
                            <a:lnTo>
                              <a:pt x="56" y="1705"/>
                            </a:lnTo>
                            <a:lnTo>
                              <a:pt x="69" y="1706"/>
                            </a:lnTo>
                            <a:lnTo>
                              <a:pt x="81" y="1706"/>
                            </a:lnTo>
                            <a:lnTo>
                              <a:pt x="97" y="1706"/>
                            </a:lnTo>
                            <a:lnTo>
                              <a:pt x="114" y="1705"/>
                            </a:lnTo>
                            <a:lnTo>
                              <a:pt x="132" y="1705"/>
                            </a:lnTo>
                            <a:lnTo>
                              <a:pt x="147" y="1706"/>
                            </a:lnTo>
                            <a:lnTo>
                              <a:pt x="155" y="1709"/>
                            </a:lnTo>
                            <a:lnTo>
                              <a:pt x="168" y="1712"/>
                            </a:lnTo>
                            <a:lnTo>
                              <a:pt x="175" y="1713"/>
                            </a:lnTo>
                            <a:lnTo>
                              <a:pt x="181" y="1713"/>
                            </a:lnTo>
                            <a:lnTo>
                              <a:pt x="183" y="1713"/>
                            </a:lnTo>
                            <a:lnTo>
                              <a:pt x="184" y="1712"/>
                            </a:lnTo>
                            <a:lnTo>
                              <a:pt x="185" y="1711"/>
                            </a:lnTo>
                            <a:lnTo>
                              <a:pt x="186" y="1710"/>
                            </a:lnTo>
                            <a:lnTo>
                              <a:pt x="187" y="1703"/>
                            </a:lnTo>
                            <a:lnTo>
                              <a:pt x="191" y="1686"/>
                            </a:lnTo>
                            <a:lnTo>
                              <a:pt x="192" y="1677"/>
                            </a:lnTo>
                            <a:lnTo>
                              <a:pt x="194" y="1669"/>
                            </a:lnTo>
                            <a:lnTo>
                              <a:pt x="197" y="1661"/>
                            </a:lnTo>
                            <a:lnTo>
                              <a:pt x="200" y="1655"/>
                            </a:lnTo>
                            <a:lnTo>
                              <a:pt x="203" y="1652"/>
                            </a:lnTo>
                            <a:lnTo>
                              <a:pt x="206" y="1650"/>
                            </a:lnTo>
                            <a:lnTo>
                              <a:pt x="210" y="1647"/>
                            </a:lnTo>
                            <a:lnTo>
                              <a:pt x="214" y="1646"/>
                            </a:lnTo>
                            <a:lnTo>
                              <a:pt x="225" y="1645"/>
                            </a:lnTo>
                            <a:lnTo>
                              <a:pt x="236" y="1645"/>
                            </a:lnTo>
                            <a:lnTo>
                              <a:pt x="247" y="1646"/>
                            </a:lnTo>
                            <a:lnTo>
                              <a:pt x="260" y="1649"/>
                            </a:lnTo>
                            <a:lnTo>
                              <a:pt x="270" y="1651"/>
                            </a:lnTo>
                            <a:lnTo>
                              <a:pt x="277" y="1653"/>
                            </a:lnTo>
                            <a:lnTo>
                              <a:pt x="283" y="1655"/>
                            </a:lnTo>
                            <a:lnTo>
                              <a:pt x="289" y="1657"/>
                            </a:lnTo>
                            <a:lnTo>
                              <a:pt x="293" y="1661"/>
                            </a:lnTo>
                            <a:lnTo>
                              <a:pt x="297" y="1665"/>
                            </a:lnTo>
                            <a:lnTo>
                              <a:pt x="305" y="1674"/>
                            </a:lnTo>
                            <a:lnTo>
                              <a:pt x="312" y="1685"/>
                            </a:lnTo>
                            <a:lnTo>
                              <a:pt x="316" y="1696"/>
                            </a:lnTo>
                            <a:lnTo>
                              <a:pt x="321" y="1709"/>
                            </a:lnTo>
                            <a:lnTo>
                              <a:pt x="324" y="1721"/>
                            </a:lnTo>
                            <a:lnTo>
                              <a:pt x="325" y="1732"/>
                            </a:lnTo>
                            <a:lnTo>
                              <a:pt x="329" y="1746"/>
                            </a:lnTo>
                            <a:lnTo>
                              <a:pt x="330" y="1761"/>
                            </a:lnTo>
                            <a:lnTo>
                              <a:pt x="330" y="1775"/>
                            </a:lnTo>
                            <a:lnTo>
                              <a:pt x="329" y="1790"/>
                            </a:lnTo>
                            <a:lnTo>
                              <a:pt x="325" y="1803"/>
                            </a:lnTo>
                            <a:lnTo>
                              <a:pt x="323" y="1818"/>
                            </a:lnTo>
                            <a:lnTo>
                              <a:pt x="319" y="1832"/>
                            </a:lnTo>
                            <a:lnTo>
                              <a:pt x="314" y="1845"/>
                            </a:lnTo>
                            <a:lnTo>
                              <a:pt x="305" y="1874"/>
                            </a:lnTo>
                            <a:lnTo>
                              <a:pt x="297" y="1902"/>
                            </a:lnTo>
                            <a:lnTo>
                              <a:pt x="294" y="1915"/>
                            </a:lnTo>
                            <a:lnTo>
                              <a:pt x="291" y="1930"/>
                            </a:lnTo>
                            <a:lnTo>
                              <a:pt x="290" y="1944"/>
                            </a:lnTo>
                            <a:lnTo>
                              <a:pt x="289" y="1959"/>
                            </a:lnTo>
                            <a:lnTo>
                              <a:pt x="309" y="1963"/>
                            </a:lnTo>
                            <a:lnTo>
                              <a:pt x="328" y="1969"/>
                            </a:lnTo>
                            <a:lnTo>
                              <a:pt x="345" y="1972"/>
                            </a:lnTo>
                            <a:lnTo>
                              <a:pt x="363" y="1973"/>
                            </a:lnTo>
                            <a:lnTo>
                              <a:pt x="371" y="1973"/>
                            </a:lnTo>
                            <a:lnTo>
                              <a:pt x="380" y="1972"/>
                            </a:lnTo>
                            <a:lnTo>
                              <a:pt x="388" y="1969"/>
                            </a:lnTo>
                            <a:lnTo>
                              <a:pt x="395" y="1966"/>
                            </a:lnTo>
                            <a:lnTo>
                              <a:pt x="403" y="1961"/>
                            </a:lnTo>
                            <a:lnTo>
                              <a:pt x="410" y="1956"/>
                            </a:lnTo>
                            <a:lnTo>
                              <a:pt x="417" y="1948"/>
                            </a:lnTo>
                            <a:lnTo>
                              <a:pt x="423" y="1939"/>
                            </a:lnTo>
                            <a:lnTo>
                              <a:pt x="429" y="1931"/>
                            </a:lnTo>
                            <a:lnTo>
                              <a:pt x="434" y="1924"/>
                            </a:lnTo>
                            <a:lnTo>
                              <a:pt x="440" y="1919"/>
                            </a:lnTo>
                            <a:lnTo>
                              <a:pt x="447" y="1913"/>
                            </a:lnTo>
                            <a:lnTo>
                              <a:pt x="452" y="1909"/>
                            </a:lnTo>
                            <a:lnTo>
                              <a:pt x="459" y="1905"/>
                            </a:lnTo>
                            <a:lnTo>
                              <a:pt x="466" y="1902"/>
                            </a:lnTo>
                            <a:lnTo>
                              <a:pt x="472" y="1900"/>
                            </a:lnTo>
                            <a:lnTo>
                              <a:pt x="487" y="1897"/>
                            </a:lnTo>
                            <a:lnTo>
                              <a:pt x="501" y="1895"/>
                            </a:lnTo>
                            <a:lnTo>
                              <a:pt x="516" y="1895"/>
                            </a:lnTo>
                            <a:lnTo>
                              <a:pt x="531" y="1898"/>
                            </a:lnTo>
                            <a:lnTo>
                              <a:pt x="546" y="1901"/>
                            </a:lnTo>
                            <a:lnTo>
                              <a:pt x="561" y="1905"/>
                            </a:lnTo>
                            <a:lnTo>
                              <a:pt x="576" y="1910"/>
                            </a:lnTo>
                            <a:lnTo>
                              <a:pt x="590" y="1915"/>
                            </a:lnTo>
                            <a:lnTo>
                              <a:pt x="617" y="1927"/>
                            </a:lnTo>
                            <a:lnTo>
                              <a:pt x="640" y="1937"/>
                            </a:lnTo>
                            <a:lnTo>
                              <a:pt x="655" y="1940"/>
                            </a:lnTo>
                            <a:lnTo>
                              <a:pt x="666" y="1942"/>
                            </a:lnTo>
                            <a:lnTo>
                              <a:pt x="676" y="1942"/>
                            </a:lnTo>
                            <a:lnTo>
                              <a:pt x="685" y="1940"/>
                            </a:lnTo>
                            <a:lnTo>
                              <a:pt x="691" y="1938"/>
                            </a:lnTo>
                            <a:lnTo>
                              <a:pt x="698" y="1933"/>
                            </a:lnTo>
                            <a:lnTo>
                              <a:pt x="704" y="1928"/>
                            </a:lnTo>
                            <a:lnTo>
                              <a:pt x="709" y="1923"/>
                            </a:lnTo>
                            <a:lnTo>
                              <a:pt x="715" y="1918"/>
                            </a:lnTo>
                            <a:lnTo>
                              <a:pt x="720" y="1913"/>
                            </a:lnTo>
                            <a:lnTo>
                              <a:pt x="726" y="1909"/>
                            </a:lnTo>
                            <a:lnTo>
                              <a:pt x="733" y="1907"/>
                            </a:lnTo>
                            <a:lnTo>
                              <a:pt x="741" y="1904"/>
                            </a:lnTo>
                            <a:lnTo>
                              <a:pt x="750" y="1904"/>
                            </a:lnTo>
                            <a:lnTo>
                              <a:pt x="762" y="1907"/>
                            </a:lnTo>
                            <a:lnTo>
                              <a:pt x="775" y="1912"/>
                            </a:lnTo>
                            <a:lnTo>
                              <a:pt x="1006" y="2011"/>
                            </a:lnTo>
                            <a:lnTo>
                              <a:pt x="994" y="2130"/>
                            </a:lnTo>
                            <a:lnTo>
                              <a:pt x="993" y="2142"/>
                            </a:lnTo>
                            <a:lnTo>
                              <a:pt x="993" y="2154"/>
                            </a:lnTo>
                            <a:lnTo>
                              <a:pt x="995" y="2161"/>
                            </a:lnTo>
                            <a:lnTo>
                              <a:pt x="997" y="2167"/>
                            </a:lnTo>
                            <a:lnTo>
                              <a:pt x="1002" y="2170"/>
                            </a:lnTo>
                            <a:lnTo>
                              <a:pt x="1006" y="2172"/>
                            </a:lnTo>
                            <a:lnTo>
                              <a:pt x="1011" y="2174"/>
                            </a:lnTo>
                            <a:lnTo>
                              <a:pt x="1017" y="2174"/>
                            </a:lnTo>
                            <a:lnTo>
                              <a:pt x="1044" y="2166"/>
                            </a:lnTo>
                            <a:lnTo>
                              <a:pt x="1072" y="2160"/>
                            </a:lnTo>
                            <a:lnTo>
                              <a:pt x="1074" y="2169"/>
                            </a:lnTo>
                            <a:lnTo>
                              <a:pt x="1078" y="2177"/>
                            </a:lnTo>
                            <a:lnTo>
                              <a:pt x="1082" y="2185"/>
                            </a:lnTo>
                            <a:lnTo>
                              <a:pt x="1086" y="2191"/>
                            </a:lnTo>
                            <a:lnTo>
                              <a:pt x="1092" y="2198"/>
                            </a:lnTo>
                            <a:lnTo>
                              <a:pt x="1098" y="2205"/>
                            </a:lnTo>
                            <a:lnTo>
                              <a:pt x="1104" y="2210"/>
                            </a:lnTo>
                            <a:lnTo>
                              <a:pt x="1111" y="2215"/>
                            </a:lnTo>
                            <a:lnTo>
                              <a:pt x="1119" y="2219"/>
                            </a:lnTo>
                            <a:lnTo>
                              <a:pt x="1126" y="2223"/>
                            </a:lnTo>
                            <a:lnTo>
                              <a:pt x="1134" y="2226"/>
                            </a:lnTo>
                            <a:lnTo>
                              <a:pt x="1143" y="2228"/>
                            </a:lnTo>
                            <a:lnTo>
                              <a:pt x="1151" y="2230"/>
                            </a:lnTo>
                            <a:lnTo>
                              <a:pt x="1160" y="2231"/>
                            </a:lnTo>
                            <a:lnTo>
                              <a:pt x="1170" y="2233"/>
                            </a:lnTo>
                            <a:lnTo>
                              <a:pt x="1179" y="2233"/>
                            </a:lnTo>
                            <a:lnTo>
                              <a:pt x="1187" y="2233"/>
                            </a:lnTo>
                            <a:lnTo>
                              <a:pt x="1194" y="2231"/>
                            </a:lnTo>
                            <a:lnTo>
                              <a:pt x="1202" y="2230"/>
                            </a:lnTo>
                            <a:lnTo>
                              <a:pt x="1208" y="2229"/>
                            </a:lnTo>
                            <a:lnTo>
                              <a:pt x="1213" y="2227"/>
                            </a:lnTo>
                            <a:lnTo>
                              <a:pt x="1219" y="2224"/>
                            </a:lnTo>
                            <a:lnTo>
                              <a:pt x="1223" y="2221"/>
                            </a:lnTo>
                            <a:lnTo>
                              <a:pt x="1228" y="2218"/>
                            </a:lnTo>
                            <a:lnTo>
                              <a:pt x="1234" y="2210"/>
                            </a:lnTo>
                            <a:lnTo>
                              <a:pt x="1240" y="2203"/>
                            </a:lnTo>
                            <a:lnTo>
                              <a:pt x="1244" y="2194"/>
                            </a:lnTo>
                            <a:lnTo>
                              <a:pt x="1247" y="2185"/>
                            </a:lnTo>
                            <a:lnTo>
                              <a:pt x="1251" y="2167"/>
                            </a:lnTo>
                            <a:lnTo>
                              <a:pt x="1253" y="2151"/>
                            </a:lnTo>
                            <a:lnTo>
                              <a:pt x="1254" y="2146"/>
                            </a:lnTo>
                            <a:lnTo>
                              <a:pt x="1257" y="2141"/>
                            </a:lnTo>
                            <a:lnTo>
                              <a:pt x="1260" y="2138"/>
                            </a:lnTo>
                            <a:lnTo>
                              <a:pt x="1263" y="2137"/>
                            </a:lnTo>
                            <a:lnTo>
                              <a:pt x="1266" y="2142"/>
                            </a:lnTo>
                            <a:lnTo>
                              <a:pt x="1268" y="2150"/>
                            </a:lnTo>
                            <a:lnTo>
                              <a:pt x="1272" y="2158"/>
                            </a:lnTo>
                            <a:lnTo>
                              <a:pt x="1278" y="2166"/>
                            </a:lnTo>
                            <a:lnTo>
                              <a:pt x="1283" y="2174"/>
                            </a:lnTo>
                            <a:lnTo>
                              <a:pt x="1289" y="2180"/>
                            </a:lnTo>
                            <a:lnTo>
                              <a:pt x="1292" y="2182"/>
                            </a:lnTo>
                            <a:lnTo>
                              <a:pt x="1296" y="2185"/>
                            </a:lnTo>
                            <a:lnTo>
                              <a:pt x="1298" y="2186"/>
                            </a:lnTo>
                            <a:lnTo>
                              <a:pt x="1301" y="2186"/>
                            </a:lnTo>
                            <a:lnTo>
                              <a:pt x="1302" y="2187"/>
                            </a:lnTo>
                            <a:lnTo>
                              <a:pt x="1306" y="2185"/>
                            </a:lnTo>
                            <a:lnTo>
                              <a:pt x="1310" y="2181"/>
                            </a:lnTo>
                            <a:lnTo>
                              <a:pt x="1315" y="2176"/>
                            </a:lnTo>
                            <a:lnTo>
                              <a:pt x="1323" y="2166"/>
                            </a:lnTo>
                            <a:lnTo>
                              <a:pt x="1328" y="2159"/>
                            </a:lnTo>
                            <a:lnTo>
                              <a:pt x="1330" y="2160"/>
                            </a:lnTo>
                            <a:lnTo>
                              <a:pt x="1332" y="2161"/>
                            </a:lnTo>
                            <a:lnTo>
                              <a:pt x="1336" y="2164"/>
                            </a:lnTo>
                            <a:lnTo>
                              <a:pt x="1338" y="2166"/>
                            </a:lnTo>
                            <a:lnTo>
                              <a:pt x="1343" y="2174"/>
                            </a:lnTo>
                            <a:lnTo>
                              <a:pt x="1349" y="2180"/>
                            </a:lnTo>
                            <a:lnTo>
                              <a:pt x="1356" y="2187"/>
                            </a:lnTo>
                            <a:lnTo>
                              <a:pt x="1362" y="2191"/>
                            </a:lnTo>
                            <a:lnTo>
                              <a:pt x="1366" y="2193"/>
                            </a:lnTo>
                            <a:lnTo>
                              <a:pt x="1370" y="2193"/>
                            </a:lnTo>
                            <a:lnTo>
                              <a:pt x="1374" y="2191"/>
                            </a:lnTo>
                            <a:lnTo>
                              <a:pt x="1378" y="2188"/>
                            </a:lnTo>
                            <a:lnTo>
                              <a:pt x="1391" y="2174"/>
                            </a:lnTo>
                            <a:lnTo>
                              <a:pt x="1408" y="2156"/>
                            </a:lnTo>
                            <a:lnTo>
                              <a:pt x="1417" y="2147"/>
                            </a:lnTo>
                            <a:lnTo>
                              <a:pt x="1426" y="2140"/>
                            </a:lnTo>
                            <a:lnTo>
                              <a:pt x="1430" y="2138"/>
                            </a:lnTo>
                            <a:lnTo>
                              <a:pt x="1434" y="2137"/>
                            </a:lnTo>
                            <a:lnTo>
                              <a:pt x="1438" y="2136"/>
                            </a:lnTo>
                            <a:lnTo>
                              <a:pt x="1441" y="2137"/>
                            </a:lnTo>
                            <a:lnTo>
                              <a:pt x="1444" y="2151"/>
                            </a:lnTo>
                            <a:lnTo>
                              <a:pt x="1447" y="2164"/>
                            </a:lnTo>
                            <a:lnTo>
                              <a:pt x="1455" y="2167"/>
                            </a:lnTo>
                            <a:lnTo>
                              <a:pt x="1464" y="2175"/>
                            </a:lnTo>
                            <a:lnTo>
                              <a:pt x="1475" y="2185"/>
                            </a:lnTo>
                            <a:lnTo>
                              <a:pt x="1486" y="2196"/>
                            </a:lnTo>
                            <a:lnTo>
                              <a:pt x="1498" y="2208"/>
                            </a:lnTo>
                            <a:lnTo>
                              <a:pt x="1510" y="2219"/>
                            </a:lnTo>
                            <a:lnTo>
                              <a:pt x="1517" y="2224"/>
                            </a:lnTo>
                            <a:lnTo>
                              <a:pt x="1523" y="2227"/>
                            </a:lnTo>
                            <a:lnTo>
                              <a:pt x="1528" y="2230"/>
                            </a:lnTo>
                            <a:lnTo>
                              <a:pt x="1533" y="2231"/>
                            </a:lnTo>
                            <a:lnTo>
                              <a:pt x="1533" y="2243"/>
                            </a:lnTo>
                            <a:lnTo>
                              <a:pt x="1532" y="2253"/>
                            </a:lnTo>
                            <a:lnTo>
                              <a:pt x="1529" y="2263"/>
                            </a:lnTo>
                            <a:lnTo>
                              <a:pt x="1527" y="2270"/>
                            </a:lnTo>
                            <a:lnTo>
                              <a:pt x="1520" y="2287"/>
                            </a:lnTo>
                            <a:lnTo>
                              <a:pt x="1513" y="2303"/>
                            </a:lnTo>
                            <a:lnTo>
                              <a:pt x="1504" y="2318"/>
                            </a:lnTo>
                            <a:lnTo>
                              <a:pt x="1495" y="2334"/>
                            </a:lnTo>
                            <a:lnTo>
                              <a:pt x="1486" y="2350"/>
                            </a:lnTo>
                            <a:lnTo>
                              <a:pt x="1478" y="2370"/>
                            </a:lnTo>
                            <a:lnTo>
                              <a:pt x="1476" y="2382"/>
                            </a:lnTo>
                            <a:lnTo>
                              <a:pt x="1474" y="2393"/>
                            </a:lnTo>
                            <a:lnTo>
                              <a:pt x="1474" y="2406"/>
                            </a:lnTo>
                            <a:lnTo>
                              <a:pt x="1474" y="2418"/>
                            </a:lnTo>
                            <a:lnTo>
                              <a:pt x="1477" y="2446"/>
                            </a:lnTo>
                            <a:lnTo>
                              <a:pt x="1483" y="2474"/>
                            </a:lnTo>
                            <a:lnTo>
                              <a:pt x="1489" y="2502"/>
                            </a:lnTo>
                            <a:lnTo>
                              <a:pt x="1496" y="2528"/>
                            </a:lnTo>
                            <a:lnTo>
                              <a:pt x="1501" y="2554"/>
                            </a:lnTo>
                            <a:lnTo>
                              <a:pt x="1506" y="2576"/>
                            </a:lnTo>
                            <a:lnTo>
                              <a:pt x="1539" y="2553"/>
                            </a:lnTo>
                            <a:lnTo>
                              <a:pt x="1574" y="2530"/>
                            </a:lnTo>
                            <a:lnTo>
                              <a:pt x="1607" y="2506"/>
                            </a:lnTo>
                            <a:lnTo>
                              <a:pt x="1642" y="2484"/>
                            </a:lnTo>
                            <a:lnTo>
                              <a:pt x="1659" y="2474"/>
                            </a:lnTo>
                            <a:lnTo>
                              <a:pt x="1677" y="2465"/>
                            </a:lnTo>
                            <a:lnTo>
                              <a:pt x="1695" y="2456"/>
                            </a:lnTo>
                            <a:lnTo>
                              <a:pt x="1713" y="2447"/>
                            </a:lnTo>
                            <a:lnTo>
                              <a:pt x="1732" y="2441"/>
                            </a:lnTo>
                            <a:lnTo>
                              <a:pt x="1750" y="2435"/>
                            </a:lnTo>
                            <a:lnTo>
                              <a:pt x="1769" y="2431"/>
                            </a:lnTo>
                            <a:lnTo>
                              <a:pt x="1787" y="2427"/>
                            </a:lnTo>
                            <a:lnTo>
                              <a:pt x="1796" y="2421"/>
                            </a:lnTo>
                            <a:lnTo>
                              <a:pt x="1804" y="2416"/>
                            </a:lnTo>
                            <a:lnTo>
                              <a:pt x="2125" y="2265"/>
                            </a:lnTo>
                            <a:lnTo>
                              <a:pt x="2132" y="2259"/>
                            </a:lnTo>
                            <a:lnTo>
                              <a:pt x="2140" y="2251"/>
                            </a:lnTo>
                            <a:lnTo>
                              <a:pt x="2148" y="2243"/>
                            </a:lnTo>
                            <a:lnTo>
                              <a:pt x="2155" y="2234"/>
                            </a:lnTo>
                            <a:lnTo>
                              <a:pt x="2160" y="2225"/>
                            </a:lnTo>
                            <a:lnTo>
                              <a:pt x="2165" y="2217"/>
                            </a:lnTo>
                            <a:lnTo>
                              <a:pt x="2169" y="2211"/>
                            </a:lnTo>
                            <a:lnTo>
                              <a:pt x="2174" y="2208"/>
                            </a:lnTo>
                            <a:lnTo>
                              <a:pt x="2175" y="2206"/>
                            </a:lnTo>
                            <a:lnTo>
                              <a:pt x="2177" y="2203"/>
                            </a:lnTo>
                            <a:lnTo>
                              <a:pt x="2181" y="2199"/>
                            </a:lnTo>
                            <a:lnTo>
                              <a:pt x="2186" y="2195"/>
                            </a:lnTo>
                            <a:lnTo>
                              <a:pt x="2200" y="2187"/>
                            </a:lnTo>
                            <a:lnTo>
                              <a:pt x="2218" y="2178"/>
                            </a:lnTo>
                            <a:lnTo>
                              <a:pt x="2264" y="2158"/>
                            </a:lnTo>
                            <a:lnTo>
                              <a:pt x="2317" y="2138"/>
                            </a:lnTo>
                            <a:lnTo>
                              <a:pt x="2372" y="2118"/>
                            </a:lnTo>
                            <a:lnTo>
                              <a:pt x="2422" y="2101"/>
                            </a:lnTo>
                            <a:lnTo>
                              <a:pt x="2463" y="2088"/>
                            </a:lnTo>
                            <a:lnTo>
                              <a:pt x="2487" y="2081"/>
                            </a:lnTo>
                            <a:lnTo>
                              <a:pt x="2490" y="2076"/>
                            </a:lnTo>
                            <a:lnTo>
                              <a:pt x="2492" y="2070"/>
                            </a:lnTo>
                            <a:lnTo>
                              <a:pt x="2496" y="2065"/>
                            </a:lnTo>
                            <a:lnTo>
                              <a:pt x="2501" y="2060"/>
                            </a:lnTo>
                            <a:lnTo>
                              <a:pt x="2512" y="2052"/>
                            </a:lnTo>
                            <a:lnTo>
                              <a:pt x="2524" y="2045"/>
                            </a:lnTo>
                            <a:lnTo>
                              <a:pt x="2537" y="2039"/>
                            </a:lnTo>
                            <a:lnTo>
                              <a:pt x="2551" y="2035"/>
                            </a:lnTo>
                            <a:lnTo>
                              <a:pt x="2564" y="2030"/>
                            </a:lnTo>
                            <a:lnTo>
                              <a:pt x="2575" y="2028"/>
                            </a:lnTo>
                            <a:lnTo>
                              <a:pt x="2578" y="2021"/>
                            </a:lnTo>
                            <a:lnTo>
                              <a:pt x="2581" y="2013"/>
                            </a:lnTo>
                            <a:lnTo>
                              <a:pt x="2586" y="2004"/>
                            </a:lnTo>
                            <a:lnTo>
                              <a:pt x="2592" y="1997"/>
                            </a:lnTo>
                            <a:lnTo>
                              <a:pt x="2606" y="1978"/>
                            </a:lnTo>
                            <a:lnTo>
                              <a:pt x="2623" y="1959"/>
                            </a:lnTo>
                            <a:lnTo>
                              <a:pt x="2640" y="1942"/>
                            </a:lnTo>
                            <a:lnTo>
                              <a:pt x="2657" y="1926"/>
                            </a:lnTo>
                            <a:lnTo>
                              <a:pt x="2671" y="1913"/>
                            </a:lnTo>
                            <a:lnTo>
                              <a:pt x="2682" y="1903"/>
                            </a:lnTo>
                            <a:lnTo>
                              <a:pt x="2699" y="1892"/>
                            </a:lnTo>
                            <a:lnTo>
                              <a:pt x="2714" y="1881"/>
                            </a:lnTo>
                            <a:lnTo>
                              <a:pt x="2727" y="1870"/>
                            </a:lnTo>
                            <a:lnTo>
                              <a:pt x="2738" y="1859"/>
                            </a:lnTo>
                            <a:lnTo>
                              <a:pt x="2742" y="1852"/>
                            </a:lnTo>
                            <a:lnTo>
                              <a:pt x="2747" y="1845"/>
                            </a:lnTo>
                            <a:lnTo>
                              <a:pt x="2750" y="1838"/>
                            </a:lnTo>
                            <a:lnTo>
                              <a:pt x="2752" y="1830"/>
                            </a:lnTo>
                            <a:lnTo>
                              <a:pt x="2754" y="1821"/>
                            </a:lnTo>
                            <a:lnTo>
                              <a:pt x="2757" y="1812"/>
                            </a:lnTo>
                            <a:lnTo>
                              <a:pt x="2758" y="1801"/>
                            </a:lnTo>
                            <a:lnTo>
                              <a:pt x="2758" y="1789"/>
                            </a:lnTo>
                            <a:lnTo>
                              <a:pt x="2771" y="1782"/>
                            </a:lnTo>
                            <a:lnTo>
                              <a:pt x="2790" y="1769"/>
                            </a:lnTo>
                            <a:lnTo>
                              <a:pt x="2807" y="1755"/>
                            </a:lnTo>
                            <a:lnTo>
                              <a:pt x="2817" y="1745"/>
                            </a:lnTo>
                            <a:lnTo>
                              <a:pt x="2822" y="1745"/>
                            </a:lnTo>
                            <a:lnTo>
                              <a:pt x="2827" y="1744"/>
                            </a:lnTo>
                            <a:lnTo>
                              <a:pt x="2831" y="1742"/>
                            </a:lnTo>
                            <a:lnTo>
                              <a:pt x="2835" y="1741"/>
                            </a:lnTo>
                            <a:lnTo>
                              <a:pt x="2841" y="1735"/>
                            </a:lnTo>
                            <a:lnTo>
                              <a:pt x="2846" y="1727"/>
                            </a:lnTo>
                            <a:lnTo>
                              <a:pt x="2853" y="1713"/>
                            </a:lnTo>
                            <a:lnTo>
                              <a:pt x="2861" y="1700"/>
                            </a:lnTo>
                            <a:lnTo>
                              <a:pt x="2860" y="1694"/>
                            </a:lnTo>
                            <a:lnTo>
                              <a:pt x="2860" y="1687"/>
                            </a:lnTo>
                            <a:lnTo>
                              <a:pt x="2861" y="1682"/>
                            </a:lnTo>
                            <a:lnTo>
                              <a:pt x="2863" y="1677"/>
                            </a:lnTo>
                            <a:lnTo>
                              <a:pt x="2867" y="1672"/>
                            </a:lnTo>
                            <a:lnTo>
                              <a:pt x="2870" y="1666"/>
                            </a:lnTo>
                            <a:lnTo>
                              <a:pt x="2876" y="1662"/>
                            </a:lnTo>
                            <a:lnTo>
                              <a:pt x="2880" y="1657"/>
                            </a:lnTo>
                            <a:lnTo>
                              <a:pt x="2904" y="1641"/>
                            </a:lnTo>
                            <a:lnTo>
                              <a:pt x="2920" y="1628"/>
                            </a:lnTo>
                            <a:lnTo>
                              <a:pt x="2924" y="1624"/>
                            </a:lnTo>
                            <a:lnTo>
                              <a:pt x="2927" y="1617"/>
                            </a:lnTo>
                            <a:lnTo>
                              <a:pt x="2928" y="1614"/>
                            </a:lnTo>
                            <a:lnTo>
                              <a:pt x="2928" y="1611"/>
                            </a:lnTo>
                            <a:lnTo>
                              <a:pt x="2928" y="1608"/>
                            </a:lnTo>
                            <a:lnTo>
                              <a:pt x="2926" y="1607"/>
                            </a:lnTo>
                            <a:lnTo>
                              <a:pt x="2927" y="1597"/>
                            </a:lnTo>
                            <a:lnTo>
                              <a:pt x="2931" y="1587"/>
                            </a:lnTo>
                            <a:lnTo>
                              <a:pt x="2937" y="1577"/>
                            </a:lnTo>
                            <a:lnTo>
                              <a:pt x="2944" y="1568"/>
                            </a:lnTo>
                            <a:lnTo>
                              <a:pt x="2951" y="1560"/>
                            </a:lnTo>
                            <a:lnTo>
                              <a:pt x="2961" y="1553"/>
                            </a:lnTo>
                            <a:lnTo>
                              <a:pt x="2970" y="1547"/>
                            </a:lnTo>
                            <a:lnTo>
                              <a:pt x="2979" y="1544"/>
                            </a:lnTo>
                            <a:lnTo>
                              <a:pt x="2981" y="1539"/>
                            </a:lnTo>
                            <a:lnTo>
                              <a:pt x="2984" y="1536"/>
                            </a:lnTo>
                            <a:lnTo>
                              <a:pt x="2986" y="1534"/>
                            </a:lnTo>
                            <a:lnTo>
                              <a:pt x="2988" y="1532"/>
                            </a:lnTo>
                            <a:lnTo>
                              <a:pt x="2990" y="1528"/>
                            </a:lnTo>
                            <a:lnTo>
                              <a:pt x="2991" y="1524"/>
                            </a:lnTo>
                            <a:lnTo>
                              <a:pt x="2994" y="1515"/>
                            </a:lnTo>
                            <a:lnTo>
                              <a:pt x="2995" y="1509"/>
                            </a:lnTo>
                            <a:lnTo>
                              <a:pt x="2995" y="1497"/>
                            </a:lnTo>
                            <a:lnTo>
                              <a:pt x="2993" y="1484"/>
                            </a:lnTo>
                            <a:lnTo>
                              <a:pt x="2991" y="1471"/>
                            </a:lnTo>
                            <a:lnTo>
                              <a:pt x="2993" y="1459"/>
                            </a:lnTo>
                            <a:lnTo>
                              <a:pt x="3003" y="1454"/>
                            </a:lnTo>
                            <a:lnTo>
                              <a:pt x="3016" y="1446"/>
                            </a:lnTo>
                            <a:lnTo>
                              <a:pt x="3029" y="1435"/>
                            </a:lnTo>
                            <a:lnTo>
                              <a:pt x="3044" y="1422"/>
                            </a:lnTo>
                            <a:lnTo>
                              <a:pt x="3057" y="1408"/>
                            </a:lnTo>
                            <a:lnTo>
                              <a:pt x="3068" y="1396"/>
                            </a:lnTo>
                            <a:lnTo>
                              <a:pt x="3077" y="1384"/>
                            </a:lnTo>
                            <a:lnTo>
                              <a:pt x="3082" y="1374"/>
                            </a:lnTo>
                            <a:lnTo>
                              <a:pt x="3084" y="1367"/>
                            </a:lnTo>
                            <a:lnTo>
                              <a:pt x="3086" y="1356"/>
                            </a:lnTo>
                            <a:lnTo>
                              <a:pt x="3088" y="1350"/>
                            </a:lnTo>
                            <a:lnTo>
                              <a:pt x="3089" y="1346"/>
                            </a:lnTo>
                            <a:lnTo>
                              <a:pt x="3092" y="1343"/>
                            </a:lnTo>
                            <a:lnTo>
                              <a:pt x="3093" y="1340"/>
                            </a:lnTo>
                            <a:lnTo>
                              <a:pt x="3095" y="1337"/>
                            </a:lnTo>
                            <a:lnTo>
                              <a:pt x="3099" y="1333"/>
                            </a:lnTo>
                            <a:lnTo>
                              <a:pt x="3106" y="1326"/>
                            </a:lnTo>
                            <a:lnTo>
                              <a:pt x="3115" y="1318"/>
                            </a:lnTo>
                            <a:lnTo>
                              <a:pt x="3137" y="1301"/>
                            </a:lnTo>
                            <a:lnTo>
                              <a:pt x="3163" y="1282"/>
                            </a:lnTo>
                            <a:lnTo>
                              <a:pt x="3190" y="1265"/>
                            </a:lnTo>
                            <a:lnTo>
                              <a:pt x="3214" y="1249"/>
                            </a:lnTo>
                            <a:lnTo>
                              <a:pt x="3233" y="1238"/>
                            </a:lnTo>
                            <a:lnTo>
                              <a:pt x="3244" y="1232"/>
                            </a:lnTo>
                            <a:lnTo>
                              <a:pt x="3245" y="1229"/>
                            </a:lnTo>
                            <a:lnTo>
                              <a:pt x="3247" y="1226"/>
                            </a:lnTo>
                            <a:lnTo>
                              <a:pt x="3250" y="1222"/>
                            </a:lnTo>
                            <a:lnTo>
                              <a:pt x="3254" y="1219"/>
                            </a:lnTo>
                            <a:lnTo>
                              <a:pt x="3262" y="1214"/>
                            </a:lnTo>
                            <a:lnTo>
                              <a:pt x="3272" y="1207"/>
                            </a:lnTo>
                            <a:lnTo>
                              <a:pt x="3281" y="1200"/>
                            </a:lnTo>
                            <a:lnTo>
                              <a:pt x="3289" y="1192"/>
                            </a:lnTo>
                            <a:lnTo>
                              <a:pt x="3292" y="1188"/>
                            </a:lnTo>
                            <a:lnTo>
                              <a:pt x="3294" y="1183"/>
                            </a:lnTo>
                            <a:lnTo>
                              <a:pt x="3295" y="1179"/>
                            </a:lnTo>
                            <a:lnTo>
                              <a:pt x="3296" y="1173"/>
                            </a:lnTo>
                            <a:lnTo>
                              <a:pt x="3296" y="1165"/>
                            </a:lnTo>
                            <a:lnTo>
                              <a:pt x="3299" y="1157"/>
                            </a:lnTo>
                            <a:lnTo>
                              <a:pt x="3301" y="1148"/>
                            </a:lnTo>
                            <a:lnTo>
                              <a:pt x="3305" y="1140"/>
                            </a:lnTo>
                            <a:lnTo>
                              <a:pt x="3310" y="1131"/>
                            </a:lnTo>
                            <a:lnTo>
                              <a:pt x="3316" y="1122"/>
                            </a:lnTo>
                            <a:lnTo>
                              <a:pt x="3323" y="1115"/>
                            </a:lnTo>
                            <a:lnTo>
                              <a:pt x="3330" y="1106"/>
                            </a:lnTo>
                            <a:lnTo>
                              <a:pt x="3317" y="1101"/>
                            </a:lnTo>
                            <a:lnTo>
                              <a:pt x="3304" y="1098"/>
                            </a:lnTo>
                            <a:lnTo>
                              <a:pt x="3291" y="1096"/>
                            </a:lnTo>
                            <a:lnTo>
                              <a:pt x="3275" y="1094"/>
                            </a:lnTo>
                            <a:lnTo>
                              <a:pt x="3246" y="1092"/>
                            </a:lnTo>
                            <a:lnTo>
                              <a:pt x="3218" y="1090"/>
                            </a:lnTo>
                            <a:lnTo>
                              <a:pt x="3215" y="1082"/>
                            </a:lnTo>
                            <a:lnTo>
                              <a:pt x="3213" y="1073"/>
                            </a:lnTo>
                            <a:lnTo>
                              <a:pt x="3212" y="1063"/>
                            </a:lnTo>
                            <a:lnTo>
                              <a:pt x="3212" y="1053"/>
                            </a:lnTo>
                            <a:lnTo>
                              <a:pt x="3211" y="1033"/>
                            </a:lnTo>
                            <a:lnTo>
                              <a:pt x="3207" y="1016"/>
                            </a:lnTo>
                            <a:lnTo>
                              <a:pt x="3202" y="1009"/>
                            </a:lnTo>
                            <a:lnTo>
                              <a:pt x="3195" y="1003"/>
                            </a:lnTo>
                            <a:lnTo>
                              <a:pt x="3187" y="1000"/>
                            </a:lnTo>
                            <a:lnTo>
                              <a:pt x="3178" y="998"/>
                            </a:lnTo>
                            <a:lnTo>
                              <a:pt x="3170" y="994"/>
                            </a:lnTo>
                            <a:lnTo>
                              <a:pt x="3161" y="992"/>
                            </a:lnTo>
                            <a:lnTo>
                              <a:pt x="3153" y="989"/>
                            </a:lnTo>
                            <a:lnTo>
                              <a:pt x="3144" y="984"/>
                            </a:lnTo>
                            <a:lnTo>
                              <a:pt x="3135" y="978"/>
                            </a:lnTo>
                            <a:lnTo>
                              <a:pt x="3127" y="971"/>
                            </a:lnTo>
                            <a:lnTo>
                              <a:pt x="3119" y="962"/>
                            </a:lnTo>
                            <a:lnTo>
                              <a:pt x="3113" y="954"/>
                            </a:lnTo>
                            <a:lnTo>
                              <a:pt x="3106" y="945"/>
                            </a:lnTo>
                            <a:lnTo>
                              <a:pt x="3099" y="937"/>
                            </a:lnTo>
                            <a:lnTo>
                              <a:pt x="3093" y="929"/>
                            </a:lnTo>
                            <a:lnTo>
                              <a:pt x="3084" y="921"/>
                            </a:lnTo>
                            <a:lnTo>
                              <a:pt x="3066" y="908"/>
                            </a:lnTo>
                            <a:lnTo>
                              <a:pt x="3052" y="898"/>
                            </a:lnTo>
                            <a:lnTo>
                              <a:pt x="3046" y="894"/>
                            </a:lnTo>
                            <a:lnTo>
                              <a:pt x="3040" y="892"/>
                            </a:lnTo>
                            <a:lnTo>
                              <a:pt x="3035" y="891"/>
                            </a:lnTo>
                            <a:lnTo>
                              <a:pt x="3029" y="890"/>
                            </a:lnTo>
                            <a:lnTo>
                              <a:pt x="3018" y="891"/>
                            </a:lnTo>
                            <a:lnTo>
                              <a:pt x="3004" y="894"/>
                            </a:lnTo>
                            <a:lnTo>
                              <a:pt x="2987" y="899"/>
                            </a:lnTo>
                            <a:lnTo>
                              <a:pt x="2964" y="904"/>
                            </a:lnTo>
                            <a:lnTo>
                              <a:pt x="2960" y="914"/>
                            </a:lnTo>
                            <a:lnTo>
                              <a:pt x="2954" y="927"/>
                            </a:lnTo>
                            <a:lnTo>
                              <a:pt x="2944" y="940"/>
                            </a:lnTo>
                            <a:lnTo>
                              <a:pt x="2932" y="954"/>
                            </a:lnTo>
                            <a:lnTo>
                              <a:pt x="2921" y="970"/>
                            </a:lnTo>
                            <a:lnTo>
                              <a:pt x="2910" y="984"/>
                            </a:lnTo>
                            <a:lnTo>
                              <a:pt x="2901" y="998"/>
                            </a:lnTo>
                            <a:lnTo>
                              <a:pt x="2895" y="1009"/>
                            </a:lnTo>
                            <a:lnTo>
                              <a:pt x="2891" y="1016"/>
                            </a:lnTo>
                            <a:lnTo>
                              <a:pt x="2887" y="1021"/>
                            </a:lnTo>
                            <a:lnTo>
                              <a:pt x="2882" y="1026"/>
                            </a:lnTo>
                            <a:lnTo>
                              <a:pt x="2877" y="1030"/>
                            </a:lnTo>
                            <a:lnTo>
                              <a:pt x="2871" y="1033"/>
                            </a:lnTo>
                            <a:lnTo>
                              <a:pt x="2866" y="1036"/>
                            </a:lnTo>
                            <a:lnTo>
                              <a:pt x="2859" y="1038"/>
                            </a:lnTo>
                            <a:lnTo>
                              <a:pt x="2852" y="1039"/>
                            </a:lnTo>
                            <a:lnTo>
                              <a:pt x="2826" y="1040"/>
                            </a:lnTo>
                            <a:lnTo>
                              <a:pt x="2797" y="1040"/>
                            </a:lnTo>
                            <a:lnTo>
                              <a:pt x="2796" y="1041"/>
                            </a:lnTo>
                            <a:lnTo>
                              <a:pt x="2791" y="1069"/>
                            </a:lnTo>
                            <a:lnTo>
                              <a:pt x="2788" y="1100"/>
                            </a:lnTo>
                            <a:lnTo>
                              <a:pt x="2786" y="1115"/>
                            </a:lnTo>
                            <a:lnTo>
                              <a:pt x="2783" y="1130"/>
                            </a:lnTo>
                            <a:lnTo>
                              <a:pt x="2779" y="1145"/>
                            </a:lnTo>
                            <a:lnTo>
                              <a:pt x="2774" y="1158"/>
                            </a:lnTo>
                            <a:lnTo>
                              <a:pt x="2778" y="1165"/>
                            </a:lnTo>
                            <a:lnTo>
                              <a:pt x="2780" y="1171"/>
                            </a:lnTo>
                            <a:lnTo>
                              <a:pt x="2781" y="1178"/>
                            </a:lnTo>
                            <a:lnTo>
                              <a:pt x="2781" y="1186"/>
                            </a:lnTo>
                            <a:lnTo>
                              <a:pt x="2780" y="1194"/>
                            </a:lnTo>
                            <a:lnTo>
                              <a:pt x="2778" y="1200"/>
                            </a:lnTo>
                            <a:lnTo>
                              <a:pt x="2774" y="1208"/>
                            </a:lnTo>
                            <a:lnTo>
                              <a:pt x="2771" y="1216"/>
                            </a:lnTo>
                            <a:lnTo>
                              <a:pt x="2766" y="1224"/>
                            </a:lnTo>
                            <a:lnTo>
                              <a:pt x="2761" y="1230"/>
                            </a:lnTo>
                            <a:lnTo>
                              <a:pt x="2754" y="1238"/>
                            </a:lnTo>
                            <a:lnTo>
                              <a:pt x="2749" y="1245"/>
                            </a:lnTo>
                            <a:lnTo>
                              <a:pt x="2734" y="1258"/>
                            </a:lnTo>
                            <a:lnTo>
                              <a:pt x="2719" y="1269"/>
                            </a:lnTo>
                            <a:lnTo>
                              <a:pt x="2702" y="1279"/>
                            </a:lnTo>
                            <a:lnTo>
                              <a:pt x="2684" y="1288"/>
                            </a:lnTo>
                            <a:lnTo>
                              <a:pt x="2677" y="1290"/>
                            </a:lnTo>
                            <a:lnTo>
                              <a:pt x="2668" y="1294"/>
                            </a:lnTo>
                            <a:lnTo>
                              <a:pt x="2660" y="1295"/>
                            </a:lnTo>
                            <a:lnTo>
                              <a:pt x="2651" y="1296"/>
                            </a:lnTo>
                            <a:lnTo>
                              <a:pt x="2643" y="1296"/>
                            </a:lnTo>
                            <a:lnTo>
                              <a:pt x="2636" y="1295"/>
                            </a:lnTo>
                            <a:lnTo>
                              <a:pt x="2629" y="1294"/>
                            </a:lnTo>
                            <a:lnTo>
                              <a:pt x="2622" y="1291"/>
                            </a:lnTo>
                            <a:lnTo>
                              <a:pt x="2616" y="1287"/>
                            </a:lnTo>
                            <a:lnTo>
                              <a:pt x="2611" y="1282"/>
                            </a:lnTo>
                            <a:lnTo>
                              <a:pt x="2606" y="1277"/>
                            </a:lnTo>
                            <a:lnTo>
                              <a:pt x="2602" y="1270"/>
                            </a:lnTo>
                            <a:lnTo>
                              <a:pt x="2599" y="1269"/>
                            </a:lnTo>
                            <a:lnTo>
                              <a:pt x="2595" y="1266"/>
                            </a:lnTo>
                            <a:lnTo>
                              <a:pt x="2591" y="1261"/>
                            </a:lnTo>
                            <a:lnTo>
                              <a:pt x="2585" y="1256"/>
                            </a:lnTo>
                            <a:lnTo>
                              <a:pt x="2573" y="1241"/>
                            </a:lnTo>
                            <a:lnTo>
                              <a:pt x="2560" y="1225"/>
                            </a:lnTo>
                            <a:lnTo>
                              <a:pt x="2547" y="1207"/>
                            </a:lnTo>
                            <a:lnTo>
                              <a:pt x="2536" y="1191"/>
                            </a:lnTo>
                            <a:lnTo>
                              <a:pt x="2529" y="1178"/>
                            </a:lnTo>
                            <a:lnTo>
                              <a:pt x="2525" y="1170"/>
                            </a:lnTo>
                            <a:lnTo>
                              <a:pt x="2512" y="1167"/>
                            </a:lnTo>
                            <a:lnTo>
                              <a:pt x="2500" y="1163"/>
                            </a:lnTo>
                            <a:lnTo>
                              <a:pt x="2490" y="1158"/>
                            </a:lnTo>
                            <a:lnTo>
                              <a:pt x="2480" y="1151"/>
                            </a:lnTo>
                            <a:lnTo>
                              <a:pt x="2471" y="1143"/>
                            </a:lnTo>
                            <a:lnTo>
                              <a:pt x="2463" y="1136"/>
                            </a:lnTo>
                            <a:lnTo>
                              <a:pt x="2456" y="1127"/>
                            </a:lnTo>
                            <a:lnTo>
                              <a:pt x="2450" y="1117"/>
                            </a:lnTo>
                            <a:lnTo>
                              <a:pt x="2437" y="1098"/>
                            </a:lnTo>
                            <a:lnTo>
                              <a:pt x="2425" y="1079"/>
                            </a:lnTo>
                            <a:lnTo>
                              <a:pt x="2418" y="1070"/>
                            </a:lnTo>
                            <a:lnTo>
                              <a:pt x="2411" y="1061"/>
                            </a:lnTo>
                            <a:lnTo>
                              <a:pt x="2403" y="1053"/>
                            </a:lnTo>
                            <a:lnTo>
                              <a:pt x="2395" y="1047"/>
                            </a:lnTo>
                            <a:lnTo>
                              <a:pt x="2385" y="1039"/>
                            </a:lnTo>
                            <a:lnTo>
                              <a:pt x="2376" y="1030"/>
                            </a:lnTo>
                            <a:lnTo>
                              <a:pt x="2367" y="1021"/>
                            </a:lnTo>
                            <a:lnTo>
                              <a:pt x="2361" y="1012"/>
                            </a:lnTo>
                            <a:lnTo>
                              <a:pt x="2354" y="1002"/>
                            </a:lnTo>
                            <a:lnTo>
                              <a:pt x="2348" y="992"/>
                            </a:lnTo>
                            <a:lnTo>
                              <a:pt x="2344" y="982"/>
                            </a:lnTo>
                            <a:lnTo>
                              <a:pt x="2341" y="972"/>
                            </a:lnTo>
                            <a:lnTo>
                              <a:pt x="2339" y="963"/>
                            </a:lnTo>
                            <a:lnTo>
                              <a:pt x="2339" y="953"/>
                            </a:lnTo>
                            <a:lnTo>
                              <a:pt x="2342" y="944"/>
                            </a:lnTo>
                            <a:lnTo>
                              <a:pt x="2346" y="935"/>
                            </a:lnTo>
                            <a:lnTo>
                              <a:pt x="2353" y="928"/>
                            </a:lnTo>
                            <a:lnTo>
                              <a:pt x="2362" y="921"/>
                            </a:lnTo>
                            <a:lnTo>
                              <a:pt x="2373" y="914"/>
                            </a:lnTo>
                            <a:lnTo>
                              <a:pt x="2386" y="909"/>
                            </a:lnTo>
                            <a:lnTo>
                              <a:pt x="2403" y="903"/>
                            </a:lnTo>
                            <a:lnTo>
                              <a:pt x="2418" y="896"/>
                            </a:lnTo>
                            <a:lnTo>
                              <a:pt x="2434" y="888"/>
                            </a:lnTo>
                            <a:lnTo>
                              <a:pt x="2448" y="879"/>
                            </a:lnTo>
                            <a:lnTo>
                              <a:pt x="2462" y="868"/>
                            </a:lnTo>
                            <a:lnTo>
                              <a:pt x="2474" y="855"/>
                            </a:lnTo>
                            <a:lnTo>
                              <a:pt x="2485" y="842"/>
                            </a:lnTo>
                            <a:lnTo>
                              <a:pt x="2494" y="827"/>
                            </a:lnTo>
                            <a:lnTo>
                              <a:pt x="2503" y="813"/>
                            </a:lnTo>
                            <a:lnTo>
                              <a:pt x="2511" y="803"/>
                            </a:lnTo>
                            <a:lnTo>
                              <a:pt x="2519" y="795"/>
                            </a:lnTo>
                            <a:lnTo>
                              <a:pt x="2526" y="792"/>
                            </a:lnTo>
                            <a:lnTo>
                              <a:pt x="2533" y="790"/>
                            </a:lnTo>
                            <a:lnTo>
                              <a:pt x="2540" y="791"/>
                            </a:lnTo>
                            <a:lnTo>
                              <a:pt x="2546" y="793"/>
                            </a:lnTo>
                            <a:lnTo>
                              <a:pt x="2553" y="796"/>
                            </a:lnTo>
                            <a:lnTo>
                              <a:pt x="2568" y="804"/>
                            </a:lnTo>
                            <a:lnTo>
                              <a:pt x="2583" y="811"/>
                            </a:lnTo>
                            <a:lnTo>
                              <a:pt x="2592" y="813"/>
                            </a:lnTo>
                            <a:lnTo>
                              <a:pt x="2601" y="813"/>
                            </a:lnTo>
                            <a:lnTo>
                              <a:pt x="2606" y="812"/>
                            </a:lnTo>
                            <a:lnTo>
                              <a:pt x="2612" y="811"/>
                            </a:lnTo>
                            <a:lnTo>
                              <a:pt x="2618" y="809"/>
                            </a:lnTo>
                            <a:lnTo>
                              <a:pt x="2623" y="805"/>
                            </a:lnTo>
                            <a:lnTo>
                              <a:pt x="2635" y="799"/>
                            </a:lnTo>
                            <a:lnTo>
                              <a:pt x="2645" y="792"/>
                            </a:lnTo>
                            <a:lnTo>
                              <a:pt x="2653" y="785"/>
                            </a:lnTo>
                            <a:lnTo>
                              <a:pt x="2659" y="780"/>
                            </a:lnTo>
                            <a:lnTo>
                              <a:pt x="2662" y="774"/>
                            </a:lnTo>
                            <a:lnTo>
                              <a:pt x="2664" y="769"/>
                            </a:lnTo>
                            <a:lnTo>
                              <a:pt x="2665" y="763"/>
                            </a:lnTo>
                            <a:lnTo>
                              <a:pt x="2665" y="759"/>
                            </a:lnTo>
                            <a:lnTo>
                              <a:pt x="2657" y="736"/>
                            </a:lnTo>
                            <a:lnTo>
                              <a:pt x="2649" y="711"/>
                            </a:lnTo>
                            <a:lnTo>
                              <a:pt x="2650" y="707"/>
                            </a:lnTo>
                            <a:lnTo>
                              <a:pt x="2650" y="703"/>
                            </a:lnTo>
                            <a:lnTo>
                              <a:pt x="2650" y="697"/>
                            </a:lnTo>
                            <a:lnTo>
                              <a:pt x="2649" y="691"/>
                            </a:lnTo>
                            <a:lnTo>
                              <a:pt x="2645" y="676"/>
                            </a:lnTo>
                            <a:lnTo>
                              <a:pt x="2640" y="661"/>
                            </a:lnTo>
                            <a:lnTo>
                              <a:pt x="2633" y="645"/>
                            </a:lnTo>
                            <a:lnTo>
                              <a:pt x="2626" y="632"/>
                            </a:lnTo>
                            <a:lnTo>
                              <a:pt x="2621" y="623"/>
                            </a:lnTo>
                            <a:lnTo>
                              <a:pt x="2616" y="619"/>
                            </a:lnTo>
                            <a:lnTo>
                              <a:pt x="2616" y="615"/>
                            </a:lnTo>
                            <a:lnTo>
                              <a:pt x="2616" y="612"/>
                            </a:lnTo>
                            <a:lnTo>
                              <a:pt x="2619" y="607"/>
                            </a:lnTo>
                            <a:lnTo>
                              <a:pt x="2620" y="603"/>
                            </a:lnTo>
                            <a:lnTo>
                              <a:pt x="2625" y="594"/>
                            </a:lnTo>
                            <a:lnTo>
                              <a:pt x="2632" y="585"/>
                            </a:lnTo>
                            <a:lnTo>
                              <a:pt x="2640" y="577"/>
                            </a:lnTo>
                            <a:lnTo>
                              <a:pt x="2649" y="571"/>
                            </a:lnTo>
                            <a:lnTo>
                              <a:pt x="2657" y="565"/>
                            </a:lnTo>
                            <a:lnTo>
                              <a:pt x="2664" y="563"/>
                            </a:lnTo>
                            <a:lnTo>
                              <a:pt x="2668" y="552"/>
                            </a:lnTo>
                            <a:lnTo>
                              <a:pt x="2671" y="544"/>
                            </a:lnTo>
                            <a:lnTo>
                              <a:pt x="2675" y="537"/>
                            </a:lnTo>
                            <a:lnTo>
                              <a:pt x="2681" y="534"/>
                            </a:lnTo>
                            <a:lnTo>
                              <a:pt x="2685" y="530"/>
                            </a:lnTo>
                            <a:lnTo>
                              <a:pt x="2691" y="530"/>
                            </a:lnTo>
                            <a:lnTo>
                              <a:pt x="2698" y="530"/>
                            </a:lnTo>
                            <a:lnTo>
                              <a:pt x="2704" y="532"/>
                            </a:lnTo>
                            <a:lnTo>
                              <a:pt x="2718" y="537"/>
                            </a:lnTo>
                            <a:lnTo>
                              <a:pt x="2733" y="543"/>
                            </a:lnTo>
                            <a:lnTo>
                              <a:pt x="2741" y="546"/>
                            </a:lnTo>
                            <a:lnTo>
                              <a:pt x="2749" y="548"/>
                            </a:lnTo>
                            <a:lnTo>
                              <a:pt x="2758" y="549"/>
                            </a:lnTo>
                            <a:lnTo>
                              <a:pt x="2766" y="549"/>
                            </a:lnTo>
                            <a:lnTo>
                              <a:pt x="2776" y="549"/>
                            </a:lnTo>
                            <a:lnTo>
                              <a:pt x="2786" y="548"/>
                            </a:lnTo>
                            <a:lnTo>
                              <a:pt x="2796" y="547"/>
                            </a:lnTo>
                            <a:lnTo>
                              <a:pt x="2806" y="545"/>
                            </a:lnTo>
                            <a:lnTo>
                              <a:pt x="2815" y="542"/>
                            </a:lnTo>
                            <a:lnTo>
                              <a:pt x="2825" y="538"/>
                            </a:lnTo>
                            <a:lnTo>
                              <a:pt x="2832" y="534"/>
                            </a:lnTo>
                            <a:lnTo>
                              <a:pt x="2841" y="528"/>
                            </a:lnTo>
                            <a:lnTo>
                              <a:pt x="2848" y="523"/>
                            </a:lnTo>
                            <a:lnTo>
                              <a:pt x="2853" y="515"/>
                            </a:lnTo>
                            <a:lnTo>
                              <a:pt x="2858" y="508"/>
                            </a:lnTo>
                            <a:lnTo>
                              <a:pt x="2860" y="499"/>
                            </a:lnTo>
                            <a:lnTo>
                              <a:pt x="2862" y="490"/>
                            </a:lnTo>
                            <a:lnTo>
                              <a:pt x="2861" y="480"/>
                            </a:lnTo>
                            <a:lnTo>
                              <a:pt x="2859" y="470"/>
                            </a:lnTo>
                            <a:lnTo>
                              <a:pt x="2853" y="458"/>
                            </a:lnTo>
                            <a:lnTo>
                              <a:pt x="2848" y="449"/>
                            </a:lnTo>
                            <a:lnTo>
                              <a:pt x="2840" y="441"/>
                            </a:lnTo>
                            <a:lnTo>
                              <a:pt x="2830" y="433"/>
                            </a:lnTo>
                            <a:lnTo>
                              <a:pt x="2820" y="426"/>
                            </a:lnTo>
                            <a:lnTo>
                              <a:pt x="2798" y="413"/>
                            </a:lnTo>
                            <a:lnTo>
                              <a:pt x="2778" y="400"/>
                            </a:lnTo>
                            <a:lnTo>
                              <a:pt x="2764" y="391"/>
                            </a:lnTo>
                            <a:lnTo>
                              <a:pt x="2750" y="381"/>
                            </a:lnTo>
                            <a:lnTo>
                              <a:pt x="2737" y="370"/>
                            </a:lnTo>
                            <a:lnTo>
                              <a:pt x="2723" y="357"/>
                            </a:lnTo>
                            <a:lnTo>
                              <a:pt x="2711" y="345"/>
                            </a:lnTo>
                            <a:lnTo>
                              <a:pt x="2699" y="330"/>
                            </a:lnTo>
                            <a:lnTo>
                              <a:pt x="2689" y="317"/>
                            </a:lnTo>
                            <a:lnTo>
                              <a:pt x="2680" y="304"/>
                            </a:lnTo>
                            <a:lnTo>
                              <a:pt x="2677" y="296"/>
                            </a:lnTo>
                            <a:lnTo>
                              <a:pt x="2675" y="287"/>
                            </a:lnTo>
                            <a:lnTo>
                              <a:pt x="2675" y="278"/>
                            </a:lnTo>
                            <a:lnTo>
                              <a:pt x="2678" y="269"/>
                            </a:lnTo>
                            <a:lnTo>
                              <a:pt x="2684" y="251"/>
                            </a:lnTo>
                            <a:lnTo>
                              <a:pt x="2693" y="233"/>
                            </a:lnTo>
                            <a:lnTo>
                              <a:pt x="2698" y="225"/>
                            </a:lnTo>
                            <a:lnTo>
                              <a:pt x="2701" y="216"/>
                            </a:lnTo>
                            <a:lnTo>
                              <a:pt x="2703" y="207"/>
                            </a:lnTo>
                            <a:lnTo>
                              <a:pt x="2704" y="199"/>
                            </a:lnTo>
                            <a:lnTo>
                              <a:pt x="2704" y="190"/>
                            </a:lnTo>
                            <a:lnTo>
                              <a:pt x="2702" y="182"/>
                            </a:lnTo>
                            <a:lnTo>
                              <a:pt x="2701" y="179"/>
                            </a:lnTo>
                            <a:lnTo>
                              <a:pt x="2698" y="176"/>
                            </a:lnTo>
                            <a:lnTo>
                              <a:pt x="2695" y="172"/>
                            </a:lnTo>
                            <a:lnTo>
                              <a:pt x="2691" y="169"/>
                            </a:lnTo>
                            <a:lnTo>
                              <a:pt x="2688" y="164"/>
                            </a:lnTo>
                            <a:lnTo>
                              <a:pt x="2681" y="157"/>
                            </a:lnTo>
                            <a:lnTo>
                              <a:pt x="2678" y="153"/>
                            </a:lnTo>
                            <a:lnTo>
                              <a:pt x="2675" y="151"/>
                            </a:lnTo>
                            <a:lnTo>
                              <a:pt x="2673" y="151"/>
                            </a:lnTo>
                            <a:lnTo>
                              <a:pt x="2672" y="151"/>
                            </a:lnTo>
                            <a:lnTo>
                              <a:pt x="2672" y="152"/>
                            </a:lnTo>
                            <a:lnTo>
                              <a:pt x="2671" y="153"/>
                            </a:lnTo>
                            <a:lnTo>
                              <a:pt x="2669" y="153"/>
                            </a:lnTo>
                            <a:lnTo>
                              <a:pt x="2667" y="157"/>
                            </a:lnTo>
                            <a:lnTo>
                              <a:pt x="2664" y="160"/>
                            </a:lnTo>
                            <a:lnTo>
                              <a:pt x="2661" y="166"/>
                            </a:lnTo>
                            <a:lnTo>
                              <a:pt x="2654" y="178"/>
                            </a:lnTo>
                            <a:lnTo>
                              <a:pt x="2648" y="193"/>
                            </a:lnTo>
                            <a:lnTo>
                              <a:pt x="2640" y="209"/>
                            </a:lnTo>
                            <a:lnTo>
                              <a:pt x="2632" y="225"/>
                            </a:lnTo>
                            <a:lnTo>
                              <a:pt x="2625" y="237"/>
                            </a:lnTo>
                            <a:lnTo>
                              <a:pt x="2619" y="245"/>
                            </a:lnTo>
                            <a:lnTo>
                              <a:pt x="2612" y="250"/>
                            </a:lnTo>
                            <a:lnTo>
                              <a:pt x="2604" y="253"/>
                            </a:lnTo>
                            <a:lnTo>
                              <a:pt x="2596" y="257"/>
                            </a:lnTo>
                            <a:lnTo>
                              <a:pt x="2590" y="258"/>
                            </a:lnTo>
                            <a:lnTo>
                              <a:pt x="2574" y="259"/>
                            </a:lnTo>
                            <a:lnTo>
                              <a:pt x="2560" y="258"/>
                            </a:lnTo>
                            <a:lnTo>
                              <a:pt x="2544" y="258"/>
                            </a:lnTo>
                            <a:lnTo>
                              <a:pt x="2530" y="258"/>
                            </a:lnTo>
                            <a:lnTo>
                              <a:pt x="2523" y="260"/>
                            </a:lnTo>
                            <a:lnTo>
                              <a:pt x="2516" y="262"/>
                            </a:lnTo>
                            <a:lnTo>
                              <a:pt x="2510" y="266"/>
                            </a:lnTo>
                            <a:lnTo>
                              <a:pt x="2504" y="271"/>
                            </a:lnTo>
                            <a:lnTo>
                              <a:pt x="2499" y="278"/>
                            </a:lnTo>
                            <a:lnTo>
                              <a:pt x="2492" y="285"/>
                            </a:lnTo>
                            <a:lnTo>
                              <a:pt x="2486" y="294"/>
                            </a:lnTo>
                            <a:lnTo>
                              <a:pt x="2481" y="302"/>
                            </a:lnTo>
                            <a:lnTo>
                              <a:pt x="2476" y="311"/>
                            </a:lnTo>
                            <a:lnTo>
                              <a:pt x="2472" y="320"/>
                            </a:lnTo>
                            <a:lnTo>
                              <a:pt x="2468" y="328"/>
                            </a:lnTo>
                            <a:lnTo>
                              <a:pt x="2466" y="336"/>
                            </a:lnTo>
                            <a:lnTo>
                              <a:pt x="2456" y="337"/>
                            </a:lnTo>
                            <a:lnTo>
                              <a:pt x="2450" y="337"/>
                            </a:lnTo>
                            <a:lnTo>
                              <a:pt x="2445" y="334"/>
                            </a:lnTo>
                            <a:lnTo>
                              <a:pt x="2442" y="330"/>
                            </a:lnTo>
                            <a:lnTo>
                              <a:pt x="2435" y="318"/>
                            </a:lnTo>
                            <a:lnTo>
                              <a:pt x="2428" y="300"/>
                            </a:lnTo>
                            <a:lnTo>
                              <a:pt x="2412" y="221"/>
                            </a:lnTo>
                            <a:lnTo>
                              <a:pt x="2405" y="231"/>
                            </a:lnTo>
                            <a:lnTo>
                              <a:pt x="2395" y="245"/>
                            </a:lnTo>
                            <a:lnTo>
                              <a:pt x="2388" y="250"/>
                            </a:lnTo>
                            <a:lnTo>
                              <a:pt x="2383" y="255"/>
                            </a:lnTo>
                            <a:lnTo>
                              <a:pt x="2381" y="257"/>
                            </a:lnTo>
                            <a:lnTo>
                              <a:pt x="2377" y="258"/>
                            </a:lnTo>
                            <a:lnTo>
                              <a:pt x="2375" y="258"/>
                            </a:lnTo>
                            <a:lnTo>
                              <a:pt x="2372" y="258"/>
                            </a:lnTo>
                            <a:lnTo>
                              <a:pt x="2365" y="256"/>
                            </a:lnTo>
                            <a:lnTo>
                              <a:pt x="2358" y="252"/>
                            </a:lnTo>
                            <a:lnTo>
                              <a:pt x="2354" y="248"/>
                            </a:lnTo>
                            <a:lnTo>
                              <a:pt x="2349" y="245"/>
                            </a:lnTo>
                            <a:lnTo>
                              <a:pt x="2344" y="237"/>
                            </a:lnTo>
                            <a:lnTo>
                              <a:pt x="2339" y="230"/>
                            </a:lnTo>
                            <a:lnTo>
                              <a:pt x="2337" y="228"/>
                            </a:lnTo>
                            <a:lnTo>
                              <a:pt x="2335" y="227"/>
                            </a:lnTo>
                            <a:lnTo>
                              <a:pt x="2332" y="228"/>
                            </a:lnTo>
                            <a:lnTo>
                              <a:pt x="2328" y="229"/>
                            </a:lnTo>
                            <a:lnTo>
                              <a:pt x="2323" y="232"/>
                            </a:lnTo>
                            <a:lnTo>
                              <a:pt x="2317" y="237"/>
                            </a:lnTo>
                            <a:lnTo>
                              <a:pt x="2310" y="243"/>
                            </a:lnTo>
                            <a:lnTo>
                              <a:pt x="2302" y="252"/>
                            </a:lnTo>
                            <a:lnTo>
                              <a:pt x="2295" y="259"/>
                            </a:lnTo>
                            <a:lnTo>
                              <a:pt x="2288" y="266"/>
                            </a:lnTo>
                            <a:lnTo>
                              <a:pt x="2280" y="271"/>
                            </a:lnTo>
                            <a:lnTo>
                              <a:pt x="2273" y="276"/>
                            </a:lnTo>
                            <a:lnTo>
                              <a:pt x="2264" y="280"/>
                            </a:lnTo>
                            <a:lnTo>
                              <a:pt x="2255" y="285"/>
                            </a:lnTo>
                            <a:lnTo>
                              <a:pt x="2246" y="288"/>
                            </a:lnTo>
                            <a:lnTo>
                              <a:pt x="2237" y="291"/>
                            </a:lnTo>
                            <a:lnTo>
                              <a:pt x="2218" y="296"/>
                            </a:lnTo>
                            <a:lnTo>
                              <a:pt x="2199" y="299"/>
                            </a:lnTo>
                            <a:lnTo>
                              <a:pt x="2179" y="300"/>
                            </a:lnTo>
                            <a:lnTo>
                              <a:pt x="2160" y="298"/>
                            </a:lnTo>
                            <a:lnTo>
                              <a:pt x="2151" y="297"/>
                            </a:lnTo>
                            <a:lnTo>
                              <a:pt x="2142" y="295"/>
                            </a:lnTo>
                            <a:lnTo>
                              <a:pt x="2134" y="292"/>
                            </a:lnTo>
                            <a:lnTo>
                              <a:pt x="2126" y="289"/>
                            </a:lnTo>
                            <a:lnTo>
                              <a:pt x="2118" y="285"/>
                            </a:lnTo>
                            <a:lnTo>
                              <a:pt x="2110" y="280"/>
                            </a:lnTo>
                            <a:lnTo>
                              <a:pt x="2102" y="276"/>
                            </a:lnTo>
                            <a:lnTo>
                              <a:pt x="2097" y="270"/>
                            </a:lnTo>
                            <a:lnTo>
                              <a:pt x="2090" y="263"/>
                            </a:lnTo>
                            <a:lnTo>
                              <a:pt x="2086" y="257"/>
                            </a:lnTo>
                            <a:lnTo>
                              <a:pt x="2080" y="249"/>
                            </a:lnTo>
                            <a:lnTo>
                              <a:pt x="2077" y="241"/>
                            </a:lnTo>
                            <a:lnTo>
                              <a:pt x="2073" y="232"/>
                            </a:lnTo>
                            <a:lnTo>
                              <a:pt x="2071" y="223"/>
                            </a:lnTo>
                            <a:lnTo>
                              <a:pt x="2070" y="213"/>
                            </a:lnTo>
                            <a:lnTo>
                              <a:pt x="2070" y="203"/>
                            </a:lnTo>
                            <a:lnTo>
                              <a:pt x="2069" y="202"/>
                            </a:lnTo>
                            <a:lnTo>
                              <a:pt x="2048" y="201"/>
                            </a:lnTo>
                            <a:lnTo>
                              <a:pt x="2029" y="199"/>
                            </a:lnTo>
                            <a:lnTo>
                              <a:pt x="2011" y="196"/>
                            </a:lnTo>
                            <a:lnTo>
                              <a:pt x="1996" y="191"/>
                            </a:lnTo>
                            <a:lnTo>
                              <a:pt x="1981" y="186"/>
                            </a:lnTo>
                            <a:lnTo>
                              <a:pt x="1969" y="179"/>
                            </a:lnTo>
                            <a:lnTo>
                              <a:pt x="1958" y="173"/>
                            </a:lnTo>
                            <a:lnTo>
                              <a:pt x="1948" y="166"/>
                            </a:lnTo>
                            <a:lnTo>
                              <a:pt x="1922" y="141"/>
                            </a:lnTo>
                            <a:lnTo>
                              <a:pt x="1912" y="130"/>
                            </a:lnTo>
                            <a:lnTo>
                              <a:pt x="1911" y="128"/>
                            </a:lnTo>
                            <a:lnTo>
                              <a:pt x="1909" y="127"/>
                            </a:lnTo>
                            <a:lnTo>
                              <a:pt x="1907" y="127"/>
                            </a:lnTo>
                            <a:lnTo>
                              <a:pt x="1903" y="128"/>
                            </a:lnTo>
                            <a:lnTo>
                              <a:pt x="1897" y="130"/>
                            </a:lnTo>
                            <a:lnTo>
                              <a:pt x="1889" y="134"/>
                            </a:lnTo>
                            <a:lnTo>
                              <a:pt x="1873" y="144"/>
                            </a:lnTo>
                            <a:lnTo>
                              <a:pt x="1862" y="151"/>
                            </a:lnTo>
                            <a:lnTo>
                              <a:pt x="1851" y="158"/>
                            </a:lnTo>
                            <a:lnTo>
                              <a:pt x="1839" y="167"/>
                            </a:lnTo>
                            <a:lnTo>
                              <a:pt x="1826" y="174"/>
                            </a:lnTo>
                            <a:lnTo>
                              <a:pt x="1816" y="180"/>
                            </a:lnTo>
                            <a:lnTo>
                              <a:pt x="1819" y="187"/>
                            </a:lnTo>
                            <a:lnTo>
                              <a:pt x="1821" y="191"/>
                            </a:lnTo>
                            <a:lnTo>
                              <a:pt x="1823" y="196"/>
                            </a:lnTo>
                            <a:lnTo>
                              <a:pt x="1826" y="199"/>
                            </a:lnTo>
                            <a:lnTo>
                              <a:pt x="1832" y="203"/>
                            </a:lnTo>
                            <a:lnTo>
                              <a:pt x="1838" y="207"/>
                            </a:lnTo>
                            <a:lnTo>
                              <a:pt x="1840" y="208"/>
                            </a:lnTo>
                            <a:lnTo>
                              <a:pt x="1842" y="211"/>
                            </a:lnTo>
                            <a:lnTo>
                              <a:pt x="1843" y="213"/>
                            </a:lnTo>
                            <a:lnTo>
                              <a:pt x="1844" y="218"/>
                            </a:lnTo>
                            <a:lnTo>
                              <a:pt x="1844" y="222"/>
                            </a:lnTo>
                            <a:lnTo>
                              <a:pt x="1843" y="229"/>
                            </a:lnTo>
                            <a:lnTo>
                              <a:pt x="1841" y="237"/>
                            </a:lnTo>
                            <a:lnTo>
                              <a:pt x="1838" y="247"/>
                            </a:lnTo>
                            <a:lnTo>
                              <a:pt x="1835" y="257"/>
                            </a:lnTo>
                            <a:lnTo>
                              <a:pt x="1833" y="267"/>
                            </a:lnTo>
                            <a:lnTo>
                              <a:pt x="1832" y="276"/>
                            </a:lnTo>
                            <a:lnTo>
                              <a:pt x="1831" y="284"/>
                            </a:lnTo>
                            <a:lnTo>
                              <a:pt x="1831" y="298"/>
                            </a:lnTo>
                            <a:lnTo>
                              <a:pt x="1831" y="310"/>
                            </a:lnTo>
                            <a:lnTo>
                              <a:pt x="1831" y="317"/>
                            </a:lnTo>
                            <a:lnTo>
                              <a:pt x="1830" y="322"/>
                            </a:lnTo>
                            <a:lnTo>
                              <a:pt x="1826" y="329"/>
                            </a:lnTo>
                            <a:lnTo>
                              <a:pt x="1823" y="335"/>
                            </a:lnTo>
                            <a:lnTo>
                              <a:pt x="1819" y="341"/>
                            </a:lnTo>
                            <a:lnTo>
                              <a:pt x="1811" y="349"/>
                            </a:lnTo>
                            <a:lnTo>
                              <a:pt x="1803" y="357"/>
                            </a:lnTo>
                            <a:lnTo>
                              <a:pt x="1792" y="365"/>
                            </a:lnTo>
                            <a:lnTo>
                              <a:pt x="1764" y="384"/>
                            </a:lnTo>
                            <a:lnTo>
                              <a:pt x="1740" y="398"/>
                            </a:lnTo>
                            <a:lnTo>
                              <a:pt x="1717" y="409"/>
                            </a:lnTo>
                            <a:lnTo>
                              <a:pt x="1697" y="420"/>
                            </a:lnTo>
                            <a:lnTo>
                              <a:pt x="1687" y="426"/>
                            </a:lnTo>
                            <a:lnTo>
                              <a:pt x="1678" y="433"/>
                            </a:lnTo>
                            <a:lnTo>
                              <a:pt x="1668" y="439"/>
                            </a:lnTo>
                            <a:lnTo>
                              <a:pt x="1659" y="447"/>
                            </a:lnTo>
                            <a:lnTo>
                              <a:pt x="1649" y="456"/>
                            </a:lnTo>
                            <a:lnTo>
                              <a:pt x="1641" y="466"/>
                            </a:lnTo>
                            <a:lnTo>
                              <a:pt x="1631" y="478"/>
                            </a:lnTo>
                            <a:lnTo>
                              <a:pt x="1619" y="493"/>
                            </a:lnTo>
                            <a:lnTo>
                              <a:pt x="1615" y="497"/>
                            </a:lnTo>
                            <a:lnTo>
                              <a:pt x="1611" y="500"/>
                            </a:lnTo>
                            <a:lnTo>
                              <a:pt x="1605" y="504"/>
                            </a:lnTo>
                            <a:lnTo>
                              <a:pt x="1598" y="507"/>
                            </a:lnTo>
                            <a:lnTo>
                              <a:pt x="1593" y="510"/>
                            </a:lnTo>
                            <a:lnTo>
                              <a:pt x="1586" y="514"/>
                            </a:lnTo>
                            <a:lnTo>
                              <a:pt x="1582" y="517"/>
                            </a:lnTo>
                            <a:lnTo>
                              <a:pt x="1578" y="522"/>
                            </a:lnTo>
                            <a:lnTo>
                              <a:pt x="1573" y="535"/>
                            </a:lnTo>
                            <a:lnTo>
                              <a:pt x="1564" y="557"/>
                            </a:lnTo>
                            <a:lnTo>
                              <a:pt x="1554" y="584"/>
                            </a:lnTo>
                            <a:lnTo>
                              <a:pt x="1540" y="609"/>
                            </a:lnTo>
                            <a:lnTo>
                              <a:pt x="1534" y="621"/>
                            </a:lnTo>
                            <a:lnTo>
                              <a:pt x="1526" y="629"/>
                            </a:lnTo>
                            <a:lnTo>
                              <a:pt x="1523" y="633"/>
                            </a:lnTo>
                            <a:lnTo>
                              <a:pt x="1518" y="636"/>
                            </a:lnTo>
                            <a:lnTo>
                              <a:pt x="1515" y="638"/>
                            </a:lnTo>
                            <a:lnTo>
                              <a:pt x="1510" y="639"/>
                            </a:lnTo>
                            <a:lnTo>
                              <a:pt x="1507" y="639"/>
                            </a:lnTo>
                            <a:lnTo>
                              <a:pt x="1503" y="639"/>
                            </a:lnTo>
                            <a:lnTo>
                              <a:pt x="1498" y="637"/>
                            </a:lnTo>
                            <a:lnTo>
                              <a:pt x="1494" y="634"/>
                            </a:lnTo>
                            <a:lnTo>
                              <a:pt x="1490" y="629"/>
                            </a:lnTo>
                            <a:lnTo>
                              <a:pt x="1486" y="624"/>
                            </a:lnTo>
                            <a:lnTo>
                              <a:pt x="1481" y="617"/>
                            </a:lnTo>
                            <a:lnTo>
                              <a:pt x="1477" y="609"/>
                            </a:lnTo>
                            <a:lnTo>
                              <a:pt x="1473" y="602"/>
                            </a:lnTo>
                            <a:lnTo>
                              <a:pt x="1467" y="594"/>
                            </a:lnTo>
                            <a:lnTo>
                              <a:pt x="1461" y="586"/>
                            </a:lnTo>
                            <a:lnTo>
                              <a:pt x="1455" y="579"/>
                            </a:lnTo>
                            <a:lnTo>
                              <a:pt x="1448" y="573"/>
                            </a:lnTo>
                            <a:lnTo>
                              <a:pt x="1443" y="566"/>
                            </a:lnTo>
                            <a:lnTo>
                              <a:pt x="1438" y="559"/>
                            </a:lnTo>
                            <a:lnTo>
                              <a:pt x="1436" y="553"/>
                            </a:lnTo>
                            <a:lnTo>
                              <a:pt x="1434" y="546"/>
                            </a:lnTo>
                            <a:lnTo>
                              <a:pt x="1435" y="539"/>
                            </a:lnTo>
                            <a:lnTo>
                              <a:pt x="1436" y="533"/>
                            </a:lnTo>
                            <a:lnTo>
                              <a:pt x="1438" y="526"/>
                            </a:lnTo>
                            <a:lnTo>
                              <a:pt x="1439" y="520"/>
                            </a:lnTo>
                            <a:lnTo>
                              <a:pt x="1439" y="514"/>
                            </a:lnTo>
                            <a:lnTo>
                              <a:pt x="1438" y="510"/>
                            </a:lnTo>
                            <a:lnTo>
                              <a:pt x="1437" y="506"/>
                            </a:lnTo>
                            <a:lnTo>
                              <a:pt x="1435" y="503"/>
                            </a:lnTo>
                            <a:lnTo>
                              <a:pt x="1431" y="499"/>
                            </a:lnTo>
                            <a:lnTo>
                              <a:pt x="1421" y="490"/>
                            </a:lnTo>
                            <a:lnTo>
                              <a:pt x="1412" y="480"/>
                            </a:lnTo>
                            <a:lnTo>
                              <a:pt x="1408" y="476"/>
                            </a:lnTo>
                            <a:lnTo>
                              <a:pt x="1405" y="470"/>
                            </a:lnTo>
                            <a:lnTo>
                              <a:pt x="1401" y="465"/>
                            </a:lnTo>
                            <a:lnTo>
                              <a:pt x="1398" y="459"/>
                            </a:lnTo>
                            <a:lnTo>
                              <a:pt x="1397" y="455"/>
                            </a:lnTo>
                            <a:lnTo>
                              <a:pt x="1398" y="451"/>
                            </a:lnTo>
                            <a:lnTo>
                              <a:pt x="1400" y="449"/>
                            </a:lnTo>
                            <a:lnTo>
                              <a:pt x="1405" y="448"/>
                            </a:lnTo>
                            <a:lnTo>
                              <a:pt x="1414" y="447"/>
                            </a:lnTo>
                            <a:lnTo>
                              <a:pt x="1422" y="444"/>
                            </a:lnTo>
                            <a:lnTo>
                              <a:pt x="1426" y="441"/>
                            </a:lnTo>
                            <a:lnTo>
                              <a:pt x="1429" y="439"/>
                            </a:lnTo>
                            <a:lnTo>
                              <a:pt x="1431" y="436"/>
                            </a:lnTo>
                            <a:lnTo>
                              <a:pt x="1434" y="431"/>
                            </a:lnTo>
                            <a:lnTo>
                              <a:pt x="1437" y="423"/>
                            </a:lnTo>
                            <a:lnTo>
                              <a:pt x="1439" y="413"/>
                            </a:lnTo>
                            <a:lnTo>
                              <a:pt x="1440" y="403"/>
                            </a:lnTo>
                            <a:lnTo>
                              <a:pt x="1440" y="393"/>
                            </a:lnTo>
                            <a:lnTo>
                              <a:pt x="1439" y="384"/>
                            </a:lnTo>
                            <a:lnTo>
                              <a:pt x="1438" y="376"/>
                            </a:lnTo>
                            <a:lnTo>
                              <a:pt x="1432" y="366"/>
                            </a:lnTo>
                            <a:lnTo>
                              <a:pt x="1428" y="357"/>
                            </a:lnTo>
                            <a:lnTo>
                              <a:pt x="1424" y="349"/>
                            </a:lnTo>
                            <a:lnTo>
                              <a:pt x="1418" y="342"/>
                            </a:lnTo>
                            <a:lnTo>
                              <a:pt x="1412" y="337"/>
                            </a:lnTo>
                            <a:lnTo>
                              <a:pt x="1407" y="332"/>
                            </a:lnTo>
                            <a:lnTo>
                              <a:pt x="1400" y="328"/>
                            </a:lnTo>
                            <a:lnTo>
                              <a:pt x="1395" y="326"/>
                            </a:lnTo>
                            <a:lnTo>
                              <a:pt x="1380" y="320"/>
                            </a:lnTo>
                            <a:lnTo>
                              <a:pt x="1365" y="317"/>
                            </a:lnTo>
                            <a:lnTo>
                              <a:pt x="1347" y="314"/>
                            </a:lnTo>
                            <a:lnTo>
                              <a:pt x="1327" y="309"/>
                            </a:lnTo>
                            <a:lnTo>
                              <a:pt x="1322" y="307"/>
                            </a:lnTo>
                            <a:lnTo>
                              <a:pt x="1317" y="304"/>
                            </a:lnTo>
                            <a:lnTo>
                              <a:pt x="1311" y="299"/>
                            </a:lnTo>
                            <a:lnTo>
                              <a:pt x="1307" y="294"/>
                            </a:lnTo>
                            <a:lnTo>
                              <a:pt x="1302" y="288"/>
                            </a:lnTo>
                            <a:lnTo>
                              <a:pt x="1299" y="281"/>
                            </a:lnTo>
                            <a:lnTo>
                              <a:pt x="1299" y="279"/>
                            </a:lnTo>
                            <a:lnTo>
                              <a:pt x="1299" y="276"/>
                            </a:lnTo>
                            <a:lnTo>
                              <a:pt x="1300" y="273"/>
                            </a:lnTo>
                            <a:lnTo>
                              <a:pt x="1301" y="271"/>
                            </a:lnTo>
                            <a:lnTo>
                              <a:pt x="1308" y="263"/>
                            </a:lnTo>
                            <a:lnTo>
                              <a:pt x="1319" y="251"/>
                            </a:lnTo>
                            <a:lnTo>
                              <a:pt x="1329" y="239"/>
                            </a:lnTo>
                            <a:lnTo>
                              <a:pt x="1331" y="233"/>
                            </a:lnTo>
                            <a:lnTo>
                              <a:pt x="1326" y="229"/>
                            </a:lnTo>
                            <a:lnTo>
                              <a:pt x="1312" y="220"/>
                            </a:lnTo>
                            <a:lnTo>
                              <a:pt x="1299" y="210"/>
                            </a:lnTo>
                            <a:lnTo>
                              <a:pt x="1290" y="203"/>
                            </a:lnTo>
                            <a:lnTo>
                              <a:pt x="1285" y="201"/>
                            </a:lnTo>
                            <a:lnTo>
                              <a:pt x="1280" y="199"/>
                            </a:lnTo>
                            <a:lnTo>
                              <a:pt x="1276" y="196"/>
                            </a:lnTo>
                            <a:lnTo>
                              <a:pt x="1272" y="192"/>
                            </a:lnTo>
                            <a:lnTo>
                              <a:pt x="1269" y="189"/>
                            </a:lnTo>
                            <a:lnTo>
                              <a:pt x="1267" y="184"/>
                            </a:lnTo>
                            <a:lnTo>
                              <a:pt x="1266" y="181"/>
                            </a:lnTo>
                            <a:lnTo>
                              <a:pt x="1264" y="177"/>
                            </a:lnTo>
                            <a:lnTo>
                              <a:pt x="1263" y="167"/>
                            </a:lnTo>
                            <a:lnTo>
                              <a:pt x="1263" y="157"/>
                            </a:lnTo>
                            <a:lnTo>
                              <a:pt x="1264" y="147"/>
                            </a:lnTo>
                            <a:lnTo>
                              <a:pt x="1266" y="136"/>
                            </a:lnTo>
                            <a:lnTo>
                              <a:pt x="1268" y="124"/>
                            </a:lnTo>
                            <a:lnTo>
                              <a:pt x="1270" y="113"/>
                            </a:lnTo>
                            <a:lnTo>
                              <a:pt x="1270" y="102"/>
                            </a:lnTo>
                            <a:lnTo>
                              <a:pt x="1270" y="92"/>
                            </a:lnTo>
                            <a:lnTo>
                              <a:pt x="1268" y="82"/>
                            </a:lnTo>
                            <a:lnTo>
                              <a:pt x="1264" y="73"/>
                            </a:lnTo>
                            <a:lnTo>
                              <a:pt x="1262" y="70"/>
                            </a:lnTo>
                            <a:lnTo>
                              <a:pt x="1258" y="65"/>
                            </a:lnTo>
                            <a:lnTo>
                              <a:pt x="1254" y="62"/>
                            </a:lnTo>
                            <a:lnTo>
                              <a:pt x="1249" y="59"/>
                            </a:lnTo>
                            <a:lnTo>
                              <a:pt x="1239" y="53"/>
                            </a:lnTo>
                            <a:lnTo>
                              <a:pt x="1230" y="51"/>
                            </a:lnTo>
                            <a:lnTo>
                              <a:pt x="1221" y="50"/>
                            </a:lnTo>
                            <a:lnTo>
                              <a:pt x="1213" y="49"/>
                            </a:lnTo>
                            <a:lnTo>
                              <a:pt x="1207" y="47"/>
                            </a:lnTo>
                            <a:lnTo>
                              <a:pt x="1200" y="42"/>
                            </a:lnTo>
                            <a:lnTo>
                              <a:pt x="1197" y="39"/>
                            </a:lnTo>
                            <a:lnTo>
                              <a:pt x="1193" y="34"/>
                            </a:lnTo>
                            <a:lnTo>
                              <a:pt x="1190" y="29"/>
                            </a:lnTo>
                            <a:lnTo>
                              <a:pt x="1187" y="22"/>
                            </a:lnTo>
                            <a:lnTo>
                              <a:pt x="1182" y="15"/>
                            </a:lnTo>
                            <a:lnTo>
                              <a:pt x="1178" y="10"/>
                            </a:lnTo>
                            <a:lnTo>
                              <a:pt x="1172" y="6"/>
                            </a:lnTo>
                            <a:lnTo>
                              <a:pt x="1165" y="4"/>
                            </a:lnTo>
                            <a:lnTo>
                              <a:pt x="1151" y="2"/>
                            </a:lnTo>
                            <a:lnTo>
                              <a:pt x="1135" y="0"/>
                            </a:lnTo>
                            <a:lnTo>
                              <a:pt x="1131" y="0"/>
                            </a:lnTo>
                            <a:lnTo>
                              <a:pt x="1128" y="2"/>
                            </a:lnTo>
                            <a:lnTo>
                              <a:pt x="1123" y="4"/>
                            </a:lnTo>
                            <a:lnTo>
                              <a:pt x="1120" y="9"/>
                            </a:lnTo>
                            <a:lnTo>
                              <a:pt x="1111" y="21"/>
                            </a:lnTo>
                            <a:lnTo>
                              <a:pt x="1103" y="35"/>
                            </a:lnTo>
                            <a:lnTo>
                              <a:pt x="1095" y="50"/>
                            </a:lnTo>
                            <a:lnTo>
                              <a:pt x="1089" y="64"/>
                            </a:lnTo>
                            <a:lnTo>
                              <a:pt x="1084" y="78"/>
                            </a:lnTo>
                            <a:lnTo>
                              <a:pt x="1082" y="87"/>
                            </a:lnTo>
                            <a:lnTo>
                              <a:pt x="1079" y="97"/>
                            </a:lnTo>
                            <a:lnTo>
                              <a:pt x="1074" y="104"/>
                            </a:lnTo>
                            <a:lnTo>
                              <a:pt x="1068" y="112"/>
                            </a:lnTo>
                            <a:lnTo>
                              <a:pt x="1061" y="120"/>
                            </a:lnTo>
                            <a:lnTo>
                              <a:pt x="1044" y="133"/>
                            </a:lnTo>
                            <a:lnTo>
                              <a:pt x="1030" y="146"/>
                            </a:lnTo>
                            <a:lnTo>
                              <a:pt x="1023" y="151"/>
                            </a:lnTo>
                            <a:lnTo>
                              <a:pt x="1019" y="158"/>
                            </a:lnTo>
                            <a:lnTo>
                              <a:pt x="1015" y="163"/>
                            </a:lnTo>
                            <a:lnTo>
                              <a:pt x="1013" y="169"/>
                            </a:lnTo>
                            <a:lnTo>
                              <a:pt x="1010" y="180"/>
                            </a:lnTo>
                            <a:lnTo>
                              <a:pt x="1005" y="195"/>
                            </a:lnTo>
                            <a:lnTo>
                              <a:pt x="1001" y="206"/>
                            </a:lnTo>
                            <a:lnTo>
                              <a:pt x="994" y="216"/>
                            </a:lnTo>
                            <a:lnTo>
                              <a:pt x="986" y="225"/>
                            </a:lnTo>
                            <a:lnTo>
                              <a:pt x="978" y="235"/>
                            </a:lnTo>
                            <a:lnTo>
                              <a:pt x="973" y="245"/>
                            </a:lnTo>
                            <a:lnTo>
                              <a:pt x="970" y="253"/>
                            </a:lnTo>
                            <a:lnTo>
                              <a:pt x="968" y="259"/>
                            </a:lnTo>
                            <a:lnTo>
                              <a:pt x="968" y="263"/>
                            </a:lnTo>
                            <a:lnTo>
                              <a:pt x="971" y="268"/>
                            </a:lnTo>
                            <a:lnTo>
                              <a:pt x="973" y="273"/>
                            </a:lnTo>
                            <a:lnTo>
                              <a:pt x="987" y="289"/>
                            </a:lnTo>
                            <a:lnTo>
                              <a:pt x="1005" y="306"/>
                            </a:lnTo>
                            <a:lnTo>
                              <a:pt x="1014" y="314"/>
                            </a:lnTo>
                            <a:lnTo>
                              <a:pt x="1022" y="322"/>
                            </a:lnTo>
                            <a:lnTo>
                              <a:pt x="1027" y="331"/>
                            </a:lnTo>
                            <a:lnTo>
                              <a:pt x="1031" y="340"/>
                            </a:lnTo>
                            <a:lnTo>
                              <a:pt x="1023" y="347"/>
                            </a:lnTo>
                            <a:lnTo>
                              <a:pt x="1013" y="354"/>
                            </a:lnTo>
                            <a:lnTo>
                              <a:pt x="1004" y="359"/>
                            </a:lnTo>
                            <a:lnTo>
                              <a:pt x="995" y="365"/>
                            </a:lnTo>
                            <a:lnTo>
                              <a:pt x="983" y="377"/>
                            </a:lnTo>
                            <a:lnTo>
                              <a:pt x="962" y="400"/>
                            </a:lnTo>
                            <a:lnTo>
                              <a:pt x="941" y="423"/>
                            </a:lnTo>
                            <a:lnTo>
                              <a:pt x="931" y="433"/>
                            </a:lnTo>
                            <a:lnTo>
                              <a:pt x="934" y="440"/>
                            </a:lnTo>
                            <a:lnTo>
                              <a:pt x="938" y="447"/>
                            </a:lnTo>
                            <a:lnTo>
                              <a:pt x="944" y="449"/>
                            </a:lnTo>
                            <a:lnTo>
                              <a:pt x="950" y="450"/>
                            </a:lnTo>
                            <a:lnTo>
                              <a:pt x="956" y="451"/>
                            </a:lnTo>
                            <a:lnTo>
                              <a:pt x="963" y="451"/>
                            </a:lnTo>
                            <a:lnTo>
                              <a:pt x="977" y="451"/>
                            </a:lnTo>
                            <a:lnTo>
                              <a:pt x="992" y="450"/>
                            </a:lnTo>
                            <a:lnTo>
                              <a:pt x="1016" y="447"/>
                            </a:lnTo>
                            <a:lnTo>
                              <a:pt x="1027" y="447"/>
                            </a:lnTo>
                            <a:lnTo>
                              <a:pt x="1040" y="455"/>
                            </a:lnTo>
                            <a:lnTo>
                              <a:pt x="1051" y="463"/>
                            </a:lnTo>
                            <a:lnTo>
                              <a:pt x="1043" y="475"/>
                            </a:lnTo>
                            <a:lnTo>
                              <a:pt x="1033" y="489"/>
                            </a:lnTo>
                            <a:lnTo>
                              <a:pt x="1031" y="499"/>
                            </a:lnTo>
                            <a:lnTo>
                              <a:pt x="1027" y="508"/>
                            </a:lnTo>
                            <a:lnTo>
                              <a:pt x="1025" y="514"/>
                            </a:lnTo>
                            <a:lnTo>
                              <a:pt x="1022" y="519"/>
                            </a:lnTo>
                            <a:lnTo>
                              <a:pt x="1013" y="527"/>
                            </a:lnTo>
                            <a:lnTo>
                              <a:pt x="999" y="539"/>
                            </a:lnTo>
                            <a:lnTo>
                              <a:pt x="992" y="545"/>
                            </a:lnTo>
                            <a:lnTo>
                              <a:pt x="985" y="548"/>
                            </a:lnTo>
                            <a:lnTo>
                              <a:pt x="978" y="549"/>
                            </a:lnTo>
                            <a:lnTo>
                              <a:pt x="973" y="552"/>
                            </a:lnTo>
                            <a:lnTo>
                              <a:pt x="962" y="552"/>
                            </a:lnTo>
                            <a:lnTo>
                              <a:pt x="952" y="552"/>
                            </a:lnTo>
                            <a:lnTo>
                              <a:pt x="947" y="553"/>
                            </a:lnTo>
                            <a:lnTo>
                              <a:pt x="943" y="554"/>
                            </a:lnTo>
                            <a:lnTo>
                              <a:pt x="938" y="556"/>
                            </a:lnTo>
                            <a:lnTo>
                              <a:pt x="934" y="559"/>
                            </a:lnTo>
                            <a:lnTo>
                              <a:pt x="931" y="565"/>
                            </a:lnTo>
                            <a:lnTo>
                              <a:pt x="927" y="572"/>
                            </a:lnTo>
                            <a:lnTo>
                              <a:pt x="924" y="579"/>
                            </a:lnTo>
                            <a:lnTo>
                              <a:pt x="921" y="591"/>
                            </a:lnTo>
                            <a:lnTo>
                              <a:pt x="917" y="606"/>
                            </a:lnTo>
                            <a:lnTo>
                              <a:pt x="915" y="623"/>
                            </a:lnTo>
                            <a:lnTo>
                              <a:pt x="913" y="633"/>
                            </a:lnTo>
                            <a:lnTo>
                              <a:pt x="908" y="643"/>
                            </a:lnTo>
                            <a:lnTo>
                              <a:pt x="907" y="647"/>
                            </a:lnTo>
                            <a:lnTo>
                              <a:pt x="906" y="652"/>
                            </a:lnTo>
                            <a:lnTo>
                              <a:pt x="906" y="655"/>
                            </a:lnTo>
                            <a:lnTo>
                              <a:pt x="908" y="660"/>
                            </a:lnTo>
                            <a:lnTo>
                              <a:pt x="915" y="665"/>
                            </a:lnTo>
                            <a:lnTo>
                              <a:pt x="924" y="673"/>
                            </a:lnTo>
                            <a:lnTo>
                              <a:pt x="928" y="677"/>
                            </a:lnTo>
                            <a:lnTo>
                              <a:pt x="932" y="682"/>
                            </a:lnTo>
                            <a:lnTo>
                              <a:pt x="934" y="685"/>
                            </a:lnTo>
                            <a:lnTo>
                              <a:pt x="934" y="690"/>
                            </a:lnTo>
                            <a:lnTo>
                              <a:pt x="926" y="692"/>
                            </a:lnTo>
                            <a:lnTo>
                              <a:pt x="920" y="695"/>
                            </a:lnTo>
                            <a:lnTo>
                              <a:pt x="913" y="698"/>
                            </a:lnTo>
                            <a:lnTo>
                              <a:pt x="907" y="702"/>
                            </a:lnTo>
                            <a:lnTo>
                              <a:pt x="903" y="706"/>
                            </a:lnTo>
                            <a:lnTo>
                              <a:pt x="899" y="712"/>
                            </a:lnTo>
                            <a:lnTo>
                              <a:pt x="896" y="716"/>
                            </a:lnTo>
                            <a:lnTo>
                              <a:pt x="894" y="722"/>
                            </a:lnTo>
                            <a:lnTo>
                              <a:pt x="893" y="727"/>
                            </a:lnTo>
                            <a:lnTo>
                              <a:pt x="892" y="734"/>
                            </a:lnTo>
                            <a:lnTo>
                              <a:pt x="893" y="740"/>
                            </a:lnTo>
                            <a:lnTo>
                              <a:pt x="894" y="745"/>
                            </a:lnTo>
                            <a:lnTo>
                              <a:pt x="896" y="752"/>
                            </a:lnTo>
                            <a:lnTo>
                              <a:pt x="899" y="759"/>
                            </a:lnTo>
                            <a:lnTo>
                              <a:pt x="904" y="764"/>
                            </a:lnTo>
                            <a:lnTo>
                              <a:pt x="908" y="770"/>
                            </a:lnTo>
                            <a:lnTo>
                              <a:pt x="914" y="775"/>
                            </a:lnTo>
                            <a:lnTo>
                              <a:pt x="921" y="780"/>
                            </a:lnTo>
                            <a:lnTo>
                              <a:pt x="927" y="783"/>
                            </a:lnTo>
                            <a:lnTo>
                              <a:pt x="935" y="785"/>
                            </a:lnTo>
                            <a:lnTo>
                              <a:pt x="951" y="789"/>
                            </a:lnTo>
                            <a:lnTo>
                              <a:pt x="966" y="792"/>
                            </a:lnTo>
                            <a:lnTo>
                              <a:pt x="974" y="794"/>
                            </a:lnTo>
                            <a:lnTo>
                              <a:pt x="981" y="796"/>
                            </a:lnTo>
                            <a:lnTo>
                              <a:pt x="987" y="800"/>
                            </a:lnTo>
                            <a:lnTo>
                              <a:pt x="994" y="804"/>
                            </a:lnTo>
                            <a:lnTo>
                              <a:pt x="1000" y="810"/>
                            </a:lnTo>
                            <a:lnTo>
                              <a:pt x="1004" y="816"/>
                            </a:lnTo>
                            <a:lnTo>
                              <a:pt x="1007" y="825"/>
                            </a:lnTo>
                            <a:lnTo>
                              <a:pt x="1011" y="835"/>
                            </a:lnTo>
                            <a:lnTo>
                              <a:pt x="1012" y="843"/>
                            </a:lnTo>
                            <a:lnTo>
                              <a:pt x="1013" y="849"/>
                            </a:lnTo>
                            <a:lnTo>
                              <a:pt x="1013" y="853"/>
                            </a:lnTo>
                            <a:lnTo>
                              <a:pt x="1013" y="858"/>
                            </a:lnTo>
                            <a:lnTo>
                              <a:pt x="1012" y="861"/>
                            </a:lnTo>
                            <a:lnTo>
                              <a:pt x="1011" y="863"/>
                            </a:lnTo>
                            <a:lnTo>
                              <a:pt x="1009" y="864"/>
                            </a:lnTo>
                            <a:lnTo>
                              <a:pt x="1006" y="865"/>
                            </a:lnTo>
                            <a:lnTo>
                              <a:pt x="1000" y="865"/>
                            </a:lnTo>
                            <a:lnTo>
                              <a:pt x="993" y="863"/>
                            </a:lnTo>
                            <a:lnTo>
                              <a:pt x="985" y="860"/>
                            </a:lnTo>
                            <a:lnTo>
                              <a:pt x="978" y="855"/>
                            </a:lnTo>
                            <a:lnTo>
                              <a:pt x="971" y="849"/>
                            </a:lnTo>
                            <a:lnTo>
                              <a:pt x="962" y="839"/>
                            </a:lnTo>
                            <a:lnTo>
                              <a:pt x="958" y="835"/>
                            </a:lnTo>
                            <a:lnTo>
                              <a:pt x="956" y="833"/>
                            </a:lnTo>
                            <a:lnTo>
                              <a:pt x="955" y="834"/>
                            </a:lnTo>
                            <a:lnTo>
                              <a:pt x="954" y="840"/>
                            </a:lnTo>
                            <a:lnTo>
                              <a:pt x="953" y="855"/>
                            </a:lnTo>
                            <a:lnTo>
                              <a:pt x="951" y="868"/>
                            </a:lnTo>
                            <a:lnTo>
                              <a:pt x="948" y="875"/>
                            </a:lnTo>
                            <a:lnTo>
                              <a:pt x="947" y="884"/>
                            </a:lnTo>
                            <a:lnTo>
                              <a:pt x="946" y="894"/>
                            </a:lnTo>
                            <a:lnTo>
                              <a:pt x="946" y="903"/>
                            </a:lnTo>
                            <a:lnTo>
                              <a:pt x="946" y="913"/>
                            </a:lnTo>
                            <a:lnTo>
                              <a:pt x="947" y="923"/>
                            </a:lnTo>
                            <a:lnTo>
                              <a:pt x="948" y="932"/>
                            </a:lnTo>
                            <a:lnTo>
                              <a:pt x="951" y="940"/>
                            </a:lnTo>
                            <a:lnTo>
                              <a:pt x="955" y="951"/>
                            </a:lnTo>
                            <a:lnTo>
                              <a:pt x="961" y="961"/>
                            </a:lnTo>
                            <a:lnTo>
                              <a:pt x="964" y="967"/>
                            </a:lnTo>
                            <a:lnTo>
                              <a:pt x="966" y="972"/>
                            </a:lnTo>
                            <a:lnTo>
                              <a:pt x="968" y="978"/>
                            </a:lnTo>
                            <a:lnTo>
                              <a:pt x="968" y="983"/>
                            </a:lnTo>
                            <a:lnTo>
                              <a:pt x="967" y="992"/>
                            </a:lnTo>
                            <a:lnTo>
                              <a:pt x="965" y="1002"/>
                            </a:lnTo>
                            <a:lnTo>
                              <a:pt x="963" y="1008"/>
                            </a:lnTo>
                            <a:lnTo>
                              <a:pt x="963" y="1012"/>
                            </a:lnTo>
                            <a:lnTo>
                              <a:pt x="963" y="1017"/>
                            </a:lnTo>
                            <a:lnTo>
                              <a:pt x="963" y="1021"/>
                            </a:lnTo>
                            <a:lnTo>
                              <a:pt x="966" y="1031"/>
                            </a:lnTo>
                            <a:lnTo>
                              <a:pt x="967" y="1040"/>
                            </a:lnTo>
                            <a:lnTo>
                              <a:pt x="968" y="1047"/>
                            </a:lnTo>
                            <a:lnTo>
                              <a:pt x="967" y="1052"/>
                            </a:lnTo>
                            <a:lnTo>
                              <a:pt x="965" y="1056"/>
                            </a:lnTo>
                            <a:lnTo>
                              <a:pt x="963" y="1058"/>
                            </a:lnTo>
                            <a:lnTo>
                              <a:pt x="960" y="1058"/>
                            </a:lnTo>
                            <a:lnTo>
                              <a:pt x="955" y="1058"/>
                            </a:lnTo>
                            <a:lnTo>
                              <a:pt x="933" y="1053"/>
                            </a:lnTo>
                            <a:lnTo>
                              <a:pt x="910" y="1049"/>
                            </a:lnTo>
                            <a:lnTo>
                              <a:pt x="908" y="1050"/>
                            </a:lnTo>
                            <a:lnTo>
                              <a:pt x="907" y="1050"/>
                            </a:lnTo>
                            <a:lnTo>
                              <a:pt x="905" y="1050"/>
                            </a:lnTo>
                            <a:lnTo>
                              <a:pt x="902" y="1049"/>
                            </a:lnTo>
                            <a:lnTo>
                              <a:pt x="895" y="1046"/>
                            </a:lnTo>
                            <a:lnTo>
                              <a:pt x="886" y="1040"/>
                            </a:lnTo>
                            <a:lnTo>
                              <a:pt x="865" y="1027"/>
                            </a:lnTo>
                            <a:lnTo>
                              <a:pt x="843" y="1013"/>
                            </a:lnTo>
                            <a:lnTo>
                              <a:pt x="833" y="1009"/>
                            </a:lnTo>
                            <a:lnTo>
                              <a:pt x="824" y="1007"/>
                            </a:lnTo>
                            <a:lnTo>
                              <a:pt x="819" y="1007"/>
                            </a:lnTo>
                            <a:lnTo>
                              <a:pt x="815" y="1007"/>
                            </a:lnTo>
                            <a:lnTo>
                              <a:pt x="812" y="1009"/>
                            </a:lnTo>
                            <a:lnTo>
                              <a:pt x="809" y="1011"/>
                            </a:lnTo>
                            <a:lnTo>
                              <a:pt x="807" y="1014"/>
                            </a:lnTo>
                            <a:lnTo>
                              <a:pt x="805" y="1019"/>
                            </a:lnTo>
                            <a:lnTo>
                              <a:pt x="805" y="1024"/>
                            </a:lnTo>
                            <a:lnTo>
                              <a:pt x="805" y="1031"/>
                            </a:lnTo>
                            <a:lnTo>
                              <a:pt x="805" y="1040"/>
                            </a:lnTo>
                            <a:lnTo>
                              <a:pt x="807" y="1050"/>
                            </a:lnTo>
                            <a:lnTo>
                              <a:pt x="809" y="1061"/>
                            </a:lnTo>
                            <a:lnTo>
                              <a:pt x="813" y="1074"/>
                            </a:lnTo>
                            <a:lnTo>
                              <a:pt x="817" y="1088"/>
                            </a:lnTo>
                            <a:lnTo>
                              <a:pt x="819" y="1103"/>
                            </a:lnTo>
                            <a:lnTo>
                              <a:pt x="820" y="1111"/>
                            </a:lnTo>
                            <a:lnTo>
                              <a:pt x="819" y="1119"/>
                            </a:lnTo>
                            <a:lnTo>
                              <a:pt x="818" y="1127"/>
                            </a:lnTo>
                            <a:lnTo>
                              <a:pt x="815" y="1132"/>
                            </a:lnTo>
                            <a:lnTo>
                              <a:pt x="807" y="1143"/>
                            </a:lnTo>
                            <a:lnTo>
                              <a:pt x="798" y="1153"/>
                            </a:lnTo>
                            <a:lnTo>
                              <a:pt x="794" y="1158"/>
                            </a:lnTo>
                            <a:lnTo>
                              <a:pt x="789" y="1162"/>
                            </a:lnTo>
                            <a:lnTo>
                              <a:pt x="784" y="1166"/>
                            </a:lnTo>
                            <a:lnTo>
                              <a:pt x="778" y="1168"/>
                            </a:lnTo>
                            <a:lnTo>
                              <a:pt x="773" y="1170"/>
                            </a:lnTo>
                            <a:lnTo>
                              <a:pt x="767" y="1171"/>
                            </a:lnTo>
                            <a:lnTo>
                              <a:pt x="762" y="1171"/>
                            </a:lnTo>
                            <a:lnTo>
                              <a:pt x="756" y="1170"/>
                            </a:lnTo>
                            <a:lnTo>
                              <a:pt x="750" y="1168"/>
                            </a:lnTo>
                            <a:lnTo>
                              <a:pt x="745" y="1165"/>
                            </a:lnTo>
                            <a:lnTo>
                              <a:pt x="739" y="1159"/>
                            </a:lnTo>
                            <a:lnTo>
                              <a:pt x="734" y="1152"/>
                            </a:lnTo>
                            <a:lnTo>
                              <a:pt x="727" y="1140"/>
                            </a:lnTo>
                            <a:lnTo>
                              <a:pt x="720" y="1131"/>
                            </a:lnTo>
                            <a:lnTo>
                              <a:pt x="715" y="1123"/>
                            </a:lnTo>
                            <a:lnTo>
                              <a:pt x="709" y="1117"/>
                            </a:lnTo>
                            <a:lnTo>
                              <a:pt x="706" y="1115"/>
                            </a:lnTo>
                            <a:lnTo>
                              <a:pt x="703" y="1113"/>
                            </a:lnTo>
                            <a:lnTo>
                              <a:pt x="699" y="1112"/>
                            </a:lnTo>
                            <a:lnTo>
                              <a:pt x="695" y="1111"/>
                            </a:lnTo>
                            <a:lnTo>
                              <a:pt x="685" y="1112"/>
                            </a:lnTo>
                            <a:lnTo>
                              <a:pt x="671" y="1115"/>
                            </a:lnTo>
                            <a:lnTo>
                              <a:pt x="666" y="1116"/>
                            </a:lnTo>
                            <a:lnTo>
                              <a:pt x="661" y="1115"/>
                            </a:lnTo>
                            <a:lnTo>
                              <a:pt x="656" y="1112"/>
                            </a:lnTo>
                            <a:lnTo>
                              <a:pt x="651" y="1109"/>
                            </a:lnTo>
                            <a:lnTo>
                              <a:pt x="642" y="1100"/>
                            </a:lnTo>
                            <a:lnTo>
                              <a:pt x="634" y="1089"/>
                            </a:lnTo>
                            <a:lnTo>
                              <a:pt x="624" y="1077"/>
                            </a:lnTo>
                            <a:lnTo>
                              <a:pt x="615" y="1067"/>
                            </a:lnTo>
                            <a:lnTo>
                              <a:pt x="609" y="1062"/>
                            </a:lnTo>
                            <a:lnTo>
                              <a:pt x="603" y="1060"/>
                            </a:lnTo>
                            <a:lnTo>
                              <a:pt x="598" y="1058"/>
                            </a:lnTo>
                            <a:lnTo>
                              <a:pt x="592" y="1057"/>
                            </a:lnTo>
                            <a:lnTo>
                              <a:pt x="578" y="1060"/>
                            </a:lnTo>
                            <a:lnTo>
                              <a:pt x="563" y="1064"/>
                            </a:lnTo>
                            <a:lnTo>
                              <a:pt x="557" y="1066"/>
                            </a:lnTo>
                            <a:lnTo>
                              <a:pt x="549" y="1066"/>
                            </a:lnTo>
                            <a:lnTo>
                              <a:pt x="546" y="1066"/>
                            </a:lnTo>
                            <a:lnTo>
                              <a:pt x="542" y="1064"/>
                            </a:lnTo>
                            <a:lnTo>
                              <a:pt x="539" y="1062"/>
                            </a:lnTo>
                            <a:lnTo>
                              <a:pt x="535" y="1060"/>
                            </a:lnTo>
                            <a:lnTo>
                              <a:pt x="523" y="1050"/>
                            </a:lnTo>
                            <a:lnTo>
                              <a:pt x="509" y="1039"/>
                            </a:lnTo>
                            <a:lnTo>
                              <a:pt x="502" y="1034"/>
                            </a:lnTo>
                            <a:lnTo>
                              <a:pt x="494" y="1030"/>
                            </a:lnTo>
                            <a:lnTo>
                              <a:pt x="487" y="1028"/>
                            </a:lnTo>
                            <a:lnTo>
                              <a:pt x="480" y="1026"/>
                            </a:lnTo>
                            <a:lnTo>
                              <a:pt x="467" y="1027"/>
                            </a:lnTo>
                            <a:lnTo>
                              <a:pt x="456" y="1029"/>
                            </a:lnTo>
                            <a:lnTo>
                              <a:pt x="444" y="1032"/>
                            </a:lnTo>
                            <a:lnTo>
                              <a:pt x="433" y="1036"/>
                            </a:lnTo>
                            <a:lnTo>
                              <a:pt x="422" y="1039"/>
                            </a:lnTo>
                            <a:lnTo>
                              <a:pt x="411" y="1041"/>
                            </a:lnTo>
                            <a:lnTo>
                              <a:pt x="399" y="1043"/>
                            </a:lnTo>
                            <a:lnTo>
                              <a:pt x="385" y="1043"/>
                            </a:lnTo>
                            <a:lnTo>
                              <a:pt x="381" y="1043"/>
                            </a:lnTo>
                            <a:lnTo>
                              <a:pt x="376" y="1043"/>
                            </a:lnTo>
                            <a:lnTo>
                              <a:pt x="373" y="1046"/>
                            </a:lnTo>
                            <a:lnTo>
                              <a:pt x="371" y="1048"/>
                            </a:lnTo>
                            <a:lnTo>
                              <a:pt x="366" y="1053"/>
                            </a:lnTo>
                            <a:lnTo>
                              <a:pt x="363" y="1060"/>
                            </a:lnTo>
                            <a:lnTo>
                              <a:pt x="360" y="1068"/>
                            </a:lnTo>
                            <a:lnTo>
                              <a:pt x="356" y="1076"/>
                            </a:lnTo>
                            <a:lnTo>
                              <a:pt x="354" y="1079"/>
                            </a:lnTo>
                            <a:lnTo>
                              <a:pt x="351" y="1081"/>
                            </a:lnTo>
                            <a:lnTo>
                              <a:pt x="348" y="1083"/>
                            </a:lnTo>
                            <a:lnTo>
                              <a:pt x="344" y="1086"/>
                            </a:lnTo>
                            <a:lnTo>
                              <a:pt x="332" y="1080"/>
                            </a:lnTo>
                            <a:lnTo>
                              <a:pt x="305" y="1070"/>
                            </a:lnTo>
                            <a:lnTo>
                              <a:pt x="297" y="1068"/>
                            </a:lnTo>
                            <a:lnTo>
                              <a:pt x="291" y="1066"/>
                            </a:lnTo>
                            <a:lnTo>
                              <a:pt x="284" y="1066"/>
                            </a:lnTo>
                            <a:lnTo>
                              <a:pt x="279" y="1064"/>
                            </a:lnTo>
                            <a:lnTo>
                              <a:pt x="274" y="1066"/>
                            </a:lnTo>
                            <a:lnTo>
                              <a:pt x="270" y="1068"/>
                            </a:lnTo>
                            <a:lnTo>
                              <a:pt x="267" y="1071"/>
                            </a:lnTo>
                            <a:lnTo>
                              <a:pt x="266" y="1076"/>
                            </a:lnTo>
                            <a:lnTo>
                              <a:pt x="264" y="1099"/>
                            </a:lnTo>
                            <a:lnTo>
                              <a:pt x="259" y="1135"/>
                            </a:lnTo>
                            <a:lnTo>
                              <a:pt x="255" y="1152"/>
                            </a:lnTo>
                            <a:lnTo>
                              <a:pt x="251" y="1167"/>
                            </a:lnTo>
                            <a:lnTo>
                              <a:pt x="247" y="1172"/>
                            </a:lnTo>
                            <a:lnTo>
                              <a:pt x="244" y="1177"/>
                            </a:lnTo>
                            <a:lnTo>
                              <a:pt x="241" y="1179"/>
                            </a:lnTo>
                            <a:lnTo>
                              <a:pt x="237" y="1180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7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91250" y="2216150"/>
                        <a:ext cx="1322388" cy="1022350"/>
                      </a:xfrm>
                      <a:custGeom>
                        <a:avLst/>
                        <a:gdLst>
                          <a:gd name="T0" fmla="*/ 286 w 3330"/>
                          <a:gd name="T1" fmla="*/ 1416 h 2576"/>
                          <a:gd name="T2" fmla="*/ 234 w 3330"/>
                          <a:gd name="T3" fmla="*/ 1479 h 2576"/>
                          <a:gd name="T4" fmla="*/ 4 w 3330"/>
                          <a:gd name="T5" fmla="*/ 1654 h 2576"/>
                          <a:gd name="T6" fmla="*/ 168 w 3330"/>
                          <a:gd name="T7" fmla="*/ 1712 h 2576"/>
                          <a:gd name="T8" fmla="*/ 270 w 3330"/>
                          <a:gd name="T9" fmla="*/ 1651 h 2576"/>
                          <a:gd name="T10" fmla="*/ 297 w 3330"/>
                          <a:gd name="T11" fmla="*/ 1902 h 2576"/>
                          <a:gd name="T12" fmla="*/ 452 w 3330"/>
                          <a:gd name="T13" fmla="*/ 1909 h 2576"/>
                          <a:gd name="T14" fmla="*/ 709 w 3330"/>
                          <a:gd name="T15" fmla="*/ 1923 h 2576"/>
                          <a:gd name="T16" fmla="*/ 1074 w 3330"/>
                          <a:gd name="T17" fmla="*/ 2169 h 2576"/>
                          <a:gd name="T18" fmla="*/ 1219 w 3330"/>
                          <a:gd name="T19" fmla="*/ 2224 h 2576"/>
                          <a:gd name="T20" fmla="*/ 1298 w 3330"/>
                          <a:gd name="T21" fmla="*/ 2186 h 2576"/>
                          <a:gd name="T22" fmla="*/ 1408 w 3330"/>
                          <a:gd name="T23" fmla="*/ 2156 h 2576"/>
                          <a:gd name="T24" fmla="*/ 1529 w 3330"/>
                          <a:gd name="T25" fmla="*/ 2263 h 2576"/>
                          <a:gd name="T26" fmla="*/ 1607 w 3330"/>
                          <a:gd name="T27" fmla="*/ 2506 h 2576"/>
                          <a:gd name="T28" fmla="*/ 2175 w 3330"/>
                          <a:gd name="T29" fmla="*/ 2206 h 2576"/>
                          <a:gd name="T30" fmla="*/ 2575 w 3330"/>
                          <a:gd name="T31" fmla="*/ 2028 h 2576"/>
                          <a:gd name="T32" fmla="*/ 2758 w 3330"/>
                          <a:gd name="T33" fmla="*/ 1801 h 2576"/>
                          <a:gd name="T34" fmla="*/ 2880 w 3330"/>
                          <a:gd name="T35" fmla="*/ 1657 h 2576"/>
                          <a:gd name="T36" fmla="*/ 2990 w 3330"/>
                          <a:gd name="T37" fmla="*/ 1528 h 2576"/>
                          <a:gd name="T38" fmla="*/ 3093 w 3330"/>
                          <a:gd name="T39" fmla="*/ 1340 h 2576"/>
                          <a:gd name="T40" fmla="*/ 3295 w 3330"/>
                          <a:gd name="T41" fmla="*/ 1179 h 2576"/>
                          <a:gd name="T42" fmla="*/ 3211 w 3330"/>
                          <a:gd name="T43" fmla="*/ 1033 h 2576"/>
                          <a:gd name="T44" fmla="*/ 3040 w 3330"/>
                          <a:gd name="T45" fmla="*/ 892 h 2576"/>
                          <a:gd name="T46" fmla="*/ 2859 w 3330"/>
                          <a:gd name="T47" fmla="*/ 1038 h 2576"/>
                          <a:gd name="T48" fmla="*/ 2754 w 3330"/>
                          <a:gd name="T49" fmla="*/ 1238 h 2576"/>
                          <a:gd name="T50" fmla="*/ 2585 w 3330"/>
                          <a:gd name="T51" fmla="*/ 1256 h 2576"/>
                          <a:gd name="T52" fmla="*/ 2385 w 3330"/>
                          <a:gd name="T53" fmla="*/ 1039 h 2576"/>
                          <a:gd name="T54" fmla="*/ 2474 w 3330"/>
                          <a:gd name="T55" fmla="*/ 855 h 2576"/>
                          <a:gd name="T56" fmla="*/ 2653 w 3330"/>
                          <a:gd name="T57" fmla="*/ 785 h 2576"/>
                          <a:gd name="T58" fmla="*/ 2620 w 3330"/>
                          <a:gd name="T59" fmla="*/ 603 h 2576"/>
                          <a:gd name="T60" fmla="*/ 2776 w 3330"/>
                          <a:gd name="T61" fmla="*/ 549 h 2576"/>
                          <a:gd name="T62" fmla="*/ 2778 w 3330"/>
                          <a:gd name="T63" fmla="*/ 400 h 2576"/>
                          <a:gd name="T64" fmla="*/ 2701 w 3330"/>
                          <a:gd name="T65" fmla="*/ 179 h 2576"/>
                          <a:gd name="T66" fmla="*/ 2619 w 3330"/>
                          <a:gd name="T67" fmla="*/ 245 h 2576"/>
                          <a:gd name="T68" fmla="*/ 2456 w 3330"/>
                          <a:gd name="T69" fmla="*/ 337 h 2576"/>
                          <a:gd name="T70" fmla="*/ 2339 w 3330"/>
                          <a:gd name="T71" fmla="*/ 230 h 2576"/>
                          <a:gd name="T72" fmla="*/ 2151 w 3330"/>
                          <a:gd name="T73" fmla="*/ 297 h 2576"/>
                          <a:gd name="T74" fmla="*/ 1981 w 3330"/>
                          <a:gd name="T75" fmla="*/ 186 h 2576"/>
                          <a:gd name="T76" fmla="*/ 1826 w 3330"/>
                          <a:gd name="T77" fmla="*/ 199 h 2576"/>
                          <a:gd name="T78" fmla="*/ 1819 w 3330"/>
                          <a:gd name="T79" fmla="*/ 341 h 2576"/>
                          <a:gd name="T80" fmla="*/ 1586 w 3330"/>
                          <a:gd name="T81" fmla="*/ 514 h 2576"/>
                          <a:gd name="T82" fmla="*/ 1473 w 3330"/>
                          <a:gd name="T83" fmla="*/ 602 h 2576"/>
                          <a:gd name="T84" fmla="*/ 1405 w 3330"/>
                          <a:gd name="T85" fmla="*/ 470 h 2576"/>
                          <a:gd name="T86" fmla="*/ 1424 w 3330"/>
                          <a:gd name="T87" fmla="*/ 349 h 2576"/>
                          <a:gd name="T88" fmla="*/ 1319 w 3330"/>
                          <a:gd name="T89" fmla="*/ 251 h 2576"/>
                          <a:gd name="T90" fmla="*/ 1270 w 3330"/>
                          <a:gd name="T91" fmla="*/ 102 h 2576"/>
                          <a:gd name="T92" fmla="*/ 1165 w 3330"/>
                          <a:gd name="T93" fmla="*/ 4 h 2576"/>
                          <a:gd name="T94" fmla="*/ 1015 w 3330"/>
                          <a:gd name="T95" fmla="*/ 163 h 2576"/>
                          <a:gd name="T96" fmla="*/ 1013 w 3330"/>
                          <a:gd name="T97" fmla="*/ 354 h 2576"/>
                          <a:gd name="T98" fmla="*/ 1031 w 3330"/>
                          <a:gd name="T99" fmla="*/ 499 h 2576"/>
                          <a:gd name="T100" fmla="*/ 915 w 3330"/>
                          <a:gd name="T101" fmla="*/ 623 h 2576"/>
                          <a:gd name="T102" fmla="*/ 893 w 3330"/>
                          <a:gd name="T103" fmla="*/ 727 h 2576"/>
                          <a:gd name="T104" fmla="*/ 1011 w 3330"/>
                          <a:gd name="T105" fmla="*/ 835 h 2576"/>
                          <a:gd name="T106" fmla="*/ 948 w 3330"/>
                          <a:gd name="T107" fmla="*/ 875 h 2576"/>
                          <a:gd name="T108" fmla="*/ 967 w 3330"/>
                          <a:gd name="T109" fmla="*/ 1040 h 2576"/>
                          <a:gd name="T110" fmla="*/ 812 w 3330"/>
                          <a:gd name="T111" fmla="*/ 1009 h 2576"/>
                          <a:gd name="T112" fmla="*/ 778 w 3330"/>
                          <a:gd name="T113" fmla="*/ 1168 h 2576"/>
                          <a:gd name="T114" fmla="*/ 656 w 3330"/>
                          <a:gd name="T115" fmla="*/ 1112 h 2576"/>
                          <a:gd name="T116" fmla="*/ 494 w 3330"/>
                          <a:gd name="T117" fmla="*/ 1030 h 2576"/>
                          <a:gd name="T118" fmla="*/ 348 w 3330"/>
                          <a:gd name="T119" fmla="*/ 1083 h 257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w 3330"/>
                          <a:gd name="T181" fmla="*/ 0 h 2576"/>
                          <a:gd name="T182" fmla="*/ 3330 w 3330"/>
                          <a:gd name="T183" fmla="*/ 2576 h 2576"/>
                        </a:gdLst>
                        <a:ahLst/>
                        <a:cxnLst>
                          <a:cxn ang="T120">
                            <a:pos x="T0" y="T1"/>
                          </a:cxn>
                          <a:cxn ang="T121">
                            <a:pos x="T2" y="T3"/>
                          </a:cxn>
                          <a:cxn ang="T122">
                            <a:pos x="T4" y="T5"/>
                          </a:cxn>
                          <a:cxn ang="T123">
                            <a:pos x="T6" y="T7"/>
                          </a:cxn>
                          <a:cxn ang="T124">
                            <a:pos x="T8" y="T9"/>
                          </a:cxn>
                          <a:cxn ang="T125">
                            <a:pos x="T10" y="T11"/>
                          </a:cxn>
                          <a:cxn ang="T126">
                            <a:pos x="T12" y="T13"/>
                          </a:cxn>
                          <a:cxn ang="T127">
                            <a:pos x="T14" y="T15"/>
                          </a:cxn>
                          <a:cxn ang="T128">
                            <a:pos x="T16" y="T17"/>
                          </a:cxn>
                          <a:cxn ang="T129">
                            <a:pos x="T18" y="T19"/>
                          </a:cxn>
                          <a:cxn ang="T130">
                            <a:pos x="T20" y="T21"/>
                          </a:cxn>
                          <a:cxn ang="T131">
                            <a:pos x="T22" y="T23"/>
                          </a:cxn>
                          <a:cxn ang="T132">
                            <a:pos x="T24" y="T25"/>
                          </a:cxn>
                          <a:cxn ang="T133">
                            <a:pos x="T26" y="T27"/>
                          </a:cxn>
                          <a:cxn ang="T134">
                            <a:pos x="T28" y="T29"/>
                          </a:cxn>
                          <a:cxn ang="T135">
                            <a:pos x="T30" y="T31"/>
                          </a:cxn>
                          <a:cxn ang="T136">
                            <a:pos x="T32" y="T33"/>
                          </a:cxn>
                          <a:cxn ang="T137">
                            <a:pos x="T34" y="T35"/>
                          </a:cxn>
                          <a:cxn ang="T138">
                            <a:pos x="T36" y="T37"/>
                          </a:cxn>
                          <a:cxn ang="T139">
                            <a:pos x="T38" y="T39"/>
                          </a:cxn>
                          <a:cxn ang="T140">
                            <a:pos x="T40" y="T41"/>
                          </a:cxn>
                          <a:cxn ang="T141">
                            <a:pos x="T42" y="T43"/>
                          </a:cxn>
                          <a:cxn ang="T142">
                            <a:pos x="T44" y="T45"/>
                          </a:cxn>
                          <a:cxn ang="T143">
                            <a:pos x="T46" y="T47"/>
                          </a:cxn>
                          <a:cxn ang="T144">
                            <a:pos x="T48" y="T49"/>
                          </a:cxn>
                          <a:cxn ang="T145">
                            <a:pos x="T50" y="T51"/>
                          </a:cxn>
                          <a:cxn ang="T146">
                            <a:pos x="T52" y="T53"/>
                          </a:cxn>
                          <a:cxn ang="T147">
                            <a:pos x="T54" y="T55"/>
                          </a:cxn>
                          <a:cxn ang="T148">
                            <a:pos x="T56" y="T57"/>
                          </a:cxn>
                          <a:cxn ang="T149">
                            <a:pos x="T58" y="T59"/>
                          </a:cxn>
                          <a:cxn ang="T150">
                            <a:pos x="T60" y="T61"/>
                          </a:cxn>
                          <a:cxn ang="T151">
                            <a:pos x="T62" y="T63"/>
                          </a:cxn>
                          <a:cxn ang="T152">
                            <a:pos x="T64" y="T65"/>
                          </a:cxn>
                          <a:cxn ang="T153">
                            <a:pos x="T66" y="T67"/>
                          </a:cxn>
                          <a:cxn ang="T154">
                            <a:pos x="T68" y="T69"/>
                          </a:cxn>
                          <a:cxn ang="T155">
                            <a:pos x="T70" y="T71"/>
                          </a:cxn>
                          <a:cxn ang="T156">
                            <a:pos x="T72" y="T73"/>
                          </a:cxn>
                          <a:cxn ang="T157">
                            <a:pos x="T74" y="T75"/>
                          </a:cxn>
                          <a:cxn ang="T158">
                            <a:pos x="T76" y="T77"/>
                          </a:cxn>
                          <a:cxn ang="T159">
                            <a:pos x="T78" y="T79"/>
                          </a:cxn>
                          <a:cxn ang="T160">
                            <a:pos x="T80" y="T81"/>
                          </a:cxn>
                          <a:cxn ang="T161">
                            <a:pos x="T82" y="T83"/>
                          </a:cxn>
                          <a:cxn ang="T162">
                            <a:pos x="T84" y="T85"/>
                          </a:cxn>
                          <a:cxn ang="T163">
                            <a:pos x="T86" y="T87"/>
                          </a:cxn>
                          <a:cxn ang="T164">
                            <a:pos x="T88" y="T89"/>
                          </a:cxn>
                          <a:cxn ang="T165">
                            <a:pos x="T90" y="T91"/>
                          </a:cxn>
                          <a:cxn ang="T166">
                            <a:pos x="T92" y="T93"/>
                          </a:cxn>
                          <a:cxn ang="T167">
                            <a:pos x="T94" y="T95"/>
                          </a:cxn>
                          <a:cxn ang="T168">
                            <a:pos x="T96" y="T97"/>
                          </a:cxn>
                          <a:cxn ang="T169">
                            <a:pos x="T98" y="T99"/>
                          </a:cxn>
                          <a:cxn ang="T170">
                            <a:pos x="T100" y="T101"/>
                          </a:cxn>
                          <a:cxn ang="T171">
                            <a:pos x="T102" y="T103"/>
                          </a:cxn>
                          <a:cxn ang="T172">
                            <a:pos x="T104" y="T105"/>
                          </a:cxn>
                          <a:cxn ang="T173">
                            <a:pos x="T106" y="T107"/>
                          </a:cxn>
                          <a:cxn ang="T174">
                            <a:pos x="T108" y="T109"/>
                          </a:cxn>
                          <a:cxn ang="T175">
                            <a:pos x="T110" y="T111"/>
                          </a:cxn>
                          <a:cxn ang="T176">
                            <a:pos x="T112" y="T113"/>
                          </a:cxn>
                          <a:cxn ang="T177">
                            <a:pos x="T114" y="T115"/>
                          </a:cxn>
                          <a:cxn ang="T178">
                            <a:pos x="T116" y="T117"/>
                          </a:cxn>
                          <a:cxn ang="T179">
                            <a:pos x="T118" y="T119"/>
                          </a:cxn>
                        </a:cxnLst>
                        <a:rect l="T180" t="T181" r="T182" b="T183"/>
                        <a:pathLst>
                          <a:path w="3330" h="2576">
                            <a:moveTo>
                              <a:pt x="237" y="1180"/>
                            </a:moveTo>
                            <a:lnTo>
                              <a:pt x="284" y="1220"/>
                            </a:lnTo>
                            <a:lnTo>
                              <a:pt x="289" y="1231"/>
                            </a:lnTo>
                            <a:lnTo>
                              <a:pt x="291" y="1241"/>
                            </a:lnTo>
                            <a:lnTo>
                              <a:pt x="292" y="1251"/>
                            </a:lnTo>
                            <a:lnTo>
                              <a:pt x="292" y="1261"/>
                            </a:lnTo>
                            <a:lnTo>
                              <a:pt x="290" y="1270"/>
                            </a:lnTo>
                            <a:lnTo>
                              <a:pt x="287" y="1280"/>
                            </a:lnTo>
                            <a:lnTo>
                              <a:pt x="285" y="1289"/>
                            </a:lnTo>
                            <a:lnTo>
                              <a:pt x="281" y="1298"/>
                            </a:lnTo>
                            <a:lnTo>
                              <a:pt x="274" y="1316"/>
                            </a:lnTo>
                            <a:lnTo>
                              <a:pt x="267" y="1335"/>
                            </a:lnTo>
                            <a:lnTo>
                              <a:pt x="265" y="1344"/>
                            </a:lnTo>
                            <a:lnTo>
                              <a:pt x="264" y="1354"/>
                            </a:lnTo>
                            <a:lnTo>
                              <a:pt x="263" y="1364"/>
                            </a:lnTo>
                            <a:lnTo>
                              <a:pt x="264" y="1374"/>
                            </a:lnTo>
                            <a:lnTo>
                              <a:pt x="266" y="1384"/>
                            </a:lnTo>
                            <a:lnTo>
                              <a:pt x="271" y="1393"/>
                            </a:lnTo>
                            <a:lnTo>
                              <a:pt x="275" y="1400"/>
                            </a:lnTo>
                            <a:lnTo>
                              <a:pt x="281" y="1408"/>
                            </a:lnTo>
                            <a:lnTo>
                              <a:pt x="286" y="1416"/>
                            </a:lnTo>
                            <a:lnTo>
                              <a:pt x="291" y="1424"/>
                            </a:lnTo>
                            <a:lnTo>
                              <a:pt x="296" y="1433"/>
                            </a:lnTo>
                            <a:lnTo>
                              <a:pt x="300" y="1442"/>
                            </a:lnTo>
                            <a:lnTo>
                              <a:pt x="304" y="1459"/>
                            </a:lnTo>
                            <a:lnTo>
                              <a:pt x="306" y="1481"/>
                            </a:lnTo>
                            <a:lnTo>
                              <a:pt x="306" y="1491"/>
                            </a:lnTo>
                            <a:lnTo>
                              <a:pt x="306" y="1501"/>
                            </a:lnTo>
                            <a:lnTo>
                              <a:pt x="305" y="1511"/>
                            </a:lnTo>
                            <a:lnTo>
                              <a:pt x="304" y="1518"/>
                            </a:lnTo>
                            <a:lnTo>
                              <a:pt x="301" y="1517"/>
                            </a:lnTo>
                            <a:lnTo>
                              <a:pt x="296" y="1516"/>
                            </a:lnTo>
                            <a:lnTo>
                              <a:pt x="293" y="1515"/>
                            </a:lnTo>
                            <a:lnTo>
                              <a:pt x="289" y="1513"/>
                            </a:lnTo>
                            <a:lnTo>
                              <a:pt x="282" y="1507"/>
                            </a:lnTo>
                            <a:lnTo>
                              <a:pt x="275" y="1501"/>
                            </a:lnTo>
                            <a:lnTo>
                              <a:pt x="269" y="1494"/>
                            </a:lnTo>
                            <a:lnTo>
                              <a:pt x="262" y="1487"/>
                            </a:lnTo>
                            <a:lnTo>
                              <a:pt x="254" y="1482"/>
                            </a:lnTo>
                            <a:lnTo>
                              <a:pt x="245" y="1479"/>
                            </a:lnTo>
                            <a:lnTo>
                              <a:pt x="240" y="1478"/>
                            </a:lnTo>
                            <a:lnTo>
                              <a:pt x="234" y="1479"/>
                            </a:lnTo>
                            <a:lnTo>
                              <a:pt x="229" y="1481"/>
                            </a:lnTo>
                            <a:lnTo>
                              <a:pt x="224" y="1484"/>
                            </a:lnTo>
                            <a:lnTo>
                              <a:pt x="215" y="1492"/>
                            </a:lnTo>
                            <a:lnTo>
                              <a:pt x="206" y="1502"/>
                            </a:lnTo>
                            <a:lnTo>
                              <a:pt x="197" y="1513"/>
                            </a:lnTo>
                            <a:lnTo>
                              <a:pt x="188" y="1524"/>
                            </a:lnTo>
                            <a:lnTo>
                              <a:pt x="184" y="1528"/>
                            </a:lnTo>
                            <a:lnTo>
                              <a:pt x="178" y="1534"/>
                            </a:lnTo>
                            <a:lnTo>
                              <a:pt x="173" y="1538"/>
                            </a:lnTo>
                            <a:lnTo>
                              <a:pt x="167" y="1542"/>
                            </a:lnTo>
                            <a:lnTo>
                              <a:pt x="151" y="1549"/>
                            </a:lnTo>
                            <a:lnTo>
                              <a:pt x="126" y="1563"/>
                            </a:lnTo>
                            <a:lnTo>
                              <a:pt x="99" y="1577"/>
                            </a:lnTo>
                            <a:lnTo>
                              <a:pt x="70" y="1595"/>
                            </a:lnTo>
                            <a:lnTo>
                              <a:pt x="57" y="1604"/>
                            </a:lnTo>
                            <a:lnTo>
                              <a:pt x="44" y="1613"/>
                            </a:lnTo>
                            <a:lnTo>
                              <a:pt x="32" y="1622"/>
                            </a:lnTo>
                            <a:lnTo>
                              <a:pt x="22" y="1632"/>
                            </a:lnTo>
                            <a:lnTo>
                              <a:pt x="13" y="1641"/>
                            </a:lnTo>
                            <a:lnTo>
                              <a:pt x="6" y="1650"/>
                            </a:lnTo>
                            <a:lnTo>
                              <a:pt x="4" y="1654"/>
                            </a:lnTo>
                            <a:lnTo>
                              <a:pt x="2" y="1659"/>
                            </a:lnTo>
                            <a:lnTo>
                              <a:pt x="0" y="1663"/>
                            </a:lnTo>
                            <a:lnTo>
                              <a:pt x="0" y="1667"/>
                            </a:lnTo>
                            <a:lnTo>
                              <a:pt x="0" y="1674"/>
                            </a:lnTo>
                            <a:lnTo>
                              <a:pt x="3" y="1680"/>
                            </a:lnTo>
                            <a:lnTo>
                              <a:pt x="5" y="1684"/>
                            </a:lnTo>
                            <a:lnTo>
                              <a:pt x="9" y="1689"/>
                            </a:lnTo>
                            <a:lnTo>
                              <a:pt x="14" y="1693"/>
                            </a:lnTo>
                            <a:lnTo>
                              <a:pt x="18" y="1696"/>
                            </a:lnTo>
                            <a:lnTo>
                              <a:pt x="24" y="1699"/>
                            </a:lnTo>
                            <a:lnTo>
                              <a:pt x="30" y="1701"/>
                            </a:lnTo>
                            <a:lnTo>
                              <a:pt x="43" y="1704"/>
                            </a:lnTo>
                            <a:lnTo>
                              <a:pt x="56" y="1705"/>
                            </a:lnTo>
                            <a:lnTo>
                              <a:pt x="69" y="1706"/>
                            </a:lnTo>
                            <a:lnTo>
                              <a:pt x="81" y="1706"/>
                            </a:lnTo>
                            <a:lnTo>
                              <a:pt x="97" y="1706"/>
                            </a:lnTo>
                            <a:lnTo>
                              <a:pt x="114" y="1705"/>
                            </a:lnTo>
                            <a:lnTo>
                              <a:pt x="132" y="1705"/>
                            </a:lnTo>
                            <a:lnTo>
                              <a:pt x="147" y="1706"/>
                            </a:lnTo>
                            <a:lnTo>
                              <a:pt x="155" y="1709"/>
                            </a:lnTo>
                            <a:lnTo>
                              <a:pt x="168" y="1712"/>
                            </a:lnTo>
                            <a:lnTo>
                              <a:pt x="175" y="1713"/>
                            </a:lnTo>
                            <a:lnTo>
                              <a:pt x="181" y="1713"/>
                            </a:lnTo>
                            <a:lnTo>
                              <a:pt x="183" y="1713"/>
                            </a:lnTo>
                            <a:lnTo>
                              <a:pt x="184" y="1712"/>
                            </a:lnTo>
                            <a:lnTo>
                              <a:pt x="185" y="1711"/>
                            </a:lnTo>
                            <a:lnTo>
                              <a:pt x="186" y="1710"/>
                            </a:lnTo>
                            <a:lnTo>
                              <a:pt x="187" y="1703"/>
                            </a:lnTo>
                            <a:lnTo>
                              <a:pt x="191" y="1686"/>
                            </a:lnTo>
                            <a:lnTo>
                              <a:pt x="192" y="1677"/>
                            </a:lnTo>
                            <a:lnTo>
                              <a:pt x="194" y="1669"/>
                            </a:lnTo>
                            <a:lnTo>
                              <a:pt x="197" y="1661"/>
                            </a:lnTo>
                            <a:lnTo>
                              <a:pt x="200" y="1655"/>
                            </a:lnTo>
                            <a:lnTo>
                              <a:pt x="203" y="1652"/>
                            </a:lnTo>
                            <a:lnTo>
                              <a:pt x="206" y="1650"/>
                            </a:lnTo>
                            <a:lnTo>
                              <a:pt x="210" y="1647"/>
                            </a:lnTo>
                            <a:lnTo>
                              <a:pt x="214" y="1646"/>
                            </a:lnTo>
                            <a:lnTo>
                              <a:pt x="225" y="1645"/>
                            </a:lnTo>
                            <a:lnTo>
                              <a:pt x="236" y="1645"/>
                            </a:lnTo>
                            <a:lnTo>
                              <a:pt x="247" y="1646"/>
                            </a:lnTo>
                            <a:lnTo>
                              <a:pt x="260" y="1649"/>
                            </a:lnTo>
                            <a:lnTo>
                              <a:pt x="270" y="1651"/>
                            </a:lnTo>
                            <a:lnTo>
                              <a:pt x="277" y="1653"/>
                            </a:lnTo>
                            <a:lnTo>
                              <a:pt x="283" y="1655"/>
                            </a:lnTo>
                            <a:lnTo>
                              <a:pt x="289" y="1657"/>
                            </a:lnTo>
                            <a:lnTo>
                              <a:pt x="293" y="1661"/>
                            </a:lnTo>
                            <a:lnTo>
                              <a:pt x="297" y="1665"/>
                            </a:lnTo>
                            <a:lnTo>
                              <a:pt x="305" y="1674"/>
                            </a:lnTo>
                            <a:lnTo>
                              <a:pt x="312" y="1685"/>
                            </a:lnTo>
                            <a:lnTo>
                              <a:pt x="316" y="1696"/>
                            </a:lnTo>
                            <a:lnTo>
                              <a:pt x="321" y="1709"/>
                            </a:lnTo>
                            <a:lnTo>
                              <a:pt x="324" y="1721"/>
                            </a:lnTo>
                            <a:lnTo>
                              <a:pt x="325" y="1732"/>
                            </a:lnTo>
                            <a:lnTo>
                              <a:pt x="329" y="1746"/>
                            </a:lnTo>
                            <a:lnTo>
                              <a:pt x="330" y="1761"/>
                            </a:lnTo>
                            <a:lnTo>
                              <a:pt x="330" y="1775"/>
                            </a:lnTo>
                            <a:lnTo>
                              <a:pt x="329" y="1790"/>
                            </a:lnTo>
                            <a:lnTo>
                              <a:pt x="325" y="1803"/>
                            </a:lnTo>
                            <a:lnTo>
                              <a:pt x="323" y="1818"/>
                            </a:lnTo>
                            <a:lnTo>
                              <a:pt x="319" y="1832"/>
                            </a:lnTo>
                            <a:lnTo>
                              <a:pt x="314" y="1845"/>
                            </a:lnTo>
                            <a:lnTo>
                              <a:pt x="305" y="1874"/>
                            </a:lnTo>
                            <a:lnTo>
                              <a:pt x="297" y="1902"/>
                            </a:lnTo>
                            <a:lnTo>
                              <a:pt x="294" y="1915"/>
                            </a:lnTo>
                            <a:lnTo>
                              <a:pt x="291" y="1930"/>
                            </a:lnTo>
                            <a:lnTo>
                              <a:pt x="290" y="1944"/>
                            </a:lnTo>
                            <a:lnTo>
                              <a:pt x="289" y="1959"/>
                            </a:lnTo>
                            <a:lnTo>
                              <a:pt x="309" y="1963"/>
                            </a:lnTo>
                            <a:lnTo>
                              <a:pt x="328" y="1969"/>
                            </a:lnTo>
                            <a:lnTo>
                              <a:pt x="345" y="1972"/>
                            </a:lnTo>
                            <a:lnTo>
                              <a:pt x="363" y="1973"/>
                            </a:lnTo>
                            <a:lnTo>
                              <a:pt x="371" y="1973"/>
                            </a:lnTo>
                            <a:lnTo>
                              <a:pt x="380" y="1972"/>
                            </a:lnTo>
                            <a:lnTo>
                              <a:pt x="388" y="1969"/>
                            </a:lnTo>
                            <a:lnTo>
                              <a:pt x="395" y="1966"/>
                            </a:lnTo>
                            <a:lnTo>
                              <a:pt x="403" y="1961"/>
                            </a:lnTo>
                            <a:lnTo>
                              <a:pt x="410" y="1956"/>
                            </a:lnTo>
                            <a:lnTo>
                              <a:pt x="417" y="1948"/>
                            </a:lnTo>
                            <a:lnTo>
                              <a:pt x="423" y="1939"/>
                            </a:lnTo>
                            <a:lnTo>
                              <a:pt x="429" y="1931"/>
                            </a:lnTo>
                            <a:lnTo>
                              <a:pt x="434" y="1924"/>
                            </a:lnTo>
                            <a:lnTo>
                              <a:pt x="440" y="1919"/>
                            </a:lnTo>
                            <a:lnTo>
                              <a:pt x="447" y="1913"/>
                            </a:lnTo>
                            <a:lnTo>
                              <a:pt x="452" y="1909"/>
                            </a:lnTo>
                            <a:lnTo>
                              <a:pt x="459" y="1905"/>
                            </a:lnTo>
                            <a:lnTo>
                              <a:pt x="466" y="1902"/>
                            </a:lnTo>
                            <a:lnTo>
                              <a:pt x="472" y="1900"/>
                            </a:lnTo>
                            <a:lnTo>
                              <a:pt x="487" y="1897"/>
                            </a:lnTo>
                            <a:lnTo>
                              <a:pt x="501" y="1895"/>
                            </a:lnTo>
                            <a:lnTo>
                              <a:pt x="516" y="1895"/>
                            </a:lnTo>
                            <a:lnTo>
                              <a:pt x="531" y="1898"/>
                            </a:lnTo>
                            <a:lnTo>
                              <a:pt x="546" y="1901"/>
                            </a:lnTo>
                            <a:lnTo>
                              <a:pt x="561" y="1905"/>
                            </a:lnTo>
                            <a:lnTo>
                              <a:pt x="576" y="1910"/>
                            </a:lnTo>
                            <a:lnTo>
                              <a:pt x="590" y="1915"/>
                            </a:lnTo>
                            <a:lnTo>
                              <a:pt x="617" y="1927"/>
                            </a:lnTo>
                            <a:lnTo>
                              <a:pt x="640" y="1937"/>
                            </a:lnTo>
                            <a:lnTo>
                              <a:pt x="655" y="1940"/>
                            </a:lnTo>
                            <a:lnTo>
                              <a:pt x="666" y="1942"/>
                            </a:lnTo>
                            <a:lnTo>
                              <a:pt x="676" y="1942"/>
                            </a:lnTo>
                            <a:lnTo>
                              <a:pt x="685" y="1940"/>
                            </a:lnTo>
                            <a:lnTo>
                              <a:pt x="691" y="1938"/>
                            </a:lnTo>
                            <a:lnTo>
                              <a:pt x="698" y="1933"/>
                            </a:lnTo>
                            <a:lnTo>
                              <a:pt x="704" y="1928"/>
                            </a:lnTo>
                            <a:lnTo>
                              <a:pt x="709" y="1923"/>
                            </a:lnTo>
                            <a:lnTo>
                              <a:pt x="715" y="1918"/>
                            </a:lnTo>
                            <a:lnTo>
                              <a:pt x="720" y="1913"/>
                            </a:lnTo>
                            <a:lnTo>
                              <a:pt x="726" y="1909"/>
                            </a:lnTo>
                            <a:lnTo>
                              <a:pt x="733" y="1907"/>
                            </a:lnTo>
                            <a:lnTo>
                              <a:pt x="741" y="1904"/>
                            </a:lnTo>
                            <a:lnTo>
                              <a:pt x="750" y="1904"/>
                            </a:lnTo>
                            <a:lnTo>
                              <a:pt x="762" y="1907"/>
                            </a:lnTo>
                            <a:lnTo>
                              <a:pt x="775" y="1912"/>
                            </a:lnTo>
                            <a:lnTo>
                              <a:pt x="1006" y="2011"/>
                            </a:lnTo>
                            <a:lnTo>
                              <a:pt x="994" y="2130"/>
                            </a:lnTo>
                            <a:lnTo>
                              <a:pt x="993" y="2142"/>
                            </a:lnTo>
                            <a:lnTo>
                              <a:pt x="993" y="2154"/>
                            </a:lnTo>
                            <a:lnTo>
                              <a:pt x="995" y="2161"/>
                            </a:lnTo>
                            <a:lnTo>
                              <a:pt x="997" y="2167"/>
                            </a:lnTo>
                            <a:lnTo>
                              <a:pt x="1002" y="2170"/>
                            </a:lnTo>
                            <a:lnTo>
                              <a:pt x="1006" y="2172"/>
                            </a:lnTo>
                            <a:lnTo>
                              <a:pt x="1011" y="2174"/>
                            </a:lnTo>
                            <a:lnTo>
                              <a:pt x="1017" y="2174"/>
                            </a:lnTo>
                            <a:lnTo>
                              <a:pt x="1044" y="2166"/>
                            </a:lnTo>
                            <a:lnTo>
                              <a:pt x="1072" y="2160"/>
                            </a:lnTo>
                            <a:lnTo>
                              <a:pt x="1074" y="2169"/>
                            </a:lnTo>
                            <a:lnTo>
                              <a:pt x="1078" y="2177"/>
                            </a:lnTo>
                            <a:lnTo>
                              <a:pt x="1082" y="2185"/>
                            </a:lnTo>
                            <a:lnTo>
                              <a:pt x="1086" y="2191"/>
                            </a:lnTo>
                            <a:lnTo>
                              <a:pt x="1092" y="2198"/>
                            </a:lnTo>
                            <a:lnTo>
                              <a:pt x="1098" y="2205"/>
                            </a:lnTo>
                            <a:lnTo>
                              <a:pt x="1104" y="2210"/>
                            </a:lnTo>
                            <a:lnTo>
                              <a:pt x="1111" y="2215"/>
                            </a:lnTo>
                            <a:lnTo>
                              <a:pt x="1119" y="2219"/>
                            </a:lnTo>
                            <a:lnTo>
                              <a:pt x="1126" y="2223"/>
                            </a:lnTo>
                            <a:lnTo>
                              <a:pt x="1134" y="2226"/>
                            </a:lnTo>
                            <a:lnTo>
                              <a:pt x="1143" y="2228"/>
                            </a:lnTo>
                            <a:lnTo>
                              <a:pt x="1151" y="2230"/>
                            </a:lnTo>
                            <a:lnTo>
                              <a:pt x="1160" y="2231"/>
                            </a:lnTo>
                            <a:lnTo>
                              <a:pt x="1170" y="2233"/>
                            </a:lnTo>
                            <a:lnTo>
                              <a:pt x="1179" y="2233"/>
                            </a:lnTo>
                            <a:lnTo>
                              <a:pt x="1187" y="2233"/>
                            </a:lnTo>
                            <a:lnTo>
                              <a:pt x="1194" y="2231"/>
                            </a:lnTo>
                            <a:lnTo>
                              <a:pt x="1202" y="2230"/>
                            </a:lnTo>
                            <a:lnTo>
                              <a:pt x="1208" y="2229"/>
                            </a:lnTo>
                            <a:lnTo>
                              <a:pt x="1213" y="2227"/>
                            </a:lnTo>
                            <a:lnTo>
                              <a:pt x="1219" y="2224"/>
                            </a:lnTo>
                            <a:lnTo>
                              <a:pt x="1223" y="2221"/>
                            </a:lnTo>
                            <a:lnTo>
                              <a:pt x="1228" y="2218"/>
                            </a:lnTo>
                            <a:lnTo>
                              <a:pt x="1234" y="2210"/>
                            </a:lnTo>
                            <a:lnTo>
                              <a:pt x="1240" y="2203"/>
                            </a:lnTo>
                            <a:lnTo>
                              <a:pt x="1244" y="2194"/>
                            </a:lnTo>
                            <a:lnTo>
                              <a:pt x="1247" y="2185"/>
                            </a:lnTo>
                            <a:lnTo>
                              <a:pt x="1251" y="2167"/>
                            </a:lnTo>
                            <a:lnTo>
                              <a:pt x="1253" y="2151"/>
                            </a:lnTo>
                            <a:lnTo>
                              <a:pt x="1254" y="2146"/>
                            </a:lnTo>
                            <a:lnTo>
                              <a:pt x="1257" y="2141"/>
                            </a:lnTo>
                            <a:lnTo>
                              <a:pt x="1260" y="2138"/>
                            </a:lnTo>
                            <a:lnTo>
                              <a:pt x="1263" y="2137"/>
                            </a:lnTo>
                            <a:lnTo>
                              <a:pt x="1266" y="2142"/>
                            </a:lnTo>
                            <a:lnTo>
                              <a:pt x="1268" y="2150"/>
                            </a:lnTo>
                            <a:lnTo>
                              <a:pt x="1272" y="2158"/>
                            </a:lnTo>
                            <a:lnTo>
                              <a:pt x="1278" y="2166"/>
                            </a:lnTo>
                            <a:lnTo>
                              <a:pt x="1283" y="2174"/>
                            </a:lnTo>
                            <a:lnTo>
                              <a:pt x="1289" y="2180"/>
                            </a:lnTo>
                            <a:lnTo>
                              <a:pt x="1292" y="2182"/>
                            </a:lnTo>
                            <a:lnTo>
                              <a:pt x="1296" y="2185"/>
                            </a:lnTo>
                            <a:lnTo>
                              <a:pt x="1298" y="2186"/>
                            </a:lnTo>
                            <a:lnTo>
                              <a:pt x="1301" y="2186"/>
                            </a:lnTo>
                            <a:lnTo>
                              <a:pt x="1302" y="2187"/>
                            </a:lnTo>
                            <a:lnTo>
                              <a:pt x="1306" y="2185"/>
                            </a:lnTo>
                            <a:lnTo>
                              <a:pt x="1310" y="2181"/>
                            </a:lnTo>
                            <a:lnTo>
                              <a:pt x="1315" y="2176"/>
                            </a:lnTo>
                            <a:lnTo>
                              <a:pt x="1323" y="2166"/>
                            </a:lnTo>
                            <a:lnTo>
                              <a:pt x="1328" y="2159"/>
                            </a:lnTo>
                            <a:lnTo>
                              <a:pt x="1330" y="2160"/>
                            </a:lnTo>
                            <a:lnTo>
                              <a:pt x="1332" y="2161"/>
                            </a:lnTo>
                            <a:lnTo>
                              <a:pt x="1336" y="2164"/>
                            </a:lnTo>
                            <a:lnTo>
                              <a:pt x="1338" y="2166"/>
                            </a:lnTo>
                            <a:lnTo>
                              <a:pt x="1343" y="2174"/>
                            </a:lnTo>
                            <a:lnTo>
                              <a:pt x="1349" y="2180"/>
                            </a:lnTo>
                            <a:lnTo>
                              <a:pt x="1356" y="2187"/>
                            </a:lnTo>
                            <a:lnTo>
                              <a:pt x="1362" y="2191"/>
                            </a:lnTo>
                            <a:lnTo>
                              <a:pt x="1366" y="2193"/>
                            </a:lnTo>
                            <a:lnTo>
                              <a:pt x="1370" y="2193"/>
                            </a:lnTo>
                            <a:lnTo>
                              <a:pt x="1374" y="2191"/>
                            </a:lnTo>
                            <a:lnTo>
                              <a:pt x="1378" y="2188"/>
                            </a:lnTo>
                            <a:lnTo>
                              <a:pt x="1391" y="2174"/>
                            </a:lnTo>
                            <a:lnTo>
                              <a:pt x="1408" y="2156"/>
                            </a:lnTo>
                            <a:lnTo>
                              <a:pt x="1417" y="2147"/>
                            </a:lnTo>
                            <a:lnTo>
                              <a:pt x="1426" y="2140"/>
                            </a:lnTo>
                            <a:lnTo>
                              <a:pt x="1430" y="2138"/>
                            </a:lnTo>
                            <a:lnTo>
                              <a:pt x="1434" y="2137"/>
                            </a:lnTo>
                            <a:lnTo>
                              <a:pt x="1438" y="2136"/>
                            </a:lnTo>
                            <a:lnTo>
                              <a:pt x="1441" y="2137"/>
                            </a:lnTo>
                            <a:lnTo>
                              <a:pt x="1444" y="2151"/>
                            </a:lnTo>
                            <a:lnTo>
                              <a:pt x="1447" y="2164"/>
                            </a:lnTo>
                            <a:lnTo>
                              <a:pt x="1455" y="2167"/>
                            </a:lnTo>
                            <a:lnTo>
                              <a:pt x="1464" y="2175"/>
                            </a:lnTo>
                            <a:lnTo>
                              <a:pt x="1475" y="2185"/>
                            </a:lnTo>
                            <a:lnTo>
                              <a:pt x="1486" y="2196"/>
                            </a:lnTo>
                            <a:lnTo>
                              <a:pt x="1498" y="2208"/>
                            </a:lnTo>
                            <a:lnTo>
                              <a:pt x="1510" y="2219"/>
                            </a:lnTo>
                            <a:lnTo>
                              <a:pt x="1517" y="2224"/>
                            </a:lnTo>
                            <a:lnTo>
                              <a:pt x="1523" y="2227"/>
                            </a:lnTo>
                            <a:lnTo>
                              <a:pt x="1528" y="2230"/>
                            </a:lnTo>
                            <a:lnTo>
                              <a:pt x="1533" y="2231"/>
                            </a:lnTo>
                            <a:lnTo>
                              <a:pt x="1533" y="2243"/>
                            </a:lnTo>
                            <a:lnTo>
                              <a:pt x="1532" y="2253"/>
                            </a:lnTo>
                            <a:lnTo>
                              <a:pt x="1529" y="2263"/>
                            </a:lnTo>
                            <a:lnTo>
                              <a:pt x="1527" y="2270"/>
                            </a:lnTo>
                            <a:lnTo>
                              <a:pt x="1520" y="2287"/>
                            </a:lnTo>
                            <a:lnTo>
                              <a:pt x="1513" y="2303"/>
                            </a:lnTo>
                            <a:lnTo>
                              <a:pt x="1504" y="2318"/>
                            </a:lnTo>
                            <a:lnTo>
                              <a:pt x="1495" y="2334"/>
                            </a:lnTo>
                            <a:lnTo>
                              <a:pt x="1486" y="2350"/>
                            </a:lnTo>
                            <a:lnTo>
                              <a:pt x="1478" y="2370"/>
                            </a:lnTo>
                            <a:lnTo>
                              <a:pt x="1476" y="2382"/>
                            </a:lnTo>
                            <a:lnTo>
                              <a:pt x="1474" y="2393"/>
                            </a:lnTo>
                            <a:lnTo>
                              <a:pt x="1474" y="2406"/>
                            </a:lnTo>
                            <a:lnTo>
                              <a:pt x="1474" y="2418"/>
                            </a:lnTo>
                            <a:lnTo>
                              <a:pt x="1477" y="2446"/>
                            </a:lnTo>
                            <a:lnTo>
                              <a:pt x="1483" y="2474"/>
                            </a:lnTo>
                            <a:lnTo>
                              <a:pt x="1489" y="2502"/>
                            </a:lnTo>
                            <a:lnTo>
                              <a:pt x="1496" y="2528"/>
                            </a:lnTo>
                            <a:lnTo>
                              <a:pt x="1501" y="2554"/>
                            </a:lnTo>
                            <a:lnTo>
                              <a:pt x="1506" y="2576"/>
                            </a:lnTo>
                            <a:lnTo>
                              <a:pt x="1539" y="2553"/>
                            </a:lnTo>
                            <a:lnTo>
                              <a:pt x="1574" y="2530"/>
                            </a:lnTo>
                            <a:lnTo>
                              <a:pt x="1607" y="2506"/>
                            </a:lnTo>
                            <a:lnTo>
                              <a:pt x="1642" y="2484"/>
                            </a:lnTo>
                            <a:lnTo>
                              <a:pt x="1659" y="2474"/>
                            </a:lnTo>
                            <a:lnTo>
                              <a:pt x="1677" y="2465"/>
                            </a:lnTo>
                            <a:lnTo>
                              <a:pt x="1695" y="2456"/>
                            </a:lnTo>
                            <a:lnTo>
                              <a:pt x="1713" y="2447"/>
                            </a:lnTo>
                            <a:lnTo>
                              <a:pt x="1732" y="2441"/>
                            </a:lnTo>
                            <a:lnTo>
                              <a:pt x="1750" y="2435"/>
                            </a:lnTo>
                            <a:lnTo>
                              <a:pt x="1769" y="2431"/>
                            </a:lnTo>
                            <a:lnTo>
                              <a:pt x="1787" y="2427"/>
                            </a:lnTo>
                            <a:lnTo>
                              <a:pt x="1796" y="2421"/>
                            </a:lnTo>
                            <a:lnTo>
                              <a:pt x="1804" y="2416"/>
                            </a:lnTo>
                            <a:lnTo>
                              <a:pt x="2125" y="2265"/>
                            </a:lnTo>
                            <a:lnTo>
                              <a:pt x="2132" y="2259"/>
                            </a:lnTo>
                            <a:lnTo>
                              <a:pt x="2140" y="2251"/>
                            </a:lnTo>
                            <a:lnTo>
                              <a:pt x="2148" y="2243"/>
                            </a:lnTo>
                            <a:lnTo>
                              <a:pt x="2155" y="2234"/>
                            </a:lnTo>
                            <a:lnTo>
                              <a:pt x="2160" y="2225"/>
                            </a:lnTo>
                            <a:lnTo>
                              <a:pt x="2165" y="2217"/>
                            </a:lnTo>
                            <a:lnTo>
                              <a:pt x="2169" y="2211"/>
                            </a:lnTo>
                            <a:lnTo>
                              <a:pt x="2174" y="2208"/>
                            </a:lnTo>
                            <a:lnTo>
                              <a:pt x="2175" y="2206"/>
                            </a:lnTo>
                            <a:lnTo>
                              <a:pt x="2177" y="2203"/>
                            </a:lnTo>
                            <a:lnTo>
                              <a:pt x="2181" y="2199"/>
                            </a:lnTo>
                            <a:lnTo>
                              <a:pt x="2186" y="2195"/>
                            </a:lnTo>
                            <a:lnTo>
                              <a:pt x="2200" y="2187"/>
                            </a:lnTo>
                            <a:lnTo>
                              <a:pt x="2218" y="2178"/>
                            </a:lnTo>
                            <a:lnTo>
                              <a:pt x="2264" y="2158"/>
                            </a:lnTo>
                            <a:lnTo>
                              <a:pt x="2317" y="2138"/>
                            </a:lnTo>
                            <a:lnTo>
                              <a:pt x="2372" y="2118"/>
                            </a:lnTo>
                            <a:lnTo>
                              <a:pt x="2422" y="2101"/>
                            </a:lnTo>
                            <a:lnTo>
                              <a:pt x="2463" y="2088"/>
                            </a:lnTo>
                            <a:lnTo>
                              <a:pt x="2487" y="2081"/>
                            </a:lnTo>
                            <a:lnTo>
                              <a:pt x="2490" y="2076"/>
                            </a:lnTo>
                            <a:lnTo>
                              <a:pt x="2492" y="2070"/>
                            </a:lnTo>
                            <a:lnTo>
                              <a:pt x="2496" y="2065"/>
                            </a:lnTo>
                            <a:lnTo>
                              <a:pt x="2501" y="2060"/>
                            </a:lnTo>
                            <a:lnTo>
                              <a:pt x="2512" y="2052"/>
                            </a:lnTo>
                            <a:lnTo>
                              <a:pt x="2524" y="2045"/>
                            </a:lnTo>
                            <a:lnTo>
                              <a:pt x="2537" y="2039"/>
                            </a:lnTo>
                            <a:lnTo>
                              <a:pt x="2551" y="2035"/>
                            </a:lnTo>
                            <a:lnTo>
                              <a:pt x="2564" y="2030"/>
                            </a:lnTo>
                            <a:lnTo>
                              <a:pt x="2575" y="2028"/>
                            </a:lnTo>
                            <a:lnTo>
                              <a:pt x="2578" y="2021"/>
                            </a:lnTo>
                            <a:lnTo>
                              <a:pt x="2581" y="2013"/>
                            </a:lnTo>
                            <a:lnTo>
                              <a:pt x="2586" y="2004"/>
                            </a:lnTo>
                            <a:lnTo>
                              <a:pt x="2592" y="1997"/>
                            </a:lnTo>
                            <a:lnTo>
                              <a:pt x="2606" y="1978"/>
                            </a:lnTo>
                            <a:lnTo>
                              <a:pt x="2623" y="1959"/>
                            </a:lnTo>
                            <a:lnTo>
                              <a:pt x="2640" y="1942"/>
                            </a:lnTo>
                            <a:lnTo>
                              <a:pt x="2657" y="1926"/>
                            </a:lnTo>
                            <a:lnTo>
                              <a:pt x="2671" y="1913"/>
                            </a:lnTo>
                            <a:lnTo>
                              <a:pt x="2682" y="1903"/>
                            </a:lnTo>
                            <a:lnTo>
                              <a:pt x="2699" y="1892"/>
                            </a:lnTo>
                            <a:lnTo>
                              <a:pt x="2714" y="1881"/>
                            </a:lnTo>
                            <a:lnTo>
                              <a:pt x="2727" y="1870"/>
                            </a:lnTo>
                            <a:lnTo>
                              <a:pt x="2738" y="1859"/>
                            </a:lnTo>
                            <a:lnTo>
                              <a:pt x="2742" y="1852"/>
                            </a:lnTo>
                            <a:lnTo>
                              <a:pt x="2747" y="1845"/>
                            </a:lnTo>
                            <a:lnTo>
                              <a:pt x="2750" y="1838"/>
                            </a:lnTo>
                            <a:lnTo>
                              <a:pt x="2752" y="1830"/>
                            </a:lnTo>
                            <a:lnTo>
                              <a:pt x="2754" y="1821"/>
                            </a:lnTo>
                            <a:lnTo>
                              <a:pt x="2757" y="1812"/>
                            </a:lnTo>
                            <a:lnTo>
                              <a:pt x="2758" y="1801"/>
                            </a:lnTo>
                            <a:lnTo>
                              <a:pt x="2758" y="1789"/>
                            </a:lnTo>
                            <a:lnTo>
                              <a:pt x="2771" y="1782"/>
                            </a:lnTo>
                            <a:lnTo>
                              <a:pt x="2790" y="1769"/>
                            </a:lnTo>
                            <a:lnTo>
                              <a:pt x="2807" y="1755"/>
                            </a:lnTo>
                            <a:lnTo>
                              <a:pt x="2817" y="1745"/>
                            </a:lnTo>
                            <a:lnTo>
                              <a:pt x="2822" y="1745"/>
                            </a:lnTo>
                            <a:lnTo>
                              <a:pt x="2827" y="1744"/>
                            </a:lnTo>
                            <a:lnTo>
                              <a:pt x="2831" y="1742"/>
                            </a:lnTo>
                            <a:lnTo>
                              <a:pt x="2835" y="1741"/>
                            </a:lnTo>
                            <a:lnTo>
                              <a:pt x="2841" y="1735"/>
                            </a:lnTo>
                            <a:lnTo>
                              <a:pt x="2846" y="1727"/>
                            </a:lnTo>
                            <a:lnTo>
                              <a:pt x="2853" y="1713"/>
                            </a:lnTo>
                            <a:lnTo>
                              <a:pt x="2861" y="1700"/>
                            </a:lnTo>
                            <a:lnTo>
                              <a:pt x="2860" y="1694"/>
                            </a:lnTo>
                            <a:lnTo>
                              <a:pt x="2860" y="1687"/>
                            </a:lnTo>
                            <a:lnTo>
                              <a:pt x="2861" y="1682"/>
                            </a:lnTo>
                            <a:lnTo>
                              <a:pt x="2863" y="1677"/>
                            </a:lnTo>
                            <a:lnTo>
                              <a:pt x="2867" y="1672"/>
                            </a:lnTo>
                            <a:lnTo>
                              <a:pt x="2870" y="1666"/>
                            </a:lnTo>
                            <a:lnTo>
                              <a:pt x="2876" y="1662"/>
                            </a:lnTo>
                            <a:lnTo>
                              <a:pt x="2880" y="1657"/>
                            </a:lnTo>
                            <a:lnTo>
                              <a:pt x="2904" y="1641"/>
                            </a:lnTo>
                            <a:lnTo>
                              <a:pt x="2920" y="1628"/>
                            </a:lnTo>
                            <a:lnTo>
                              <a:pt x="2924" y="1624"/>
                            </a:lnTo>
                            <a:lnTo>
                              <a:pt x="2927" y="1617"/>
                            </a:lnTo>
                            <a:lnTo>
                              <a:pt x="2928" y="1614"/>
                            </a:lnTo>
                            <a:lnTo>
                              <a:pt x="2928" y="1611"/>
                            </a:lnTo>
                            <a:lnTo>
                              <a:pt x="2928" y="1608"/>
                            </a:lnTo>
                            <a:lnTo>
                              <a:pt x="2926" y="1607"/>
                            </a:lnTo>
                            <a:lnTo>
                              <a:pt x="2927" y="1597"/>
                            </a:lnTo>
                            <a:lnTo>
                              <a:pt x="2931" y="1587"/>
                            </a:lnTo>
                            <a:lnTo>
                              <a:pt x="2937" y="1577"/>
                            </a:lnTo>
                            <a:lnTo>
                              <a:pt x="2944" y="1568"/>
                            </a:lnTo>
                            <a:lnTo>
                              <a:pt x="2951" y="1560"/>
                            </a:lnTo>
                            <a:lnTo>
                              <a:pt x="2961" y="1553"/>
                            </a:lnTo>
                            <a:lnTo>
                              <a:pt x="2970" y="1547"/>
                            </a:lnTo>
                            <a:lnTo>
                              <a:pt x="2979" y="1544"/>
                            </a:lnTo>
                            <a:lnTo>
                              <a:pt x="2981" y="1539"/>
                            </a:lnTo>
                            <a:lnTo>
                              <a:pt x="2984" y="1536"/>
                            </a:lnTo>
                            <a:lnTo>
                              <a:pt x="2986" y="1534"/>
                            </a:lnTo>
                            <a:lnTo>
                              <a:pt x="2988" y="1532"/>
                            </a:lnTo>
                            <a:lnTo>
                              <a:pt x="2990" y="1528"/>
                            </a:lnTo>
                            <a:lnTo>
                              <a:pt x="2991" y="1524"/>
                            </a:lnTo>
                            <a:lnTo>
                              <a:pt x="2994" y="1515"/>
                            </a:lnTo>
                            <a:lnTo>
                              <a:pt x="2995" y="1509"/>
                            </a:lnTo>
                            <a:lnTo>
                              <a:pt x="2995" y="1497"/>
                            </a:lnTo>
                            <a:lnTo>
                              <a:pt x="2993" y="1484"/>
                            </a:lnTo>
                            <a:lnTo>
                              <a:pt x="2991" y="1471"/>
                            </a:lnTo>
                            <a:lnTo>
                              <a:pt x="2993" y="1459"/>
                            </a:lnTo>
                            <a:lnTo>
                              <a:pt x="3003" y="1454"/>
                            </a:lnTo>
                            <a:lnTo>
                              <a:pt x="3016" y="1446"/>
                            </a:lnTo>
                            <a:lnTo>
                              <a:pt x="3029" y="1435"/>
                            </a:lnTo>
                            <a:lnTo>
                              <a:pt x="3044" y="1422"/>
                            </a:lnTo>
                            <a:lnTo>
                              <a:pt x="3057" y="1408"/>
                            </a:lnTo>
                            <a:lnTo>
                              <a:pt x="3068" y="1396"/>
                            </a:lnTo>
                            <a:lnTo>
                              <a:pt x="3077" y="1384"/>
                            </a:lnTo>
                            <a:lnTo>
                              <a:pt x="3082" y="1374"/>
                            </a:lnTo>
                            <a:lnTo>
                              <a:pt x="3084" y="1367"/>
                            </a:lnTo>
                            <a:lnTo>
                              <a:pt x="3086" y="1356"/>
                            </a:lnTo>
                            <a:lnTo>
                              <a:pt x="3088" y="1350"/>
                            </a:lnTo>
                            <a:lnTo>
                              <a:pt x="3089" y="1346"/>
                            </a:lnTo>
                            <a:lnTo>
                              <a:pt x="3092" y="1343"/>
                            </a:lnTo>
                            <a:lnTo>
                              <a:pt x="3093" y="1340"/>
                            </a:lnTo>
                            <a:lnTo>
                              <a:pt x="3095" y="1337"/>
                            </a:lnTo>
                            <a:lnTo>
                              <a:pt x="3099" y="1333"/>
                            </a:lnTo>
                            <a:lnTo>
                              <a:pt x="3106" y="1326"/>
                            </a:lnTo>
                            <a:lnTo>
                              <a:pt x="3115" y="1318"/>
                            </a:lnTo>
                            <a:lnTo>
                              <a:pt x="3137" y="1301"/>
                            </a:lnTo>
                            <a:lnTo>
                              <a:pt x="3163" y="1282"/>
                            </a:lnTo>
                            <a:lnTo>
                              <a:pt x="3190" y="1265"/>
                            </a:lnTo>
                            <a:lnTo>
                              <a:pt x="3214" y="1249"/>
                            </a:lnTo>
                            <a:lnTo>
                              <a:pt x="3233" y="1238"/>
                            </a:lnTo>
                            <a:lnTo>
                              <a:pt x="3244" y="1232"/>
                            </a:lnTo>
                            <a:lnTo>
                              <a:pt x="3245" y="1229"/>
                            </a:lnTo>
                            <a:lnTo>
                              <a:pt x="3247" y="1226"/>
                            </a:lnTo>
                            <a:lnTo>
                              <a:pt x="3250" y="1222"/>
                            </a:lnTo>
                            <a:lnTo>
                              <a:pt x="3254" y="1219"/>
                            </a:lnTo>
                            <a:lnTo>
                              <a:pt x="3262" y="1214"/>
                            </a:lnTo>
                            <a:lnTo>
                              <a:pt x="3272" y="1207"/>
                            </a:lnTo>
                            <a:lnTo>
                              <a:pt x="3281" y="1200"/>
                            </a:lnTo>
                            <a:lnTo>
                              <a:pt x="3289" y="1192"/>
                            </a:lnTo>
                            <a:lnTo>
                              <a:pt x="3292" y="1188"/>
                            </a:lnTo>
                            <a:lnTo>
                              <a:pt x="3294" y="1183"/>
                            </a:lnTo>
                            <a:lnTo>
                              <a:pt x="3295" y="1179"/>
                            </a:lnTo>
                            <a:lnTo>
                              <a:pt x="3296" y="1173"/>
                            </a:lnTo>
                            <a:lnTo>
                              <a:pt x="3296" y="1165"/>
                            </a:lnTo>
                            <a:lnTo>
                              <a:pt x="3299" y="1157"/>
                            </a:lnTo>
                            <a:lnTo>
                              <a:pt x="3301" y="1148"/>
                            </a:lnTo>
                            <a:lnTo>
                              <a:pt x="3305" y="1140"/>
                            </a:lnTo>
                            <a:lnTo>
                              <a:pt x="3310" y="1131"/>
                            </a:lnTo>
                            <a:lnTo>
                              <a:pt x="3316" y="1122"/>
                            </a:lnTo>
                            <a:lnTo>
                              <a:pt x="3323" y="1115"/>
                            </a:lnTo>
                            <a:lnTo>
                              <a:pt x="3330" y="1106"/>
                            </a:lnTo>
                            <a:lnTo>
                              <a:pt x="3317" y="1101"/>
                            </a:lnTo>
                            <a:lnTo>
                              <a:pt x="3304" y="1098"/>
                            </a:lnTo>
                            <a:lnTo>
                              <a:pt x="3291" y="1096"/>
                            </a:lnTo>
                            <a:lnTo>
                              <a:pt x="3275" y="1094"/>
                            </a:lnTo>
                            <a:lnTo>
                              <a:pt x="3246" y="1092"/>
                            </a:lnTo>
                            <a:lnTo>
                              <a:pt x="3218" y="1090"/>
                            </a:lnTo>
                            <a:lnTo>
                              <a:pt x="3215" y="1082"/>
                            </a:lnTo>
                            <a:lnTo>
                              <a:pt x="3213" y="1073"/>
                            </a:lnTo>
                            <a:lnTo>
                              <a:pt x="3212" y="1063"/>
                            </a:lnTo>
                            <a:lnTo>
                              <a:pt x="3212" y="1053"/>
                            </a:lnTo>
                            <a:lnTo>
                              <a:pt x="3211" y="1033"/>
                            </a:lnTo>
                            <a:lnTo>
                              <a:pt x="3207" y="1016"/>
                            </a:lnTo>
                            <a:lnTo>
                              <a:pt x="3202" y="1009"/>
                            </a:lnTo>
                            <a:lnTo>
                              <a:pt x="3195" y="1003"/>
                            </a:lnTo>
                            <a:lnTo>
                              <a:pt x="3187" y="1000"/>
                            </a:lnTo>
                            <a:lnTo>
                              <a:pt x="3178" y="998"/>
                            </a:lnTo>
                            <a:lnTo>
                              <a:pt x="3170" y="994"/>
                            </a:lnTo>
                            <a:lnTo>
                              <a:pt x="3161" y="992"/>
                            </a:lnTo>
                            <a:lnTo>
                              <a:pt x="3153" y="989"/>
                            </a:lnTo>
                            <a:lnTo>
                              <a:pt x="3144" y="984"/>
                            </a:lnTo>
                            <a:lnTo>
                              <a:pt x="3135" y="978"/>
                            </a:lnTo>
                            <a:lnTo>
                              <a:pt x="3127" y="971"/>
                            </a:lnTo>
                            <a:lnTo>
                              <a:pt x="3119" y="962"/>
                            </a:lnTo>
                            <a:lnTo>
                              <a:pt x="3113" y="954"/>
                            </a:lnTo>
                            <a:lnTo>
                              <a:pt x="3106" y="945"/>
                            </a:lnTo>
                            <a:lnTo>
                              <a:pt x="3099" y="937"/>
                            </a:lnTo>
                            <a:lnTo>
                              <a:pt x="3093" y="929"/>
                            </a:lnTo>
                            <a:lnTo>
                              <a:pt x="3084" y="921"/>
                            </a:lnTo>
                            <a:lnTo>
                              <a:pt x="3066" y="908"/>
                            </a:lnTo>
                            <a:lnTo>
                              <a:pt x="3052" y="898"/>
                            </a:lnTo>
                            <a:lnTo>
                              <a:pt x="3046" y="894"/>
                            </a:lnTo>
                            <a:lnTo>
                              <a:pt x="3040" y="892"/>
                            </a:lnTo>
                            <a:lnTo>
                              <a:pt x="3035" y="891"/>
                            </a:lnTo>
                            <a:lnTo>
                              <a:pt x="3029" y="890"/>
                            </a:lnTo>
                            <a:lnTo>
                              <a:pt x="3018" y="891"/>
                            </a:lnTo>
                            <a:lnTo>
                              <a:pt x="3004" y="894"/>
                            </a:lnTo>
                            <a:lnTo>
                              <a:pt x="2987" y="899"/>
                            </a:lnTo>
                            <a:lnTo>
                              <a:pt x="2964" y="904"/>
                            </a:lnTo>
                            <a:lnTo>
                              <a:pt x="2960" y="914"/>
                            </a:lnTo>
                            <a:lnTo>
                              <a:pt x="2954" y="927"/>
                            </a:lnTo>
                            <a:lnTo>
                              <a:pt x="2944" y="940"/>
                            </a:lnTo>
                            <a:lnTo>
                              <a:pt x="2932" y="954"/>
                            </a:lnTo>
                            <a:lnTo>
                              <a:pt x="2921" y="970"/>
                            </a:lnTo>
                            <a:lnTo>
                              <a:pt x="2910" y="984"/>
                            </a:lnTo>
                            <a:lnTo>
                              <a:pt x="2901" y="998"/>
                            </a:lnTo>
                            <a:lnTo>
                              <a:pt x="2895" y="1009"/>
                            </a:lnTo>
                            <a:lnTo>
                              <a:pt x="2891" y="1016"/>
                            </a:lnTo>
                            <a:lnTo>
                              <a:pt x="2887" y="1021"/>
                            </a:lnTo>
                            <a:lnTo>
                              <a:pt x="2882" y="1026"/>
                            </a:lnTo>
                            <a:lnTo>
                              <a:pt x="2877" y="1030"/>
                            </a:lnTo>
                            <a:lnTo>
                              <a:pt x="2871" y="1033"/>
                            </a:lnTo>
                            <a:lnTo>
                              <a:pt x="2866" y="1036"/>
                            </a:lnTo>
                            <a:lnTo>
                              <a:pt x="2859" y="1038"/>
                            </a:lnTo>
                            <a:lnTo>
                              <a:pt x="2852" y="1039"/>
                            </a:lnTo>
                            <a:lnTo>
                              <a:pt x="2826" y="1040"/>
                            </a:lnTo>
                            <a:lnTo>
                              <a:pt x="2797" y="1040"/>
                            </a:lnTo>
                            <a:lnTo>
                              <a:pt x="2796" y="1041"/>
                            </a:lnTo>
                            <a:lnTo>
                              <a:pt x="2791" y="1069"/>
                            </a:lnTo>
                            <a:lnTo>
                              <a:pt x="2788" y="1100"/>
                            </a:lnTo>
                            <a:lnTo>
                              <a:pt x="2786" y="1115"/>
                            </a:lnTo>
                            <a:lnTo>
                              <a:pt x="2783" y="1130"/>
                            </a:lnTo>
                            <a:lnTo>
                              <a:pt x="2779" y="1145"/>
                            </a:lnTo>
                            <a:lnTo>
                              <a:pt x="2774" y="1158"/>
                            </a:lnTo>
                            <a:lnTo>
                              <a:pt x="2778" y="1165"/>
                            </a:lnTo>
                            <a:lnTo>
                              <a:pt x="2780" y="1171"/>
                            </a:lnTo>
                            <a:lnTo>
                              <a:pt x="2781" y="1178"/>
                            </a:lnTo>
                            <a:lnTo>
                              <a:pt x="2781" y="1186"/>
                            </a:lnTo>
                            <a:lnTo>
                              <a:pt x="2780" y="1194"/>
                            </a:lnTo>
                            <a:lnTo>
                              <a:pt x="2778" y="1200"/>
                            </a:lnTo>
                            <a:lnTo>
                              <a:pt x="2774" y="1208"/>
                            </a:lnTo>
                            <a:lnTo>
                              <a:pt x="2771" y="1216"/>
                            </a:lnTo>
                            <a:lnTo>
                              <a:pt x="2766" y="1224"/>
                            </a:lnTo>
                            <a:lnTo>
                              <a:pt x="2761" y="1230"/>
                            </a:lnTo>
                            <a:lnTo>
                              <a:pt x="2754" y="1238"/>
                            </a:lnTo>
                            <a:lnTo>
                              <a:pt x="2749" y="1245"/>
                            </a:lnTo>
                            <a:lnTo>
                              <a:pt x="2734" y="1258"/>
                            </a:lnTo>
                            <a:lnTo>
                              <a:pt x="2719" y="1269"/>
                            </a:lnTo>
                            <a:lnTo>
                              <a:pt x="2702" y="1279"/>
                            </a:lnTo>
                            <a:lnTo>
                              <a:pt x="2684" y="1288"/>
                            </a:lnTo>
                            <a:lnTo>
                              <a:pt x="2677" y="1290"/>
                            </a:lnTo>
                            <a:lnTo>
                              <a:pt x="2668" y="1294"/>
                            </a:lnTo>
                            <a:lnTo>
                              <a:pt x="2660" y="1295"/>
                            </a:lnTo>
                            <a:lnTo>
                              <a:pt x="2651" y="1296"/>
                            </a:lnTo>
                            <a:lnTo>
                              <a:pt x="2643" y="1296"/>
                            </a:lnTo>
                            <a:lnTo>
                              <a:pt x="2636" y="1295"/>
                            </a:lnTo>
                            <a:lnTo>
                              <a:pt x="2629" y="1294"/>
                            </a:lnTo>
                            <a:lnTo>
                              <a:pt x="2622" y="1291"/>
                            </a:lnTo>
                            <a:lnTo>
                              <a:pt x="2616" y="1287"/>
                            </a:lnTo>
                            <a:lnTo>
                              <a:pt x="2611" y="1282"/>
                            </a:lnTo>
                            <a:lnTo>
                              <a:pt x="2606" y="1277"/>
                            </a:lnTo>
                            <a:lnTo>
                              <a:pt x="2602" y="1270"/>
                            </a:lnTo>
                            <a:lnTo>
                              <a:pt x="2599" y="1269"/>
                            </a:lnTo>
                            <a:lnTo>
                              <a:pt x="2595" y="1266"/>
                            </a:lnTo>
                            <a:lnTo>
                              <a:pt x="2591" y="1261"/>
                            </a:lnTo>
                            <a:lnTo>
                              <a:pt x="2585" y="1256"/>
                            </a:lnTo>
                            <a:lnTo>
                              <a:pt x="2573" y="1241"/>
                            </a:lnTo>
                            <a:lnTo>
                              <a:pt x="2560" y="1225"/>
                            </a:lnTo>
                            <a:lnTo>
                              <a:pt x="2547" y="1207"/>
                            </a:lnTo>
                            <a:lnTo>
                              <a:pt x="2536" y="1191"/>
                            </a:lnTo>
                            <a:lnTo>
                              <a:pt x="2529" y="1178"/>
                            </a:lnTo>
                            <a:lnTo>
                              <a:pt x="2525" y="1170"/>
                            </a:lnTo>
                            <a:lnTo>
                              <a:pt x="2512" y="1167"/>
                            </a:lnTo>
                            <a:lnTo>
                              <a:pt x="2500" y="1163"/>
                            </a:lnTo>
                            <a:lnTo>
                              <a:pt x="2490" y="1158"/>
                            </a:lnTo>
                            <a:lnTo>
                              <a:pt x="2480" y="1151"/>
                            </a:lnTo>
                            <a:lnTo>
                              <a:pt x="2471" y="1143"/>
                            </a:lnTo>
                            <a:lnTo>
                              <a:pt x="2463" y="1136"/>
                            </a:lnTo>
                            <a:lnTo>
                              <a:pt x="2456" y="1127"/>
                            </a:lnTo>
                            <a:lnTo>
                              <a:pt x="2450" y="1117"/>
                            </a:lnTo>
                            <a:lnTo>
                              <a:pt x="2437" y="1098"/>
                            </a:lnTo>
                            <a:lnTo>
                              <a:pt x="2425" y="1079"/>
                            </a:lnTo>
                            <a:lnTo>
                              <a:pt x="2418" y="1070"/>
                            </a:lnTo>
                            <a:lnTo>
                              <a:pt x="2411" y="1061"/>
                            </a:lnTo>
                            <a:lnTo>
                              <a:pt x="2403" y="1053"/>
                            </a:lnTo>
                            <a:lnTo>
                              <a:pt x="2395" y="1047"/>
                            </a:lnTo>
                            <a:lnTo>
                              <a:pt x="2385" y="1039"/>
                            </a:lnTo>
                            <a:lnTo>
                              <a:pt x="2376" y="1030"/>
                            </a:lnTo>
                            <a:lnTo>
                              <a:pt x="2367" y="1021"/>
                            </a:lnTo>
                            <a:lnTo>
                              <a:pt x="2361" y="1012"/>
                            </a:lnTo>
                            <a:lnTo>
                              <a:pt x="2354" y="1002"/>
                            </a:lnTo>
                            <a:lnTo>
                              <a:pt x="2348" y="992"/>
                            </a:lnTo>
                            <a:lnTo>
                              <a:pt x="2344" y="982"/>
                            </a:lnTo>
                            <a:lnTo>
                              <a:pt x="2341" y="972"/>
                            </a:lnTo>
                            <a:lnTo>
                              <a:pt x="2339" y="963"/>
                            </a:lnTo>
                            <a:lnTo>
                              <a:pt x="2339" y="953"/>
                            </a:lnTo>
                            <a:lnTo>
                              <a:pt x="2342" y="944"/>
                            </a:lnTo>
                            <a:lnTo>
                              <a:pt x="2346" y="935"/>
                            </a:lnTo>
                            <a:lnTo>
                              <a:pt x="2353" y="928"/>
                            </a:lnTo>
                            <a:lnTo>
                              <a:pt x="2362" y="921"/>
                            </a:lnTo>
                            <a:lnTo>
                              <a:pt x="2373" y="914"/>
                            </a:lnTo>
                            <a:lnTo>
                              <a:pt x="2386" y="909"/>
                            </a:lnTo>
                            <a:lnTo>
                              <a:pt x="2403" y="903"/>
                            </a:lnTo>
                            <a:lnTo>
                              <a:pt x="2418" y="896"/>
                            </a:lnTo>
                            <a:lnTo>
                              <a:pt x="2434" y="888"/>
                            </a:lnTo>
                            <a:lnTo>
                              <a:pt x="2448" y="879"/>
                            </a:lnTo>
                            <a:lnTo>
                              <a:pt x="2462" y="868"/>
                            </a:lnTo>
                            <a:lnTo>
                              <a:pt x="2474" y="855"/>
                            </a:lnTo>
                            <a:lnTo>
                              <a:pt x="2485" y="842"/>
                            </a:lnTo>
                            <a:lnTo>
                              <a:pt x="2494" y="827"/>
                            </a:lnTo>
                            <a:lnTo>
                              <a:pt x="2503" y="813"/>
                            </a:lnTo>
                            <a:lnTo>
                              <a:pt x="2511" y="803"/>
                            </a:lnTo>
                            <a:lnTo>
                              <a:pt x="2519" y="795"/>
                            </a:lnTo>
                            <a:lnTo>
                              <a:pt x="2526" y="792"/>
                            </a:lnTo>
                            <a:lnTo>
                              <a:pt x="2533" y="790"/>
                            </a:lnTo>
                            <a:lnTo>
                              <a:pt x="2540" y="791"/>
                            </a:lnTo>
                            <a:lnTo>
                              <a:pt x="2546" y="793"/>
                            </a:lnTo>
                            <a:lnTo>
                              <a:pt x="2553" y="796"/>
                            </a:lnTo>
                            <a:lnTo>
                              <a:pt x="2568" y="804"/>
                            </a:lnTo>
                            <a:lnTo>
                              <a:pt x="2583" y="811"/>
                            </a:lnTo>
                            <a:lnTo>
                              <a:pt x="2592" y="813"/>
                            </a:lnTo>
                            <a:lnTo>
                              <a:pt x="2601" y="813"/>
                            </a:lnTo>
                            <a:lnTo>
                              <a:pt x="2606" y="812"/>
                            </a:lnTo>
                            <a:lnTo>
                              <a:pt x="2612" y="811"/>
                            </a:lnTo>
                            <a:lnTo>
                              <a:pt x="2618" y="809"/>
                            </a:lnTo>
                            <a:lnTo>
                              <a:pt x="2623" y="805"/>
                            </a:lnTo>
                            <a:lnTo>
                              <a:pt x="2635" y="799"/>
                            </a:lnTo>
                            <a:lnTo>
                              <a:pt x="2645" y="792"/>
                            </a:lnTo>
                            <a:lnTo>
                              <a:pt x="2653" y="785"/>
                            </a:lnTo>
                            <a:lnTo>
                              <a:pt x="2659" y="780"/>
                            </a:lnTo>
                            <a:lnTo>
                              <a:pt x="2662" y="774"/>
                            </a:lnTo>
                            <a:lnTo>
                              <a:pt x="2664" y="769"/>
                            </a:lnTo>
                            <a:lnTo>
                              <a:pt x="2665" y="763"/>
                            </a:lnTo>
                            <a:lnTo>
                              <a:pt x="2665" y="759"/>
                            </a:lnTo>
                            <a:lnTo>
                              <a:pt x="2657" y="736"/>
                            </a:lnTo>
                            <a:lnTo>
                              <a:pt x="2649" y="711"/>
                            </a:lnTo>
                            <a:lnTo>
                              <a:pt x="2650" y="707"/>
                            </a:lnTo>
                            <a:lnTo>
                              <a:pt x="2650" y="703"/>
                            </a:lnTo>
                            <a:lnTo>
                              <a:pt x="2650" y="697"/>
                            </a:lnTo>
                            <a:lnTo>
                              <a:pt x="2649" y="691"/>
                            </a:lnTo>
                            <a:lnTo>
                              <a:pt x="2645" y="676"/>
                            </a:lnTo>
                            <a:lnTo>
                              <a:pt x="2640" y="661"/>
                            </a:lnTo>
                            <a:lnTo>
                              <a:pt x="2633" y="645"/>
                            </a:lnTo>
                            <a:lnTo>
                              <a:pt x="2626" y="632"/>
                            </a:lnTo>
                            <a:lnTo>
                              <a:pt x="2621" y="623"/>
                            </a:lnTo>
                            <a:lnTo>
                              <a:pt x="2616" y="619"/>
                            </a:lnTo>
                            <a:lnTo>
                              <a:pt x="2616" y="615"/>
                            </a:lnTo>
                            <a:lnTo>
                              <a:pt x="2616" y="612"/>
                            </a:lnTo>
                            <a:lnTo>
                              <a:pt x="2619" y="607"/>
                            </a:lnTo>
                            <a:lnTo>
                              <a:pt x="2620" y="603"/>
                            </a:lnTo>
                            <a:lnTo>
                              <a:pt x="2625" y="594"/>
                            </a:lnTo>
                            <a:lnTo>
                              <a:pt x="2632" y="585"/>
                            </a:lnTo>
                            <a:lnTo>
                              <a:pt x="2640" y="577"/>
                            </a:lnTo>
                            <a:lnTo>
                              <a:pt x="2649" y="571"/>
                            </a:lnTo>
                            <a:lnTo>
                              <a:pt x="2657" y="565"/>
                            </a:lnTo>
                            <a:lnTo>
                              <a:pt x="2664" y="563"/>
                            </a:lnTo>
                            <a:lnTo>
                              <a:pt x="2668" y="552"/>
                            </a:lnTo>
                            <a:lnTo>
                              <a:pt x="2671" y="544"/>
                            </a:lnTo>
                            <a:lnTo>
                              <a:pt x="2675" y="537"/>
                            </a:lnTo>
                            <a:lnTo>
                              <a:pt x="2681" y="534"/>
                            </a:lnTo>
                            <a:lnTo>
                              <a:pt x="2685" y="530"/>
                            </a:lnTo>
                            <a:lnTo>
                              <a:pt x="2691" y="530"/>
                            </a:lnTo>
                            <a:lnTo>
                              <a:pt x="2698" y="530"/>
                            </a:lnTo>
                            <a:lnTo>
                              <a:pt x="2704" y="532"/>
                            </a:lnTo>
                            <a:lnTo>
                              <a:pt x="2718" y="537"/>
                            </a:lnTo>
                            <a:lnTo>
                              <a:pt x="2733" y="543"/>
                            </a:lnTo>
                            <a:lnTo>
                              <a:pt x="2741" y="546"/>
                            </a:lnTo>
                            <a:lnTo>
                              <a:pt x="2749" y="548"/>
                            </a:lnTo>
                            <a:lnTo>
                              <a:pt x="2758" y="549"/>
                            </a:lnTo>
                            <a:lnTo>
                              <a:pt x="2766" y="549"/>
                            </a:lnTo>
                            <a:lnTo>
                              <a:pt x="2776" y="549"/>
                            </a:lnTo>
                            <a:lnTo>
                              <a:pt x="2786" y="548"/>
                            </a:lnTo>
                            <a:lnTo>
                              <a:pt x="2796" y="547"/>
                            </a:lnTo>
                            <a:lnTo>
                              <a:pt x="2806" y="545"/>
                            </a:lnTo>
                            <a:lnTo>
                              <a:pt x="2815" y="542"/>
                            </a:lnTo>
                            <a:lnTo>
                              <a:pt x="2825" y="538"/>
                            </a:lnTo>
                            <a:lnTo>
                              <a:pt x="2832" y="534"/>
                            </a:lnTo>
                            <a:lnTo>
                              <a:pt x="2841" y="528"/>
                            </a:lnTo>
                            <a:lnTo>
                              <a:pt x="2848" y="523"/>
                            </a:lnTo>
                            <a:lnTo>
                              <a:pt x="2853" y="515"/>
                            </a:lnTo>
                            <a:lnTo>
                              <a:pt x="2858" y="508"/>
                            </a:lnTo>
                            <a:lnTo>
                              <a:pt x="2860" y="499"/>
                            </a:lnTo>
                            <a:lnTo>
                              <a:pt x="2862" y="490"/>
                            </a:lnTo>
                            <a:lnTo>
                              <a:pt x="2861" y="480"/>
                            </a:lnTo>
                            <a:lnTo>
                              <a:pt x="2859" y="470"/>
                            </a:lnTo>
                            <a:lnTo>
                              <a:pt x="2853" y="458"/>
                            </a:lnTo>
                            <a:lnTo>
                              <a:pt x="2848" y="449"/>
                            </a:lnTo>
                            <a:lnTo>
                              <a:pt x="2840" y="441"/>
                            </a:lnTo>
                            <a:lnTo>
                              <a:pt x="2830" y="433"/>
                            </a:lnTo>
                            <a:lnTo>
                              <a:pt x="2820" y="426"/>
                            </a:lnTo>
                            <a:lnTo>
                              <a:pt x="2798" y="413"/>
                            </a:lnTo>
                            <a:lnTo>
                              <a:pt x="2778" y="400"/>
                            </a:lnTo>
                            <a:lnTo>
                              <a:pt x="2764" y="391"/>
                            </a:lnTo>
                            <a:lnTo>
                              <a:pt x="2750" y="381"/>
                            </a:lnTo>
                            <a:lnTo>
                              <a:pt x="2737" y="370"/>
                            </a:lnTo>
                            <a:lnTo>
                              <a:pt x="2723" y="357"/>
                            </a:lnTo>
                            <a:lnTo>
                              <a:pt x="2711" y="345"/>
                            </a:lnTo>
                            <a:lnTo>
                              <a:pt x="2699" y="330"/>
                            </a:lnTo>
                            <a:lnTo>
                              <a:pt x="2689" y="317"/>
                            </a:lnTo>
                            <a:lnTo>
                              <a:pt x="2680" y="304"/>
                            </a:lnTo>
                            <a:lnTo>
                              <a:pt x="2677" y="296"/>
                            </a:lnTo>
                            <a:lnTo>
                              <a:pt x="2675" y="287"/>
                            </a:lnTo>
                            <a:lnTo>
                              <a:pt x="2675" y="278"/>
                            </a:lnTo>
                            <a:lnTo>
                              <a:pt x="2678" y="269"/>
                            </a:lnTo>
                            <a:lnTo>
                              <a:pt x="2684" y="251"/>
                            </a:lnTo>
                            <a:lnTo>
                              <a:pt x="2693" y="233"/>
                            </a:lnTo>
                            <a:lnTo>
                              <a:pt x="2698" y="225"/>
                            </a:lnTo>
                            <a:lnTo>
                              <a:pt x="2701" y="216"/>
                            </a:lnTo>
                            <a:lnTo>
                              <a:pt x="2703" y="207"/>
                            </a:lnTo>
                            <a:lnTo>
                              <a:pt x="2704" y="199"/>
                            </a:lnTo>
                            <a:lnTo>
                              <a:pt x="2704" y="190"/>
                            </a:lnTo>
                            <a:lnTo>
                              <a:pt x="2702" y="182"/>
                            </a:lnTo>
                            <a:lnTo>
                              <a:pt x="2701" y="179"/>
                            </a:lnTo>
                            <a:lnTo>
                              <a:pt x="2698" y="176"/>
                            </a:lnTo>
                            <a:lnTo>
                              <a:pt x="2695" y="172"/>
                            </a:lnTo>
                            <a:lnTo>
                              <a:pt x="2691" y="169"/>
                            </a:lnTo>
                            <a:lnTo>
                              <a:pt x="2688" y="164"/>
                            </a:lnTo>
                            <a:lnTo>
                              <a:pt x="2681" y="157"/>
                            </a:lnTo>
                            <a:lnTo>
                              <a:pt x="2678" y="153"/>
                            </a:lnTo>
                            <a:lnTo>
                              <a:pt x="2675" y="151"/>
                            </a:lnTo>
                            <a:lnTo>
                              <a:pt x="2673" y="151"/>
                            </a:lnTo>
                            <a:lnTo>
                              <a:pt x="2672" y="151"/>
                            </a:lnTo>
                            <a:lnTo>
                              <a:pt x="2672" y="152"/>
                            </a:lnTo>
                            <a:lnTo>
                              <a:pt x="2671" y="153"/>
                            </a:lnTo>
                            <a:lnTo>
                              <a:pt x="2669" y="153"/>
                            </a:lnTo>
                            <a:lnTo>
                              <a:pt x="2667" y="157"/>
                            </a:lnTo>
                            <a:lnTo>
                              <a:pt x="2664" y="160"/>
                            </a:lnTo>
                            <a:lnTo>
                              <a:pt x="2661" y="166"/>
                            </a:lnTo>
                            <a:lnTo>
                              <a:pt x="2654" y="178"/>
                            </a:lnTo>
                            <a:lnTo>
                              <a:pt x="2648" y="193"/>
                            </a:lnTo>
                            <a:lnTo>
                              <a:pt x="2640" y="209"/>
                            </a:lnTo>
                            <a:lnTo>
                              <a:pt x="2632" y="225"/>
                            </a:lnTo>
                            <a:lnTo>
                              <a:pt x="2625" y="237"/>
                            </a:lnTo>
                            <a:lnTo>
                              <a:pt x="2619" y="245"/>
                            </a:lnTo>
                            <a:lnTo>
                              <a:pt x="2612" y="250"/>
                            </a:lnTo>
                            <a:lnTo>
                              <a:pt x="2604" y="253"/>
                            </a:lnTo>
                            <a:lnTo>
                              <a:pt x="2596" y="257"/>
                            </a:lnTo>
                            <a:lnTo>
                              <a:pt x="2590" y="258"/>
                            </a:lnTo>
                            <a:lnTo>
                              <a:pt x="2574" y="259"/>
                            </a:lnTo>
                            <a:lnTo>
                              <a:pt x="2560" y="258"/>
                            </a:lnTo>
                            <a:lnTo>
                              <a:pt x="2544" y="258"/>
                            </a:lnTo>
                            <a:lnTo>
                              <a:pt x="2530" y="258"/>
                            </a:lnTo>
                            <a:lnTo>
                              <a:pt x="2523" y="260"/>
                            </a:lnTo>
                            <a:lnTo>
                              <a:pt x="2516" y="262"/>
                            </a:lnTo>
                            <a:lnTo>
                              <a:pt x="2510" y="266"/>
                            </a:lnTo>
                            <a:lnTo>
                              <a:pt x="2504" y="271"/>
                            </a:lnTo>
                            <a:lnTo>
                              <a:pt x="2499" y="278"/>
                            </a:lnTo>
                            <a:lnTo>
                              <a:pt x="2492" y="285"/>
                            </a:lnTo>
                            <a:lnTo>
                              <a:pt x="2486" y="294"/>
                            </a:lnTo>
                            <a:lnTo>
                              <a:pt x="2481" y="302"/>
                            </a:lnTo>
                            <a:lnTo>
                              <a:pt x="2476" y="311"/>
                            </a:lnTo>
                            <a:lnTo>
                              <a:pt x="2472" y="320"/>
                            </a:lnTo>
                            <a:lnTo>
                              <a:pt x="2468" y="328"/>
                            </a:lnTo>
                            <a:lnTo>
                              <a:pt x="2466" y="336"/>
                            </a:lnTo>
                            <a:lnTo>
                              <a:pt x="2456" y="337"/>
                            </a:lnTo>
                            <a:lnTo>
                              <a:pt x="2450" y="337"/>
                            </a:lnTo>
                            <a:lnTo>
                              <a:pt x="2445" y="334"/>
                            </a:lnTo>
                            <a:lnTo>
                              <a:pt x="2442" y="330"/>
                            </a:lnTo>
                            <a:lnTo>
                              <a:pt x="2435" y="318"/>
                            </a:lnTo>
                            <a:lnTo>
                              <a:pt x="2428" y="300"/>
                            </a:lnTo>
                            <a:lnTo>
                              <a:pt x="2412" y="221"/>
                            </a:lnTo>
                            <a:lnTo>
                              <a:pt x="2405" y="231"/>
                            </a:lnTo>
                            <a:lnTo>
                              <a:pt x="2395" y="245"/>
                            </a:lnTo>
                            <a:lnTo>
                              <a:pt x="2388" y="250"/>
                            </a:lnTo>
                            <a:lnTo>
                              <a:pt x="2383" y="255"/>
                            </a:lnTo>
                            <a:lnTo>
                              <a:pt x="2381" y="257"/>
                            </a:lnTo>
                            <a:lnTo>
                              <a:pt x="2377" y="258"/>
                            </a:lnTo>
                            <a:lnTo>
                              <a:pt x="2375" y="258"/>
                            </a:lnTo>
                            <a:lnTo>
                              <a:pt x="2372" y="258"/>
                            </a:lnTo>
                            <a:lnTo>
                              <a:pt x="2365" y="256"/>
                            </a:lnTo>
                            <a:lnTo>
                              <a:pt x="2358" y="252"/>
                            </a:lnTo>
                            <a:lnTo>
                              <a:pt x="2354" y="248"/>
                            </a:lnTo>
                            <a:lnTo>
                              <a:pt x="2349" y="245"/>
                            </a:lnTo>
                            <a:lnTo>
                              <a:pt x="2344" y="237"/>
                            </a:lnTo>
                            <a:lnTo>
                              <a:pt x="2339" y="230"/>
                            </a:lnTo>
                            <a:lnTo>
                              <a:pt x="2337" y="228"/>
                            </a:lnTo>
                            <a:lnTo>
                              <a:pt x="2335" y="227"/>
                            </a:lnTo>
                            <a:lnTo>
                              <a:pt x="2332" y="228"/>
                            </a:lnTo>
                            <a:lnTo>
                              <a:pt x="2328" y="229"/>
                            </a:lnTo>
                            <a:lnTo>
                              <a:pt x="2323" y="232"/>
                            </a:lnTo>
                            <a:lnTo>
                              <a:pt x="2317" y="237"/>
                            </a:lnTo>
                            <a:lnTo>
                              <a:pt x="2310" y="243"/>
                            </a:lnTo>
                            <a:lnTo>
                              <a:pt x="2302" y="252"/>
                            </a:lnTo>
                            <a:lnTo>
                              <a:pt x="2295" y="259"/>
                            </a:lnTo>
                            <a:lnTo>
                              <a:pt x="2288" y="266"/>
                            </a:lnTo>
                            <a:lnTo>
                              <a:pt x="2280" y="271"/>
                            </a:lnTo>
                            <a:lnTo>
                              <a:pt x="2273" y="276"/>
                            </a:lnTo>
                            <a:lnTo>
                              <a:pt x="2264" y="280"/>
                            </a:lnTo>
                            <a:lnTo>
                              <a:pt x="2255" y="285"/>
                            </a:lnTo>
                            <a:lnTo>
                              <a:pt x="2246" y="288"/>
                            </a:lnTo>
                            <a:lnTo>
                              <a:pt x="2237" y="291"/>
                            </a:lnTo>
                            <a:lnTo>
                              <a:pt x="2218" y="296"/>
                            </a:lnTo>
                            <a:lnTo>
                              <a:pt x="2199" y="299"/>
                            </a:lnTo>
                            <a:lnTo>
                              <a:pt x="2179" y="300"/>
                            </a:lnTo>
                            <a:lnTo>
                              <a:pt x="2160" y="298"/>
                            </a:lnTo>
                            <a:lnTo>
                              <a:pt x="2151" y="297"/>
                            </a:lnTo>
                            <a:lnTo>
                              <a:pt x="2142" y="295"/>
                            </a:lnTo>
                            <a:lnTo>
                              <a:pt x="2134" y="292"/>
                            </a:lnTo>
                            <a:lnTo>
                              <a:pt x="2126" y="289"/>
                            </a:lnTo>
                            <a:lnTo>
                              <a:pt x="2118" y="285"/>
                            </a:lnTo>
                            <a:lnTo>
                              <a:pt x="2110" y="280"/>
                            </a:lnTo>
                            <a:lnTo>
                              <a:pt x="2102" y="276"/>
                            </a:lnTo>
                            <a:lnTo>
                              <a:pt x="2097" y="270"/>
                            </a:lnTo>
                            <a:lnTo>
                              <a:pt x="2090" y="263"/>
                            </a:lnTo>
                            <a:lnTo>
                              <a:pt x="2086" y="257"/>
                            </a:lnTo>
                            <a:lnTo>
                              <a:pt x="2080" y="249"/>
                            </a:lnTo>
                            <a:lnTo>
                              <a:pt x="2077" y="241"/>
                            </a:lnTo>
                            <a:lnTo>
                              <a:pt x="2073" y="232"/>
                            </a:lnTo>
                            <a:lnTo>
                              <a:pt x="2071" y="223"/>
                            </a:lnTo>
                            <a:lnTo>
                              <a:pt x="2070" y="213"/>
                            </a:lnTo>
                            <a:lnTo>
                              <a:pt x="2070" y="203"/>
                            </a:lnTo>
                            <a:lnTo>
                              <a:pt x="2069" y="202"/>
                            </a:lnTo>
                            <a:lnTo>
                              <a:pt x="2048" y="201"/>
                            </a:lnTo>
                            <a:lnTo>
                              <a:pt x="2029" y="199"/>
                            </a:lnTo>
                            <a:lnTo>
                              <a:pt x="2011" y="196"/>
                            </a:lnTo>
                            <a:lnTo>
                              <a:pt x="1996" y="191"/>
                            </a:lnTo>
                            <a:lnTo>
                              <a:pt x="1981" y="186"/>
                            </a:lnTo>
                            <a:lnTo>
                              <a:pt x="1969" y="179"/>
                            </a:lnTo>
                            <a:lnTo>
                              <a:pt x="1958" y="173"/>
                            </a:lnTo>
                            <a:lnTo>
                              <a:pt x="1948" y="166"/>
                            </a:lnTo>
                            <a:lnTo>
                              <a:pt x="1922" y="141"/>
                            </a:lnTo>
                            <a:lnTo>
                              <a:pt x="1912" y="130"/>
                            </a:lnTo>
                            <a:lnTo>
                              <a:pt x="1911" y="128"/>
                            </a:lnTo>
                            <a:lnTo>
                              <a:pt x="1909" y="127"/>
                            </a:lnTo>
                            <a:lnTo>
                              <a:pt x="1907" y="127"/>
                            </a:lnTo>
                            <a:lnTo>
                              <a:pt x="1903" y="128"/>
                            </a:lnTo>
                            <a:lnTo>
                              <a:pt x="1897" y="130"/>
                            </a:lnTo>
                            <a:lnTo>
                              <a:pt x="1889" y="134"/>
                            </a:lnTo>
                            <a:lnTo>
                              <a:pt x="1873" y="144"/>
                            </a:lnTo>
                            <a:lnTo>
                              <a:pt x="1862" y="151"/>
                            </a:lnTo>
                            <a:lnTo>
                              <a:pt x="1851" y="158"/>
                            </a:lnTo>
                            <a:lnTo>
                              <a:pt x="1839" y="167"/>
                            </a:lnTo>
                            <a:lnTo>
                              <a:pt x="1826" y="174"/>
                            </a:lnTo>
                            <a:lnTo>
                              <a:pt x="1816" y="180"/>
                            </a:lnTo>
                            <a:lnTo>
                              <a:pt x="1819" y="187"/>
                            </a:lnTo>
                            <a:lnTo>
                              <a:pt x="1821" y="191"/>
                            </a:lnTo>
                            <a:lnTo>
                              <a:pt x="1823" y="196"/>
                            </a:lnTo>
                            <a:lnTo>
                              <a:pt x="1826" y="199"/>
                            </a:lnTo>
                            <a:lnTo>
                              <a:pt x="1832" y="203"/>
                            </a:lnTo>
                            <a:lnTo>
                              <a:pt x="1838" y="207"/>
                            </a:lnTo>
                            <a:lnTo>
                              <a:pt x="1840" y="208"/>
                            </a:lnTo>
                            <a:lnTo>
                              <a:pt x="1842" y="211"/>
                            </a:lnTo>
                            <a:lnTo>
                              <a:pt x="1843" y="213"/>
                            </a:lnTo>
                            <a:lnTo>
                              <a:pt x="1844" y="218"/>
                            </a:lnTo>
                            <a:lnTo>
                              <a:pt x="1844" y="222"/>
                            </a:lnTo>
                            <a:lnTo>
                              <a:pt x="1843" y="229"/>
                            </a:lnTo>
                            <a:lnTo>
                              <a:pt x="1841" y="237"/>
                            </a:lnTo>
                            <a:lnTo>
                              <a:pt x="1838" y="247"/>
                            </a:lnTo>
                            <a:lnTo>
                              <a:pt x="1835" y="257"/>
                            </a:lnTo>
                            <a:lnTo>
                              <a:pt x="1833" y="267"/>
                            </a:lnTo>
                            <a:lnTo>
                              <a:pt x="1832" y="276"/>
                            </a:lnTo>
                            <a:lnTo>
                              <a:pt x="1831" y="284"/>
                            </a:lnTo>
                            <a:lnTo>
                              <a:pt x="1831" y="298"/>
                            </a:lnTo>
                            <a:lnTo>
                              <a:pt x="1831" y="310"/>
                            </a:lnTo>
                            <a:lnTo>
                              <a:pt x="1831" y="317"/>
                            </a:lnTo>
                            <a:lnTo>
                              <a:pt x="1830" y="322"/>
                            </a:lnTo>
                            <a:lnTo>
                              <a:pt x="1826" y="329"/>
                            </a:lnTo>
                            <a:lnTo>
                              <a:pt x="1823" y="335"/>
                            </a:lnTo>
                            <a:lnTo>
                              <a:pt x="1819" y="341"/>
                            </a:lnTo>
                            <a:lnTo>
                              <a:pt x="1811" y="349"/>
                            </a:lnTo>
                            <a:lnTo>
                              <a:pt x="1803" y="357"/>
                            </a:lnTo>
                            <a:lnTo>
                              <a:pt x="1792" y="365"/>
                            </a:lnTo>
                            <a:lnTo>
                              <a:pt x="1764" y="384"/>
                            </a:lnTo>
                            <a:lnTo>
                              <a:pt x="1740" y="398"/>
                            </a:lnTo>
                            <a:lnTo>
                              <a:pt x="1717" y="409"/>
                            </a:lnTo>
                            <a:lnTo>
                              <a:pt x="1697" y="420"/>
                            </a:lnTo>
                            <a:lnTo>
                              <a:pt x="1687" y="426"/>
                            </a:lnTo>
                            <a:lnTo>
                              <a:pt x="1678" y="433"/>
                            </a:lnTo>
                            <a:lnTo>
                              <a:pt x="1668" y="439"/>
                            </a:lnTo>
                            <a:lnTo>
                              <a:pt x="1659" y="447"/>
                            </a:lnTo>
                            <a:lnTo>
                              <a:pt x="1649" y="456"/>
                            </a:lnTo>
                            <a:lnTo>
                              <a:pt x="1641" y="466"/>
                            </a:lnTo>
                            <a:lnTo>
                              <a:pt x="1631" y="478"/>
                            </a:lnTo>
                            <a:lnTo>
                              <a:pt x="1619" y="493"/>
                            </a:lnTo>
                            <a:lnTo>
                              <a:pt x="1615" y="497"/>
                            </a:lnTo>
                            <a:lnTo>
                              <a:pt x="1611" y="500"/>
                            </a:lnTo>
                            <a:lnTo>
                              <a:pt x="1605" y="504"/>
                            </a:lnTo>
                            <a:lnTo>
                              <a:pt x="1598" y="507"/>
                            </a:lnTo>
                            <a:lnTo>
                              <a:pt x="1593" y="510"/>
                            </a:lnTo>
                            <a:lnTo>
                              <a:pt x="1586" y="514"/>
                            </a:lnTo>
                            <a:lnTo>
                              <a:pt x="1582" y="517"/>
                            </a:lnTo>
                            <a:lnTo>
                              <a:pt x="1578" y="522"/>
                            </a:lnTo>
                            <a:lnTo>
                              <a:pt x="1573" y="535"/>
                            </a:lnTo>
                            <a:lnTo>
                              <a:pt x="1564" y="557"/>
                            </a:lnTo>
                            <a:lnTo>
                              <a:pt x="1554" y="584"/>
                            </a:lnTo>
                            <a:lnTo>
                              <a:pt x="1540" y="609"/>
                            </a:lnTo>
                            <a:lnTo>
                              <a:pt x="1534" y="621"/>
                            </a:lnTo>
                            <a:lnTo>
                              <a:pt x="1526" y="629"/>
                            </a:lnTo>
                            <a:lnTo>
                              <a:pt x="1523" y="633"/>
                            </a:lnTo>
                            <a:lnTo>
                              <a:pt x="1518" y="636"/>
                            </a:lnTo>
                            <a:lnTo>
                              <a:pt x="1515" y="638"/>
                            </a:lnTo>
                            <a:lnTo>
                              <a:pt x="1510" y="639"/>
                            </a:lnTo>
                            <a:lnTo>
                              <a:pt x="1507" y="639"/>
                            </a:lnTo>
                            <a:lnTo>
                              <a:pt x="1503" y="639"/>
                            </a:lnTo>
                            <a:lnTo>
                              <a:pt x="1498" y="637"/>
                            </a:lnTo>
                            <a:lnTo>
                              <a:pt x="1494" y="634"/>
                            </a:lnTo>
                            <a:lnTo>
                              <a:pt x="1490" y="629"/>
                            </a:lnTo>
                            <a:lnTo>
                              <a:pt x="1486" y="624"/>
                            </a:lnTo>
                            <a:lnTo>
                              <a:pt x="1481" y="617"/>
                            </a:lnTo>
                            <a:lnTo>
                              <a:pt x="1477" y="609"/>
                            </a:lnTo>
                            <a:lnTo>
                              <a:pt x="1473" y="602"/>
                            </a:lnTo>
                            <a:lnTo>
                              <a:pt x="1467" y="594"/>
                            </a:lnTo>
                            <a:lnTo>
                              <a:pt x="1461" y="586"/>
                            </a:lnTo>
                            <a:lnTo>
                              <a:pt x="1455" y="579"/>
                            </a:lnTo>
                            <a:lnTo>
                              <a:pt x="1448" y="573"/>
                            </a:lnTo>
                            <a:lnTo>
                              <a:pt x="1443" y="566"/>
                            </a:lnTo>
                            <a:lnTo>
                              <a:pt x="1438" y="559"/>
                            </a:lnTo>
                            <a:lnTo>
                              <a:pt x="1436" y="553"/>
                            </a:lnTo>
                            <a:lnTo>
                              <a:pt x="1434" y="546"/>
                            </a:lnTo>
                            <a:lnTo>
                              <a:pt x="1435" y="539"/>
                            </a:lnTo>
                            <a:lnTo>
                              <a:pt x="1436" y="533"/>
                            </a:lnTo>
                            <a:lnTo>
                              <a:pt x="1438" y="526"/>
                            </a:lnTo>
                            <a:lnTo>
                              <a:pt x="1439" y="520"/>
                            </a:lnTo>
                            <a:lnTo>
                              <a:pt x="1439" y="514"/>
                            </a:lnTo>
                            <a:lnTo>
                              <a:pt x="1438" y="510"/>
                            </a:lnTo>
                            <a:lnTo>
                              <a:pt x="1437" y="506"/>
                            </a:lnTo>
                            <a:lnTo>
                              <a:pt x="1435" y="503"/>
                            </a:lnTo>
                            <a:lnTo>
                              <a:pt x="1431" y="499"/>
                            </a:lnTo>
                            <a:lnTo>
                              <a:pt x="1421" y="490"/>
                            </a:lnTo>
                            <a:lnTo>
                              <a:pt x="1412" y="480"/>
                            </a:lnTo>
                            <a:lnTo>
                              <a:pt x="1408" y="476"/>
                            </a:lnTo>
                            <a:lnTo>
                              <a:pt x="1405" y="470"/>
                            </a:lnTo>
                            <a:lnTo>
                              <a:pt x="1401" y="465"/>
                            </a:lnTo>
                            <a:lnTo>
                              <a:pt x="1398" y="459"/>
                            </a:lnTo>
                            <a:lnTo>
                              <a:pt x="1397" y="455"/>
                            </a:lnTo>
                            <a:lnTo>
                              <a:pt x="1398" y="451"/>
                            </a:lnTo>
                            <a:lnTo>
                              <a:pt x="1400" y="449"/>
                            </a:lnTo>
                            <a:lnTo>
                              <a:pt x="1405" y="448"/>
                            </a:lnTo>
                            <a:lnTo>
                              <a:pt x="1414" y="447"/>
                            </a:lnTo>
                            <a:lnTo>
                              <a:pt x="1422" y="444"/>
                            </a:lnTo>
                            <a:lnTo>
                              <a:pt x="1426" y="441"/>
                            </a:lnTo>
                            <a:lnTo>
                              <a:pt x="1429" y="439"/>
                            </a:lnTo>
                            <a:lnTo>
                              <a:pt x="1431" y="436"/>
                            </a:lnTo>
                            <a:lnTo>
                              <a:pt x="1434" y="431"/>
                            </a:lnTo>
                            <a:lnTo>
                              <a:pt x="1437" y="423"/>
                            </a:lnTo>
                            <a:lnTo>
                              <a:pt x="1439" y="413"/>
                            </a:lnTo>
                            <a:lnTo>
                              <a:pt x="1440" y="403"/>
                            </a:lnTo>
                            <a:lnTo>
                              <a:pt x="1440" y="393"/>
                            </a:lnTo>
                            <a:lnTo>
                              <a:pt x="1439" y="384"/>
                            </a:lnTo>
                            <a:lnTo>
                              <a:pt x="1438" y="376"/>
                            </a:lnTo>
                            <a:lnTo>
                              <a:pt x="1432" y="366"/>
                            </a:lnTo>
                            <a:lnTo>
                              <a:pt x="1428" y="357"/>
                            </a:lnTo>
                            <a:lnTo>
                              <a:pt x="1424" y="349"/>
                            </a:lnTo>
                            <a:lnTo>
                              <a:pt x="1418" y="342"/>
                            </a:lnTo>
                            <a:lnTo>
                              <a:pt x="1412" y="337"/>
                            </a:lnTo>
                            <a:lnTo>
                              <a:pt x="1407" y="332"/>
                            </a:lnTo>
                            <a:lnTo>
                              <a:pt x="1400" y="328"/>
                            </a:lnTo>
                            <a:lnTo>
                              <a:pt x="1395" y="326"/>
                            </a:lnTo>
                            <a:lnTo>
                              <a:pt x="1380" y="320"/>
                            </a:lnTo>
                            <a:lnTo>
                              <a:pt x="1365" y="317"/>
                            </a:lnTo>
                            <a:lnTo>
                              <a:pt x="1347" y="314"/>
                            </a:lnTo>
                            <a:lnTo>
                              <a:pt x="1327" y="309"/>
                            </a:lnTo>
                            <a:lnTo>
                              <a:pt x="1322" y="307"/>
                            </a:lnTo>
                            <a:lnTo>
                              <a:pt x="1317" y="304"/>
                            </a:lnTo>
                            <a:lnTo>
                              <a:pt x="1311" y="299"/>
                            </a:lnTo>
                            <a:lnTo>
                              <a:pt x="1307" y="294"/>
                            </a:lnTo>
                            <a:lnTo>
                              <a:pt x="1302" y="288"/>
                            </a:lnTo>
                            <a:lnTo>
                              <a:pt x="1299" y="281"/>
                            </a:lnTo>
                            <a:lnTo>
                              <a:pt x="1299" y="279"/>
                            </a:lnTo>
                            <a:lnTo>
                              <a:pt x="1299" y="276"/>
                            </a:lnTo>
                            <a:lnTo>
                              <a:pt x="1300" y="273"/>
                            </a:lnTo>
                            <a:lnTo>
                              <a:pt x="1301" y="271"/>
                            </a:lnTo>
                            <a:lnTo>
                              <a:pt x="1308" y="263"/>
                            </a:lnTo>
                            <a:lnTo>
                              <a:pt x="1319" y="251"/>
                            </a:lnTo>
                            <a:lnTo>
                              <a:pt x="1329" y="239"/>
                            </a:lnTo>
                            <a:lnTo>
                              <a:pt x="1331" y="233"/>
                            </a:lnTo>
                            <a:lnTo>
                              <a:pt x="1326" y="229"/>
                            </a:lnTo>
                            <a:lnTo>
                              <a:pt x="1312" y="220"/>
                            </a:lnTo>
                            <a:lnTo>
                              <a:pt x="1299" y="210"/>
                            </a:lnTo>
                            <a:lnTo>
                              <a:pt x="1290" y="203"/>
                            </a:lnTo>
                            <a:lnTo>
                              <a:pt x="1285" y="201"/>
                            </a:lnTo>
                            <a:lnTo>
                              <a:pt x="1280" y="199"/>
                            </a:lnTo>
                            <a:lnTo>
                              <a:pt x="1276" y="196"/>
                            </a:lnTo>
                            <a:lnTo>
                              <a:pt x="1272" y="192"/>
                            </a:lnTo>
                            <a:lnTo>
                              <a:pt x="1269" y="189"/>
                            </a:lnTo>
                            <a:lnTo>
                              <a:pt x="1267" y="184"/>
                            </a:lnTo>
                            <a:lnTo>
                              <a:pt x="1266" y="181"/>
                            </a:lnTo>
                            <a:lnTo>
                              <a:pt x="1264" y="177"/>
                            </a:lnTo>
                            <a:lnTo>
                              <a:pt x="1263" y="167"/>
                            </a:lnTo>
                            <a:lnTo>
                              <a:pt x="1263" y="157"/>
                            </a:lnTo>
                            <a:lnTo>
                              <a:pt x="1264" y="147"/>
                            </a:lnTo>
                            <a:lnTo>
                              <a:pt x="1266" y="136"/>
                            </a:lnTo>
                            <a:lnTo>
                              <a:pt x="1268" y="124"/>
                            </a:lnTo>
                            <a:lnTo>
                              <a:pt x="1270" y="113"/>
                            </a:lnTo>
                            <a:lnTo>
                              <a:pt x="1270" y="102"/>
                            </a:lnTo>
                            <a:lnTo>
                              <a:pt x="1270" y="92"/>
                            </a:lnTo>
                            <a:lnTo>
                              <a:pt x="1268" y="82"/>
                            </a:lnTo>
                            <a:lnTo>
                              <a:pt x="1264" y="73"/>
                            </a:lnTo>
                            <a:lnTo>
                              <a:pt x="1262" y="70"/>
                            </a:lnTo>
                            <a:lnTo>
                              <a:pt x="1258" y="65"/>
                            </a:lnTo>
                            <a:lnTo>
                              <a:pt x="1254" y="62"/>
                            </a:lnTo>
                            <a:lnTo>
                              <a:pt x="1249" y="59"/>
                            </a:lnTo>
                            <a:lnTo>
                              <a:pt x="1239" y="53"/>
                            </a:lnTo>
                            <a:lnTo>
                              <a:pt x="1230" y="51"/>
                            </a:lnTo>
                            <a:lnTo>
                              <a:pt x="1221" y="50"/>
                            </a:lnTo>
                            <a:lnTo>
                              <a:pt x="1213" y="49"/>
                            </a:lnTo>
                            <a:lnTo>
                              <a:pt x="1207" y="47"/>
                            </a:lnTo>
                            <a:lnTo>
                              <a:pt x="1200" y="42"/>
                            </a:lnTo>
                            <a:lnTo>
                              <a:pt x="1197" y="39"/>
                            </a:lnTo>
                            <a:lnTo>
                              <a:pt x="1193" y="34"/>
                            </a:lnTo>
                            <a:lnTo>
                              <a:pt x="1190" y="29"/>
                            </a:lnTo>
                            <a:lnTo>
                              <a:pt x="1187" y="22"/>
                            </a:lnTo>
                            <a:lnTo>
                              <a:pt x="1182" y="15"/>
                            </a:lnTo>
                            <a:lnTo>
                              <a:pt x="1178" y="10"/>
                            </a:lnTo>
                            <a:lnTo>
                              <a:pt x="1172" y="6"/>
                            </a:lnTo>
                            <a:lnTo>
                              <a:pt x="1165" y="4"/>
                            </a:lnTo>
                            <a:lnTo>
                              <a:pt x="1151" y="2"/>
                            </a:lnTo>
                            <a:lnTo>
                              <a:pt x="1135" y="0"/>
                            </a:lnTo>
                            <a:lnTo>
                              <a:pt x="1131" y="0"/>
                            </a:lnTo>
                            <a:lnTo>
                              <a:pt x="1128" y="2"/>
                            </a:lnTo>
                            <a:lnTo>
                              <a:pt x="1123" y="4"/>
                            </a:lnTo>
                            <a:lnTo>
                              <a:pt x="1120" y="9"/>
                            </a:lnTo>
                            <a:lnTo>
                              <a:pt x="1111" y="21"/>
                            </a:lnTo>
                            <a:lnTo>
                              <a:pt x="1103" y="35"/>
                            </a:lnTo>
                            <a:lnTo>
                              <a:pt x="1095" y="50"/>
                            </a:lnTo>
                            <a:lnTo>
                              <a:pt x="1089" y="64"/>
                            </a:lnTo>
                            <a:lnTo>
                              <a:pt x="1084" y="78"/>
                            </a:lnTo>
                            <a:lnTo>
                              <a:pt x="1082" y="87"/>
                            </a:lnTo>
                            <a:lnTo>
                              <a:pt x="1079" y="97"/>
                            </a:lnTo>
                            <a:lnTo>
                              <a:pt x="1074" y="104"/>
                            </a:lnTo>
                            <a:lnTo>
                              <a:pt x="1068" y="112"/>
                            </a:lnTo>
                            <a:lnTo>
                              <a:pt x="1061" y="120"/>
                            </a:lnTo>
                            <a:lnTo>
                              <a:pt x="1044" y="133"/>
                            </a:lnTo>
                            <a:lnTo>
                              <a:pt x="1030" y="146"/>
                            </a:lnTo>
                            <a:lnTo>
                              <a:pt x="1023" y="151"/>
                            </a:lnTo>
                            <a:lnTo>
                              <a:pt x="1019" y="158"/>
                            </a:lnTo>
                            <a:lnTo>
                              <a:pt x="1015" y="163"/>
                            </a:lnTo>
                            <a:lnTo>
                              <a:pt x="1013" y="169"/>
                            </a:lnTo>
                            <a:lnTo>
                              <a:pt x="1010" y="180"/>
                            </a:lnTo>
                            <a:lnTo>
                              <a:pt x="1005" y="195"/>
                            </a:lnTo>
                            <a:lnTo>
                              <a:pt x="1001" y="206"/>
                            </a:lnTo>
                            <a:lnTo>
                              <a:pt x="994" y="216"/>
                            </a:lnTo>
                            <a:lnTo>
                              <a:pt x="986" y="225"/>
                            </a:lnTo>
                            <a:lnTo>
                              <a:pt x="978" y="235"/>
                            </a:lnTo>
                            <a:lnTo>
                              <a:pt x="973" y="245"/>
                            </a:lnTo>
                            <a:lnTo>
                              <a:pt x="970" y="253"/>
                            </a:lnTo>
                            <a:lnTo>
                              <a:pt x="968" y="259"/>
                            </a:lnTo>
                            <a:lnTo>
                              <a:pt x="968" y="263"/>
                            </a:lnTo>
                            <a:lnTo>
                              <a:pt x="971" y="268"/>
                            </a:lnTo>
                            <a:lnTo>
                              <a:pt x="973" y="273"/>
                            </a:lnTo>
                            <a:lnTo>
                              <a:pt x="987" y="289"/>
                            </a:lnTo>
                            <a:lnTo>
                              <a:pt x="1005" y="306"/>
                            </a:lnTo>
                            <a:lnTo>
                              <a:pt x="1014" y="314"/>
                            </a:lnTo>
                            <a:lnTo>
                              <a:pt x="1022" y="322"/>
                            </a:lnTo>
                            <a:lnTo>
                              <a:pt x="1027" y="331"/>
                            </a:lnTo>
                            <a:lnTo>
                              <a:pt x="1031" y="340"/>
                            </a:lnTo>
                            <a:lnTo>
                              <a:pt x="1023" y="347"/>
                            </a:lnTo>
                            <a:lnTo>
                              <a:pt x="1013" y="354"/>
                            </a:lnTo>
                            <a:lnTo>
                              <a:pt x="1004" y="359"/>
                            </a:lnTo>
                            <a:lnTo>
                              <a:pt x="995" y="365"/>
                            </a:lnTo>
                            <a:lnTo>
                              <a:pt x="983" y="377"/>
                            </a:lnTo>
                            <a:lnTo>
                              <a:pt x="962" y="400"/>
                            </a:lnTo>
                            <a:lnTo>
                              <a:pt x="941" y="423"/>
                            </a:lnTo>
                            <a:lnTo>
                              <a:pt x="931" y="433"/>
                            </a:lnTo>
                            <a:lnTo>
                              <a:pt x="934" y="440"/>
                            </a:lnTo>
                            <a:lnTo>
                              <a:pt x="938" y="447"/>
                            </a:lnTo>
                            <a:lnTo>
                              <a:pt x="944" y="449"/>
                            </a:lnTo>
                            <a:lnTo>
                              <a:pt x="950" y="450"/>
                            </a:lnTo>
                            <a:lnTo>
                              <a:pt x="956" y="451"/>
                            </a:lnTo>
                            <a:lnTo>
                              <a:pt x="963" y="451"/>
                            </a:lnTo>
                            <a:lnTo>
                              <a:pt x="977" y="451"/>
                            </a:lnTo>
                            <a:lnTo>
                              <a:pt x="992" y="450"/>
                            </a:lnTo>
                            <a:lnTo>
                              <a:pt x="1016" y="447"/>
                            </a:lnTo>
                            <a:lnTo>
                              <a:pt x="1027" y="447"/>
                            </a:lnTo>
                            <a:lnTo>
                              <a:pt x="1040" y="455"/>
                            </a:lnTo>
                            <a:lnTo>
                              <a:pt x="1051" y="463"/>
                            </a:lnTo>
                            <a:lnTo>
                              <a:pt x="1043" y="475"/>
                            </a:lnTo>
                            <a:lnTo>
                              <a:pt x="1033" y="489"/>
                            </a:lnTo>
                            <a:lnTo>
                              <a:pt x="1031" y="499"/>
                            </a:lnTo>
                            <a:lnTo>
                              <a:pt x="1027" y="508"/>
                            </a:lnTo>
                            <a:lnTo>
                              <a:pt x="1025" y="514"/>
                            </a:lnTo>
                            <a:lnTo>
                              <a:pt x="1022" y="519"/>
                            </a:lnTo>
                            <a:lnTo>
                              <a:pt x="1013" y="527"/>
                            </a:lnTo>
                            <a:lnTo>
                              <a:pt x="999" y="539"/>
                            </a:lnTo>
                            <a:lnTo>
                              <a:pt x="992" y="545"/>
                            </a:lnTo>
                            <a:lnTo>
                              <a:pt x="985" y="548"/>
                            </a:lnTo>
                            <a:lnTo>
                              <a:pt x="978" y="549"/>
                            </a:lnTo>
                            <a:lnTo>
                              <a:pt x="973" y="552"/>
                            </a:lnTo>
                            <a:lnTo>
                              <a:pt x="962" y="552"/>
                            </a:lnTo>
                            <a:lnTo>
                              <a:pt x="952" y="552"/>
                            </a:lnTo>
                            <a:lnTo>
                              <a:pt x="947" y="553"/>
                            </a:lnTo>
                            <a:lnTo>
                              <a:pt x="943" y="554"/>
                            </a:lnTo>
                            <a:lnTo>
                              <a:pt x="938" y="556"/>
                            </a:lnTo>
                            <a:lnTo>
                              <a:pt x="934" y="559"/>
                            </a:lnTo>
                            <a:lnTo>
                              <a:pt x="931" y="565"/>
                            </a:lnTo>
                            <a:lnTo>
                              <a:pt x="927" y="572"/>
                            </a:lnTo>
                            <a:lnTo>
                              <a:pt x="924" y="579"/>
                            </a:lnTo>
                            <a:lnTo>
                              <a:pt x="921" y="591"/>
                            </a:lnTo>
                            <a:lnTo>
                              <a:pt x="917" y="606"/>
                            </a:lnTo>
                            <a:lnTo>
                              <a:pt x="915" y="623"/>
                            </a:lnTo>
                            <a:lnTo>
                              <a:pt x="913" y="633"/>
                            </a:lnTo>
                            <a:lnTo>
                              <a:pt x="908" y="643"/>
                            </a:lnTo>
                            <a:lnTo>
                              <a:pt x="907" y="647"/>
                            </a:lnTo>
                            <a:lnTo>
                              <a:pt x="906" y="652"/>
                            </a:lnTo>
                            <a:lnTo>
                              <a:pt x="906" y="655"/>
                            </a:lnTo>
                            <a:lnTo>
                              <a:pt x="908" y="660"/>
                            </a:lnTo>
                            <a:lnTo>
                              <a:pt x="915" y="665"/>
                            </a:lnTo>
                            <a:lnTo>
                              <a:pt x="924" y="673"/>
                            </a:lnTo>
                            <a:lnTo>
                              <a:pt x="928" y="677"/>
                            </a:lnTo>
                            <a:lnTo>
                              <a:pt x="932" y="682"/>
                            </a:lnTo>
                            <a:lnTo>
                              <a:pt x="934" y="685"/>
                            </a:lnTo>
                            <a:lnTo>
                              <a:pt x="934" y="690"/>
                            </a:lnTo>
                            <a:lnTo>
                              <a:pt x="926" y="692"/>
                            </a:lnTo>
                            <a:lnTo>
                              <a:pt x="920" y="695"/>
                            </a:lnTo>
                            <a:lnTo>
                              <a:pt x="913" y="698"/>
                            </a:lnTo>
                            <a:lnTo>
                              <a:pt x="907" y="702"/>
                            </a:lnTo>
                            <a:lnTo>
                              <a:pt x="903" y="706"/>
                            </a:lnTo>
                            <a:lnTo>
                              <a:pt x="899" y="712"/>
                            </a:lnTo>
                            <a:lnTo>
                              <a:pt x="896" y="716"/>
                            </a:lnTo>
                            <a:lnTo>
                              <a:pt x="894" y="722"/>
                            </a:lnTo>
                            <a:lnTo>
                              <a:pt x="893" y="727"/>
                            </a:lnTo>
                            <a:lnTo>
                              <a:pt x="892" y="734"/>
                            </a:lnTo>
                            <a:lnTo>
                              <a:pt x="893" y="740"/>
                            </a:lnTo>
                            <a:lnTo>
                              <a:pt x="894" y="745"/>
                            </a:lnTo>
                            <a:lnTo>
                              <a:pt x="896" y="752"/>
                            </a:lnTo>
                            <a:lnTo>
                              <a:pt x="899" y="759"/>
                            </a:lnTo>
                            <a:lnTo>
                              <a:pt x="904" y="764"/>
                            </a:lnTo>
                            <a:lnTo>
                              <a:pt x="908" y="770"/>
                            </a:lnTo>
                            <a:lnTo>
                              <a:pt x="914" y="775"/>
                            </a:lnTo>
                            <a:lnTo>
                              <a:pt x="921" y="780"/>
                            </a:lnTo>
                            <a:lnTo>
                              <a:pt x="927" y="783"/>
                            </a:lnTo>
                            <a:lnTo>
                              <a:pt x="935" y="785"/>
                            </a:lnTo>
                            <a:lnTo>
                              <a:pt x="951" y="789"/>
                            </a:lnTo>
                            <a:lnTo>
                              <a:pt x="966" y="792"/>
                            </a:lnTo>
                            <a:lnTo>
                              <a:pt x="974" y="794"/>
                            </a:lnTo>
                            <a:lnTo>
                              <a:pt x="981" y="796"/>
                            </a:lnTo>
                            <a:lnTo>
                              <a:pt x="987" y="800"/>
                            </a:lnTo>
                            <a:lnTo>
                              <a:pt x="994" y="804"/>
                            </a:lnTo>
                            <a:lnTo>
                              <a:pt x="1000" y="810"/>
                            </a:lnTo>
                            <a:lnTo>
                              <a:pt x="1004" y="816"/>
                            </a:lnTo>
                            <a:lnTo>
                              <a:pt x="1007" y="825"/>
                            </a:lnTo>
                            <a:lnTo>
                              <a:pt x="1011" y="835"/>
                            </a:lnTo>
                            <a:lnTo>
                              <a:pt x="1012" y="843"/>
                            </a:lnTo>
                            <a:lnTo>
                              <a:pt x="1013" y="849"/>
                            </a:lnTo>
                            <a:lnTo>
                              <a:pt x="1013" y="853"/>
                            </a:lnTo>
                            <a:lnTo>
                              <a:pt x="1013" y="858"/>
                            </a:lnTo>
                            <a:lnTo>
                              <a:pt x="1012" y="861"/>
                            </a:lnTo>
                            <a:lnTo>
                              <a:pt x="1011" y="863"/>
                            </a:lnTo>
                            <a:lnTo>
                              <a:pt x="1009" y="864"/>
                            </a:lnTo>
                            <a:lnTo>
                              <a:pt x="1006" y="865"/>
                            </a:lnTo>
                            <a:lnTo>
                              <a:pt x="1000" y="865"/>
                            </a:lnTo>
                            <a:lnTo>
                              <a:pt x="993" y="863"/>
                            </a:lnTo>
                            <a:lnTo>
                              <a:pt x="985" y="860"/>
                            </a:lnTo>
                            <a:lnTo>
                              <a:pt x="978" y="855"/>
                            </a:lnTo>
                            <a:lnTo>
                              <a:pt x="971" y="849"/>
                            </a:lnTo>
                            <a:lnTo>
                              <a:pt x="962" y="839"/>
                            </a:lnTo>
                            <a:lnTo>
                              <a:pt x="958" y="835"/>
                            </a:lnTo>
                            <a:lnTo>
                              <a:pt x="956" y="833"/>
                            </a:lnTo>
                            <a:lnTo>
                              <a:pt x="955" y="834"/>
                            </a:lnTo>
                            <a:lnTo>
                              <a:pt x="954" y="840"/>
                            </a:lnTo>
                            <a:lnTo>
                              <a:pt x="953" y="855"/>
                            </a:lnTo>
                            <a:lnTo>
                              <a:pt x="951" y="868"/>
                            </a:lnTo>
                            <a:lnTo>
                              <a:pt x="948" y="875"/>
                            </a:lnTo>
                            <a:lnTo>
                              <a:pt x="947" y="884"/>
                            </a:lnTo>
                            <a:lnTo>
                              <a:pt x="946" y="894"/>
                            </a:lnTo>
                            <a:lnTo>
                              <a:pt x="946" y="903"/>
                            </a:lnTo>
                            <a:lnTo>
                              <a:pt x="946" y="913"/>
                            </a:lnTo>
                            <a:lnTo>
                              <a:pt x="947" y="923"/>
                            </a:lnTo>
                            <a:lnTo>
                              <a:pt x="948" y="932"/>
                            </a:lnTo>
                            <a:lnTo>
                              <a:pt x="951" y="940"/>
                            </a:lnTo>
                            <a:lnTo>
                              <a:pt x="955" y="951"/>
                            </a:lnTo>
                            <a:lnTo>
                              <a:pt x="961" y="961"/>
                            </a:lnTo>
                            <a:lnTo>
                              <a:pt x="964" y="967"/>
                            </a:lnTo>
                            <a:lnTo>
                              <a:pt x="966" y="972"/>
                            </a:lnTo>
                            <a:lnTo>
                              <a:pt x="968" y="978"/>
                            </a:lnTo>
                            <a:lnTo>
                              <a:pt x="968" y="983"/>
                            </a:lnTo>
                            <a:lnTo>
                              <a:pt x="967" y="992"/>
                            </a:lnTo>
                            <a:lnTo>
                              <a:pt x="965" y="1002"/>
                            </a:lnTo>
                            <a:lnTo>
                              <a:pt x="963" y="1008"/>
                            </a:lnTo>
                            <a:lnTo>
                              <a:pt x="963" y="1012"/>
                            </a:lnTo>
                            <a:lnTo>
                              <a:pt x="963" y="1017"/>
                            </a:lnTo>
                            <a:lnTo>
                              <a:pt x="963" y="1021"/>
                            </a:lnTo>
                            <a:lnTo>
                              <a:pt x="966" y="1031"/>
                            </a:lnTo>
                            <a:lnTo>
                              <a:pt x="967" y="1040"/>
                            </a:lnTo>
                            <a:lnTo>
                              <a:pt x="968" y="1047"/>
                            </a:lnTo>
                            <a:lnTo>
                              <a:pt x="967" y="1052"/>
                            </a:lnTo>
                            <a:lnTo>
                              <a:pt x="965" y="1056"/>
                            </a:lnTo>
                            <a:lnTo>
                              <a:pt x="963" y="1058"/>
                            </a:lnTo>
                            <a:lnTo>
                              <a:pt x="960" y="1058"/>
                            </a:lnTo>
                            <a:lnTo>
                              <a:pt x="955" y="1058"/>
                            </a:lnTo>
                            <a:lnTo>
                              <a:pt x="933" y="1053"/>
                            </a:lnTo>
                            <a:lnTo>
                              <a:pt x="910" y="1049"/>
                            </a:lnTo>
                            <a:lnTo>
                              <a:pt x="908" y="1050"/>
                            </a:lnTo>
                            <a:lnTo>
                              <a:pt x="907" y="1050"/>
                            </a:lnTo>
                            <a:lnTo>
                              <a:pt x="905" y="1050"/>
                            </a:lnTo>
                            <a:lnTo>
                              <a:pt x="902" y="1049"/>
                            </a:lnTo>
                            <a:lnTo>
                              <a:pt x="895" y="1046"/>
                            </a:lnTo>
                            <a:lnTo>
                              <a:pt x="886" y="1040"/>
                            </a:lnTo>
                            <a:lnTo>
                              <a:pt x="865" y="1027"/>
                            </a:lnTo>
                            <a:lnTo>
                              <a:pt x="843" y="1013"/>
                            </a:lnTo>
                            <a:lnTo>
                              <a:pt x="833" y="1009"/>
                            </a:lnTo>
                            <a:lnTo>
                              <a:pt x="824" y="1007"/>
                            </a:lnTo>
                            <a:lnTo>
                              <a:pt x="819" y="1007"/>
                            </a:lnTo>
                            <a:lnTo>
                              <a:pt x="815" y="1007"/>
                            </a:lnTo>
                            <a:lnTo>
                              <a:pt x="812" y="1009"/>
                            </a:lnTo>
                            <a:lnTo>
                              <a:pt x="809" y="1011"/>
                            </a:lnTo>
                            <a:lnTo>
                              <a:pt x="807" y="1014"/>
                            </a:lnTo>
                            <a:lnTo>
                              <a:pt x="805" y="1019"/>
                            </a:lnTo>
                            <a:lnTo>
                              <a:pt x="805" y="1024"/>
                            </a:lnTo>
                            <a:lnTo>
                              <a:pt x="805" y="1031"/>
                            </a:lnTo>
                            <a:lnTo>
                              <a:pt x="805" y="1040"/>
                            </a:lnTo>
                            <a:lnTo>
                              <a:pt x="807" y="1050"/>
                            </a:lnTo>
                            <a:lnTo>
                              <a:pt x="809" y="1061"/>
                            </a:lnTo>
                            <a:lnTo>
                              <a:pt x="813" y="1074"/>
                            </a:lnTo>
                            <a:lnTo>
                              <a:pt x="817" y="1088"/>
                            </a:lnTo>
                            <a:lnTo>
                              <a:pt x="819" y="1103"/>
                            </a:lnTo>
                            <a:lnTo>
                              <a:pt x="820" y="1111"/>
                            </a:lnTo>
                            <a:lnTo>
                              <a:pt x="819" y="1119"/>
                            </a:lnTo>
                            <a:lnTo>
                              <a:pt x="818" y="1127"/>
                            </a:lnTo>
                            <a:lnTo>
                              <a:pt x="815" y="1132"/>
                            </a:lnTo>
                            <a:lnTo>
                              <a:pt x="807" y="1143"/>
                            </a:lnTo>
                            <a:lnTo>
                              <a:pt x="798" y="1153"/>
                            </a:lnTo>
                            <a:lnTo>
                              <a:pt x="794" y="1158"/>
                            </a:lnTo>
                            <a:lnTo>
                              <a:pt x="789" y="1162"/>
                            </a:lnTo>
                            <a:lnTo>
                              <a:pt x="784" y="1166"/>
                            </a:lnTo>
                            <a:lnTo>
                              <a:pt x="778" y="1168"/>
                            </a:lnTo>
                            <a:lnTo>
                              <a:pt x="773" y="1170"/>
                            </a:lnTo>
                            <a:lnTo>
                              <a:pt x="767" y="1171"/>
                            </a:lnTo>
                            <a:lnTo>
                              <a:pt x="762" y="1171"/>
                            </a:lnTo>
                            <a:lnTo>
                              <a:pt x="756" y="1170"/>
                            </a:lnTo>
                            <a:lnTo>
                              <a:pt x="750" y="1168"/>
                            </a:lnTo>
                            <a:lnTo>
                              <a:pt x="745" y="1165"/>
                            </a:lnTo>
                            <a:lnTo>
                              <a:pt x="739" y="1159"/>
                            </a:lnTo>
                            <a:lnTo>
                              <a:pt x="734" y="1152"/>
                            </a:lnTo>
                            <a:lnTo>
                              <a:pt x="727" y="1140"/>
                            </a:lnTo>
                            <a:lnTo>
                              <a:pt x="720" y="1131"/>
                            </a:lnTo>
                            <a:lnTo>
                              <a:pt x="715" y="1123"/>
                            </a:lnTo>
                            <a:lnTo>
                              <a:pt x="709" y="1117"/>
                            </a:lnTo>
                            <a:lnTo>
                              <a:pt x="706" y="1115"/>
                            </a:lnTo>
                            <a:lnTo>
                              <a:pt x="703" y="1113"/>
                            </a:lnTo>
                            <a:lnTo>
                              <a:pt x="699" y="1112"/>
                            </a:lnTo>
                            <a:lnTo>
                              <a:pt x="695" y="1111"/>
                            </a:lnTo>
                            <a:lnTo>
                              <a:pt x="685" y="1112"/>
                            </a:lnTo>
                            <a:lnTo>
                              <a:pt x="671" y="1115"/>
                            </a:lnTo>
                            <a:lnTo>
                              <a:pt x="666" y="1116"/>
                            </a:lnTo>
                            <a:lnTo>
                              <a:pt x="661" y="1115"/>
                            </a:lnTo>
                            <a:lnTo>
                              <a:pt x="656" y="1112"/>
                            </a:lnTo>
                            <a:lnTo>
                              <a:pt x="651" y="1109"/>
                            </a:lnTo>
                            <a:lnTo>
                              <a:pt x="642" y="1100"/>
                            </a:lnTo>
                            <a:lnTo>
                              <a:pt x="634" y="1089"/>
                            </a:lnTo>
                            <a:lnTo>
                              <a:pt x="624" y="1077"/>
                            </a:lnTo>
                            <a:lnTo>
                              <a:pt x="615" y="1067"/>
                            </a:lnTo>
                            <a:lnTo>
                              <a:pt x="609" y="1062"/>
                            </a:lnTo>
                            <a:lnTo>
                              <a:pt x="603" y="1060"/>
                            </a:lnTo>
                            <a:lnTo>
                              <a:pt x="598" y="1058"/>
                            </a:lnTo>
                            <a:lnTo>
                              <a:pt x="592" y="1057"/>
                            </a:lnTo>
                            <a:lnTo>
                              <a:pt x="578" y="1060"/>
                            </a:lnTo>
                            <a:lnTo>
                              <a:pt x="563" y="1064"/>
                            </a:lnTo>
                            <a:lnTo>
                              <a:pt x="557" y="1066"/>
                            </a:lnTo>
                            <a:lnTo>
                              <a:pt x="549" y="1066"/>
                            </a:lnTo>
                            <a:lnTo>
                              <a:pt x="546" y="1066"/>
                            </a:lnTo>
                            <a:lnTo>
                              <a:pt x="542" y="1064"/>
                            </a:lnTo>
                            <a:lnTo>
                              <a:pt x="539" y="1062"/>
                            </a:lnTo>
                            <a:lnTo>
                              <a:pt x="535" y="1060"/>
                            </a:lnTo>
                            <a:lnTo>
                              <a:pt x="523" y="1050"/>
                            </a:lnTo>
                            <a:lnTo>
                              <a:pt x="509" y="1039"/>
                            </a:lnTo>
                            <a:lnTo>
                              <a:pt x="502" y="1034"/>
                            </a:lnTo>
                            <a:lnTo>
                              <a:pt x="494" y="1030"/>
                            </a:lnTo>
                            <a:lnTo>
                              <a:pt x="487" y="1028"/>
                            </a:lnTo>
                            <a:lnTo>
                              <a:pt x="480" y="1026"/>
                            </a:lnTo>
                            <a:lnTo>
                              <a:pt x="467" y="1027"/>
                            </a:lnTo>
                            <a:lnTo>
                              <a:pt x="456" y="1029"/>
                            </a:lnTo>
                            <a:lnTo>
                              <a:pt x="444" y="1032"/>
                            </a:lnTo>
                            <a:lnTo>
                              <a:pt x="433" y="1036"/>
                            </a:lnTo>
                            <a:lnTo>
                              <a:pt x="422" y="1039"/>
                            </a:lnTo>
                            <a:lnTo>
                              <a:pt x="411" y="1041"/>
                            </a:lnTo>
                            <a:lnTo>
                              <a:pt x="399" y="1043"/>
                            </a:lnTo>
                            <a:lnTo>
                              <a:pt x="385" y="1043"/>
                            </a:lnTo>
                            <a:lnTo>
                              <a:pt x="381" y="1043"/>
                            </a:lnTo>
                            <a:lnTo>
                              <a:pt x="376" y="1043"/>
                            </a:lnTo>
                            <a:lnTo>
                              <a:pt x="373" y="1046"/>
                            </a:lnTo>
                            <a:lnTo>
                              <a:pt x="371" y="1048"/>
                            </a:lnTo>
                            <a:lnTo>
                              <a:pt x="366" y="1053"/>
                            </a:lnTo>
                            <a:lnTo>
                              <a:pt x="363" y="1060"/>
                            </a:lnTo>
                            <a:lnTo>
                              <a:pt x="360" y="1068"/>
                            </a:lnTo>
                            <a:lnTo>
                              <a:pt x="356" y="1076"/>
                            </a:lnTo>
                            <a:lnTo>
                              <a:pt x="354" y="1079"/>
                            </a:lnTo>
                            <a:lnTo>
                              <a:pt x="351" y="1081"/>
                            </a:lnTo>
                            <a:lnTo>
                              <a:pt x="348" y="1083"/>
                            </a:lnTo>
                            <a:lnTo>
                              <a:pt x="344" y="1086"/>
                            </a:lnTo>
                            <a:lnTo>
                              <a:pt x="332" y="1080"/>
                            </a:lnTo>
                            <a:lnTo>
                              <a:pt x="305" y="1070"/>
                            </a:lnTo>
                            <a:lnTo>
                              <a:pt x="297" y="1068"/>
                            </a:lnTo>
                            <a:lnTo>
                              <a:pt x="291" y="1066"/>
                            </a:lnTo>
                            <a:lnTo>
                              <a:pt x="284" y="1066"/>
                            </a:lnTo>
                            <a:lnTo>
                              <a:pt x="279" y="1064"/>
                            </a:lnTo>
                            <a:lnTo>
                              <a:pt x="274" y="1066"/>
                            </a:lnTo>
                            <a:lnTo>
                              <a:pt x="270" y="1068"/>
                            </a:lnTo>
                            <a:lnTo>
                              <a:pt x="267" y="1071"/>
                            </a:lnTo>
                            <a:lnTo>
                              <a:pt x="266" y="1076"/>
                            </a:lnTo>
                            <a:lnTo>
                              <a:pt x="264" y="1099"/>
                            </a:lnTo>
                            <a:lnTo>
                              <a:pt x="259" y="1135"/>
                            </a:lnTo>
                            <a:lnTo>
                              <a:pt x="255" y="1152"/>
                            </a:lnTo>
                            <a:lnTo>
                              <a:pt x="251" y="1167"/>
                            </a:lnTo>
                            <a:lnTo>
                              <a:pt x="247" y="1172"/>
                            </a:lnTo>
                            <a:lnTo>
                              <a:pt x="244" y="1177"/>
                            </a:lnTo>
                            <a:lnTo>
                              <a:pt x="241" y="1179"/>
                            </a:lnTo>
                            <a:lnTo>
                              <a:pt x="237" y="1180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8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25337" y="2682775"/>
                        <a:ext cx="971967" cy="14160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67" y="368"/>
                          </a:cxn>
                          <a:cxn ang="0">
                            <a:pos x="467" y="512"/>
                          </a:cxn>
                          <a:cxn ang="0">
                            <a:pos x="357" y="621"/>
                          </a:cxn>
                          <a:cxn ang="0">
                            <a:pos x="282" y="806"/>
                          </a:cxn>
                          <a:cxn ang="0">
                            <a:pos x="262" y="925"/>
                          </a:cxn>
                          <a:cxn ang="0">
                            <a:pos x="244" y="1122"/>
                          </a:cxn>
                          <a:cxn ang="0">
                            <a:pos x="197" y="1188"/>
                          </a:cxn>
                          <a:cxn ang="0">
                            <a:pos x="262" y="1367"/>
                          </a:cxn>
                          <a:cxn ang="0">
                            <a:pos x="309" y="1598"/>
                          </a:cxn>
                          <a:cxn ang="0">
                            <a:pos x="402" y="1914"/>
                          </a:cxn>
                          <a:cxn ang="0">
                            <a:pos x="517" y="2081"/>
                          </a:cxn>
                          <a:cxn ang="0">
                            <a:pos x="513" y="2330"/>
                          </a:cxn>
                          <a:cxn ang="0">
                            <a:pos x="553" y="2548"/>
                          </a:cxn>
                          <a:cxn ang="0">
                            <a:pos x="635" y="2689"/>
                          </a:cxn>
                          <a:cxn ang="0">
                            <a:pos x="786" y="2943"/>
                          </a:cxn>
                          <a:cxn ang="0">
                            <a:pos x="726" y="3157"/>
                          </a:cxn>
                          <a:cxn ang="0">
                            <a:pos x="583" y="3299"/>
                          </a:cxn>
                          <a:cxn ang="0">
                            <a:pos x="454" y="3257"/>
                          </a:cxn>
                          <a:cxn ang="0">
                            <a:pos x="506" y="3562"/>
                          </a:cxn>
                          <a:cxn ang="0">
                            <a:pos x="700" y="3456"/>
                          </a:cxn>
                          <a:cxn ang="0">
                            <a:pos x="944" y="3376"/>
                          </a:cxn>
                          <a:cxn ang="0">
                            <a:pos x="1381" y="3176"/>
                          </a:cxn>
                          <a:cxn ang="0">
                            <a:pos x="1571" y="3046"/>
                          </a:cxn>
                          <a:cxn ang="0">
                            <a:pos x="1652" y="2945"/>
                          </a:cxn>
                          <a:cxn ang="0">
                            <a:pos x="1774" y="2699"/>
                          </a:cxn>
                          <a:cxn ang="0">
                            <a:pos x="1655" y="2750"/>
                          </a:cxn>
                          <a:cxn ang="0">
                            <a:pos x="1383" y="2721"/>
                          </a:cxn>
                          <a:cxn ang="0">
                            <a:pos x="1325" y="2702"/>
                          </a:cxn>
                          <a:cxn ang="0">
                            <a:pos x="1549" y="2725"/>
                          </a:cxn>
                          <a:cxn ang="0">
                            <a:pos x="1682" y="2685"/>
                          </a:cxn>
                          <a:cxn ang="0">
                            <a:pos x="1779" y="2537"/>
                          </a:cxn>
                          <a:cxn ang="0">
                            <a:pos x="1749" y="2448"/>
                          </a:cxn>
                          <a:cxn ang="0">
                            <a:pos x="1764" y="2207"/>
                          </a:cxn>
                          <a:cxn ang="0">
                            <a:pos x="1695" y="2141"/>
                          </a:cxn>
                          <a:cxn ang="0">
                            <a:pos x="1761" y="2374"/>
                          </a:cxn>
                          <a:cxn ang="0">
                            <a:pos x="1661" y="2422"/>
                          </a:cxn>
                          <a:cxn ang="0">
                            <a:pos x="1534" y="2302"/>
                          </a:cxn>
                          <a:cxn ang="0">
                            <a:pos x="1592" y="2158"/>
                          </a:cxn>
                          <a:cxn ang="0">
                            <a:pos x="1752" y="1908"/>
                          </a:cxn>
                          <a:cxn ang="0">
                            <a:pos x="1883" y="1804"/>
                          </a:cxn>
                          <a:cxn ang="0">
                            <a:pos x="2294" y="1474"/>
                          </a:cxn>
                          <a:cxn ang="0">
                            <a:pos x="2401" y="1205"/>
                          </a:cxn>
                          <a:cxn ang="0">
                            <a:pos x="2423" y="1031"/>
                          </a:cxn>
                          <a:cxn ang="0">
                            <a:pos x="2299" y="1014"/>
                          </a:cxn>
                          <a:cxn ang="0">
                            <a:pos x="2227" y="1010"/>
                          </a:cxn>
                          <a:cxn ang="0">
                            <a:pos x="2176" y="990"/>
                          </a:cxn>
                          <a:cxn ang="0">
                            <a:pos x="2076" y="1053"/>
                          </a:cxn>
                          <a:cxn ang="0">
                            <a:pos x="1936" y="997"/>
                          </a:cxn>
                          <a:cxn ang="0">
                            <a:pos x="1640" y="741"/>
                          </a:cxn>
                          <a:cxn ang="0">
                            <a:pos x="1441" y="718"/>
                          </a:cxn>
                          <a:cxn ang="0">
                            <a:pos x="1313" y="792"/>
                          </a:cxn>
                          <a:cxn ang="0">
                            <a:pos x="1250" y="626"/>
                          </a:cxn>
                          <a:cxn ang="0">
                            <a:pos x="1195" y="474"/>
                          </a:cxn>
                          <a:cxn ang="0">
                            <a:pos x="1110" y="534"/>
                          </a:cxn>
                          <a:cxn ang="0">
                            <a:pos x="949" y="522"/>
                          </a:cxn>
                          <a:cxn ang="0">
                            <a:pos x="982" y="427"/>
                          </a:cxn>
                          <a:cxn ang="0">
                            <a:pos x="1165" y="301"/>
                          </a:cxn>
                          <a:cxn ang="0">
                            <a:pos x="1229" y="282"/>
                          </a:cxn>
                          <a:cxn ang="0">
                            <a:pos x="1210" y="112"/>
                          </a:cxn>
                          <a:cxn ang="0">
                            <a:pos x="1096" y="41"/>
                          </a:cxn>
                          <a:cxn ang="0">
                            <a:pos x="915" y="116"/>
                          </a:cxn>
                        </a:cxnLst>
                        <a:rect l="0" t="0" r="r" b="b"/>
                        <a:pathLst>
                          <a:path w="2458" h="3566">
                            <a:moveTo>
                              <a:pt x="735" y="233"/>
                            </a:moveTo>
                            <a:lnTo>
                              <a:pt x="784" y="268"/>
                            </a:lnTo>
                            <a:lnTo>
                              <a:pt x="787" y="275"/>
                            </a:lnTo>
                            <a:lnTo>
                              <a:pt x="790" y="280"/>
                            </a:lnTo>
                            <a:lnTo>
                              <a:pt x="791" y="283"/>
                            </a:lnTo>
                            <a:lnTo>
                              <a:pt x="791" y="287"/>
                            </a:lnTo>
                            <a:lnTo>
                              <a:pt x="789" y="294"/>
                            </a:lnTo>
                            <a:lnTo>
                              <a:pt x="785" y="304"/>
                            </a:lnTo>
                            <a:lnTo>
                              <a:pt x="770" y="308"/>
                            </a:lnTo>
                            <a:lnTo>
                              <a:pt x="754" y="314"/>
                            </a:lnTo>
                            <a:lnTo>
                              <a:pt x="740" y="320"/>
                            </a:lnTo>
                            <a:lnTo>
                              <a:pt x="724" y="328"/>
                            </a:lnTo>
                            <a:lnTo>
                              <a:pt x="710" y="337"/>
                            </a:lnTo>
                            <a:lnTo>
                              <a:pt x="695" y="347"/>
                            </a:lnTo>
                            <a:lnTo>
                              <a:pt x="681" y="357"/>
                            </a:lnTo>
                            <a:lnTo>
                              <a:pt x="667" y="368"/>
                            </a:lnTo>
                            <a:lnTo>
                              <a:pt x="641" y="391"/>
                            </a:lnTo>
                            <a:lnTo>
                              <a:pt x="616" y="416"/>
                            </a:lnTo>
                            <a:lnTo>
                              <a:pt x="594" y="440"/>
                            </a:lnTo>
                            <a:lnTo>
                              <a:pt x="574" y="464"/>
                            </a:lnTo>
                            <a:lnTo>
                              <a:pt x="559" y="486"/>
                            </a:lnTo>
                            <a:lnTo>
                              <a:pt x="547" y="506"/>
                            </a:lnTo>
                            <a:lnTo>
                              <a:pt x="543" y="510"/>
                            </a:lnTo>
                            <a:lnTo>
                              <a:pt x="539" y="514"/>
                            </a:lnTo>
                            <a:lnTo>
                              <a:pt x="535" y="517"/>
                            </a:lnTo>
                            <a:lnTo>
                              <a:pt x="529" y="519"/>
                            </a:lnTo>
                            <a:lnTo>
                              <a:pt x="524" y="522"/>
                            </a:lnTo>
                            <a:lnTo>
                              <a:pt x="518" y="523"/>
                            </a:lnTo>
                            <a:lnTo>
                              <a:pt x="511" y="522"/>
                            </a:lnTo>
                            <a:lnTo>
                              <a:pt x="504" y="520"/>
                            </a:lnTo>
                            <a:lnTo>
                              <a:pt x="483" y="515"/>
                            </a:lnTo>
                            <a:lnTo>
                              <a:pt x="467" y="512"/>
                            </a:lnTo>
                            <a:lnTo>
                              <a:pt x="464" y="512"/>
                            </a:lnTo>
                            <a:lnTo>
                              <a:pt x="460" y="513"/>
                            </a:lnTo>
                            <a:lnTo>
                              <a:pt x="457" y="514"/>
                            </a:lnTo>
                            <a:lnTo>
                              <a:pt x="454" y="516"/>
                            </a:lnTo>
                            <a:lnTo>
                              <a:pt x="447" y="522"/>
                            </a:lnTo>
                            <a:lnTo>
                              <a:pt x="440" y="530"/>
                            </a:lnTo>
                            <a:lnTo>
                              <a:pt x="430" y="544"/>
                            </a:lnTo>
                            <a:lnTo>
                              <a:pt x="420" y="555"/>
                            </a:lnTo>
                            <a:lnTo>
                              <a:pt x="411" y="564"/>
                            </a:lnTo>
                            <a:lnTo>
                              <a:pt x="404" y="572"/>
                            </a:lnTo>
                            <a:lnTo>
                              <a:pt x="388" y="583"/>
                            </a:lnTo>
                            <a:lnTo>
                              <a:pt x="376" y="593"/>
                            </a:lnTo>
                            <a:lnTo>
                              <a:pt x="370" y="598"/>
                            </a:lnTo>
                            <a:lnTo>
                              <a:pt x="365" y="604"/>
                            </a:lnTo>
                            <a:lnTo>
                              <a:pt x="360" y="612"/>
                            </a:lnTo>
                            <a:lnTo>
                              <a:pt x="357" y="621"/>
                            </a:lnTo>
                            <a:lnTo>
                              <a:pt x="355" y="632"/>
                            </a:lnTo>
                            <a:lnTo>
                              <a:pt x="352" y="645"/>
                            </a:lnTo>
                            <a:lnTo>
                              <a:pt x="351" y="662"/>
                            </a:lnTo>
                            <a:lnTo>
                              <a:pt x="350" y="682"/>
                            </a:lnTo>
                            <a:lnTo>
                              <a:pt x="350" y="690"/>
                            </a:lnTo>
                            <a:lnTo>
                              <a:pt x="349" y="696"/>
                            </a:lnTo>
                            <a:lnTo>
                              <a:pt x="348" y="704"/>
                            </a:lnTo>
                            <a:lnTo>
                              <a:pt x="346" y="712"/>
                            </a:lnTo>
                            <a:lnTo>
                              <a:pt x="339" y="726"/>
                            </a:lnTo>
                            <a:lnTo>
                              <a:pt x="332" y="741"/>
                            </a:lnTo>
                            <a:lnTo>
                              <a:pt x="323" y="755"/>
                            </a:lnTo>
                            <a:lnTo>
                              <a:pt x="314" y="769"/>
                            </a:lnTo>
                            <a:lnTo>
                              <a:pt x="304" y="780"/>
                            </a:lnTo>
                            <a:lnTo>
                              <a:pt x="294" y="791"/>
                            </a:lnTo>
                            <a:lnTo>
                              <a:pt x="289" y="797"/>
                            </a:lnTo>
                            <a:lnTo>
                              <a:pt x="282" y="806"/>
                            </a:lnTo>
                            <a:lnTo>
                              <a:pt x="276" y="815"/>
                            </a:lnTo>
                            <a:lnTo>
                              <a:pt x="270" y="826"/>
                            </a:lnTo>
                            <a:lnTo>
                              <a:pt x="266" y="838"/>
                            </a:lnTo>
                            <a:lnTo>
                              <a:pt x="263" y="849"/>
                            </a:lnTo>
                            <a:lnTo>
                              <a:pt x="263" y="853"/>
                            </a:lnTo>
                            <a:lnTo>
                              <a:pt x="263" y="859"/>
                            </a:lnTo>
                            <a:lnTo>
                              <a:pt x="266" y="863"/>
                            </a:lnTo>
                            <a:lnTo>
                              <a:pt x="267" y="868"/>
                            </a:lnTo>
                            <a:lnTo>
                              <a:pt x="272" y="876"/>
                            </a:lnTo>
                            <a:lnTo>
                              <a:pt x="274" y="884"/>
                            </a:lnTo>
                            <a:lnTo>
                              <a:pt x="276" y="891"/>
                            </a:lnTo>
                            <a:lnTo>
                              <a:pt x="274" y="899"/>
                            </a:lnTo>
                            <a:lnTo>
                              <a:pt x="272" y="905"/>
                            </a:lnTo>
                            <a:lnTo>
                              <a:pt x="270" y="912"/>
                            </a:lnTo>
                            <a:lnTo>
                              <a:pt x="267" y="919"/>
                            </a:lnTo>
                            <a:lnTo>
                              <a:pt x="262" y="925"/>
                            </a:lnTo>
                            <a:lnTo>
                              <a:pt x="259" y="932"/>
                            </a:lnTo>
                            <a:lnTo>
                              <a:pt x="254" y="939"/>
                            </a:lnTo>
                            <a:lnTo>
                              <a:pt x="251" y="947"/>
                            </a:lnTo>
                            <a:lnTo>
                              <a:pt x="249" y="954"/>
                            </a:lnTo>
                            <a:lnTo>
                              <a:pt x="247" y="963"/>
                            </a:lnTo>
                            <a:lnTo>
                              <a:pt x="247" y="973"/>
                            </a:lnTo>
                            <a:lnTo>
                              <a:pt x="248" y="984"/>
                            </a:lnTo>
                            <a:lnTo>
                              <a:pt x="250" y="995"/>
                            </a:lnTo>
                            <a:lnTo>
                              <a:pt x="258" y="1024"/>
                            </a:lnTo>
                            <a:lnTo>
                              <a:pt x="266" y="1061"/>
                            </a:lnTo>
                            <a:lnTo>
                              <a:pt x="269" y="1080"/>
                            </a:lnTo>
                            <a:lnTo>
                              <a:pt x="270" y="1097"/>
                            </a:lnTo>
                            <a:lnTo>
                              <a:pt x="271" y="1112"/>
                            </a:lnTo>
                            <a:lnTo>
                              <a:pt x="269" y="1123"/>
                            </a:lnTo>
                            <a:lnTo>
                              <a:pt x="257" y="1123"/>
                            </a:lnTo>
                            <a:lnTo>
                              <a:pt x="244" y="1122"/>
                            </a:lnTo>
                            <a:lnTo>
                              <a:pt x="232" y="1121"/>
                            </a:lnTo>
                            <a:lnTo>
                              <a:pt x="220" y="1119"/>
                            </a:lnTo>
                            <a:lnTo>
                              <a:pt x="195" y="1113"/>
                            </a:lnTo>
                            <a:lnTo>
                              <a:pt x="171" y="1106"/>
                            </a:lnTo>
                            <a:lnTo>
                              <a:pt x="148" y="1098"/>
                            </a:lnTo>
                            <a:lnTo>
                              <a:pt x="123" y="1089"/>
                            </a:lnTo>
                            <a:lnTo>
                              <a:pt x="99" y="1080"/>
                            </a:lnTo>
                            <a:lnTo>
                              <a:pt x="74" y="1072"/>
                            </a:lnTo>
                            <a:lnTo>
                              <a:pt x="0" y="1063"/>
                            </a:lnTo>
                            <a:lnTo>
                              <a:pt x="69" y="1116"/>
                            </a:lnTo>
                            <a:lnTo>
                              <a:pt x="86" y="1128"/>
                            </a:lnTo>
                            <a:lnTo>
                              <a:pt x="108" y="1139"/>
                            </a:lnTo>
                            <a:lnTo>
                              <a:pt x="130" y="1151"/>
                            </a:lnTo>
                            <a:lnTo>
                              <a:pt x="153" y="1162"/>
                            </a:lnTo>
                            <a:lnTo>
                              <a:pt x="177" y="1175"/>
                            </a:lnTo>
                            <a:lnTo>
                              <a:pt x="197" y="1188"/>
                            </a:lnTo>
                            <a:lnTo>
                              <a:pt x="204" y="1196"/>
                            </a:lnTo>
                            <a:lnTo>
                              <a:pt x="212" y="1204"/>
                            </a:lnTo>
                            <a:lnTo>
                              <a:pt x="218" y="1211"/>
                            </a:lnTo>
                            <a:lnTo>
                              <a:pt x="222" y="1220"/>
                            </a:lnTo>
                            <a:lnTo>
                              <a:pt x="227" y="1231"/>
                            </a:lnTo>
                            <a:lnTo>
                              <a:pt x="230" y="1244"/>
                            </a:lnTo>
                            <a:lnTo>
                              <a:pt x="231" y="1255"/>
                            </a:lnTo>
                            <a:lnTo>
                              <a:pt x="232" y="1266"/>
                            </a:lnTo>
                            <a:lnTo>
                              <a:pt x="233" y="1288"/>
                            </a:lnTo>
                            <a:lnTo>
                              <a:pt x="235" y="1310"/>
                            </a:lnTo>
                            <a:lnTo>
                              <a:pt x="237" y="1320"/>
                            </a:lnTo>
                            <a:lnTo>
                              <a:pt x="239" y="1330"/>
                            </a:lnTo>
                            <a:lnTo>
                              <a:pt x="243" y="1340"/>
                            </a:lnTo>
                            <a:lnTo>
                              <a:pt x="248" y="1349"/>
                            </a:lnTo>
                            <a:lnTo>
                              <a:pt x="254" y="1358"/>
                            </a:lnTo>
                            <a:lnTo>
                              <a:pt x="262" y="1367"/>
                            </a:lnTo>
                            <a:lnTo>
                              <a:pt x="272" y="1375"/>
                            </a:lnTo>
                            <a:lnTo>
                              <a:pt x="284" y="1383"/>
                            </a:lnTo>
                            <a:lnTo>
                              <a:pt x="300" y="1392"/>
                            </a:lnTo>
                            <a:lnTo>
                              <a:pt x="311" y="1400"/>
                            </a:lnTo>
                            <a:lnTo>
                              <a:pt x="314" y="1405"/>
                            </a:lnTo>
                            <a:lnTo>
                              <a:pt x="319" y="1409"/>
                            </a:lnTo>
                            <a:lnTo>
                              <a:pt x="321" y="1415"/>
                            </a:lnTo>
                            <a:lnTo>
                              <a:pt x="323" y="1420"/>
                            </a:lnTo>
                            <a:lnTo>
                              <a:pt x="327" y="1432"/>
                            </a:lnTo>
                            <a:lnTo>
                              <a:pt x="328" y="1445"/>
                            </a:lnTo>
                            <a:lnTo>
                              <a:pt x="327" y="1459"/>
                            </a:lnTo>
                            <a:lnTo>
                              <a:pt x="325" y="1476"/>
                            </a:lnTo>
                            <a:lnTo>
                              <a:pt x="319" y="1514"/>
                            </a:lnTo>
                            <a:lnTo>
                              <a:pt x="313" y="1556"/>
                            </a:lnTo>
                            <a:lnTo>
                              <a:pt x="311" y="1578"/>
                            </a:lnTo>
                            <a:lnTo>
                              <a:pt x="309" y="1598"/>
                            </a:lnTo>
                            <a:lnTo>
                              <a:pt x="309" y="1618"/>
                            </a:lnTo>
                            <a:lnTo>
                              <a:pt x="310" y="1636"/>
                            </a:lnTo>
                            <a:lnTo>
                              <a:pt x="314" y="1655"/>
                            </a:lnTo>
                            <a:lnTo>
                              <a:pt x="320" y="1675"/>
                            </a:lnTo>
                            <a:lnTo>
                              <a:pt x="326" y="1694"/>
                            </a:lnTo>
                            <a:lnTo>
                              <a:pt x="329" y="1713"/>
                            </a:lnTo>
                            <a:lnTo>
                              <a:pt x="340" y="1727"/>
                            </a:lnTo>
                            <a:lnTo>
                              <a:pt x="348" y="1744"/>
                            </a:lnTo>
                            <a:lnTo>
                              <a:pt x="355" y="1761"/>
                            </a:lnTo>
                            <a:lnTo>
                              <a:pt x="360" y="1778"/>
                            </a:lnTo>
                            <a:lnTo>
                              <a:pt x="368" y="1813"/>
                            </a:lnTo>
                            <a:lnTo>
                              <a:pt x="376" y="1849"/>
                            </a:lnTo>
                            <a:lnTo>
                              <a:pt x="380" y="1865"/>
                            </a:lnTo>
                            <a:lnTo>
                              <a:pt x="386" y="1882"/>
                            </a:lnTo>
                            <a:lnTo>
                              <a:pt x="393" y="1899"/>
                            </a:lnTo>
                            <a:lnTo>
                              <a:pt x="402" y="1914"/>
                            </a:lnTo>
                            <a:lnTo>
                              <a:pt x="408" y="1922"/>
                            </a:lnTo>
                            <a:lnTo>
                              <a:pt x="414" y="1929"/>
                            </a:lnTo>
                            <a:lnTo>
                              <a:pt x="420" y="1936"/>
                            </a:lnTo>
                            <a:lnTo>
                              <a:pt x="428" y="1942"/>
                            </a:lnTo>
                            <a:lnTo>
                              <a:pt x="436" y="1949"/>
                            </a:lnTo>
                            <a:lnTo>
                              <a:pt x="445" y="1954"/>
                            </a:lnTo>
                            <a:lnTo>
                              <a:pt x="455" y="1960"/>
                            </a:lnTo>
                            <a:lnTo>
                              <a:pt x="466" y="1966"/>
                            </a:lnTo>
                            <a:lnTo>
                              <a:pt x="480" y="1989"/>
                            </a:lnTo>
                            <a:lnTo>
                              <a:pt x="493" y="2009"/>
                            </a:lnTo>
                            <a:lnTo>
                              <a:pt x="503" y="2026"/>
                            </a:lnTo>
                            <a:lnTo>
                              <a:pt x="510" y="2042"/>
                            </a:lnTo>
                            <a:lnTo>
                              <a:pt x="513" y="2051"/>
                            </a:lnTo>
                            <a:lnTo>
                              <a:pt x="515" y="2060"/>
                            </a:lnTo>
                            <a:lnTo>
                              <a:pt x="516" y="2070"/>
                            </a:lnTo>
                            <a:lnTo>
                              <a:pt x="517" y="2081"/>
                            </a:lnTo>
                            <a:lnTo>
                              <a:pt x="517" y="2106"/>
                            </a:lnTo>
                            <a:lnTo>
                              <a:pt x="515" y="2137"/>
                            </a:lnTo>
                            <a:lnTo>
                              <a:pt x="511" y="2155"/>
                            </a:lnTo>
                            <a:lnTo>
                              <a:pt x="507" y="2176"/>
                            </a:lnTo>
                            <a:lnTo>
                              <a:pt x="501" y="2198"/>
                            </a:lnTo>
                            <a:lnTo>
                              <a:pt x="496" y="2221"/>
                            </a:lnTo>
                            <a:lnTo>
                              <a:pt x="494" y="2234"/>
                            </a:lnTo>
                            <a:lnTo>
                              <a:pt x="493" y="2245"/>
                            </a:lnTo>
                            <a:lnTo>
                              <a:pt x="491" y="2256"/>
                            </a:lnTo>
                            <a:lnTo>
                              <a:pt x="491" y="2267"/>
                            </a:lnTo>
                            <a:lnTo>
                              <a:pt x="491" y="2277"/>
                            </a:lnTo>
                            <a:lnTo>
                              <a:pt x="494" y="2287"/>
                            </a:lnTo>
                            <a:lnTo>
                              <a:pt x="496" y="2296"/>
                            </a:lnTo>
                            <a:lnTo>
                              <a:pt x="500" y="2305"/>
                            </a:lnTo>
                            <a:lnTo>
                              <a:pt x="507" y="2317"/>
                            </a:lnTo>
                            <a:lnTo>
                              <a:pt x="513" y="2330"/>
                            </a:lnTo>
                            <a:lnTo>
                              <a:pt x="518" y="2344"/>
                            </a:lnTo>
                            <a:lnTo>
                              <a:pt x="524" y="2358"/>
                            </a:lnTo>
                            <a:lnTo>
                              <a:pt x="528" y="2373"/>
                            </a:lnTo>
                            <a:lnTo>
                              <a:pt x="531" y="2388"/>
                            </a:lnTo>
                            <a:lnTo>
                              <a:pt x="533" y="2403"/>
                            </a:lnTo>
                            <a:lnTo>
                              <a:pt x="534" y="2416"/>
                            </a:lnTo>
                            <a:lnTo>
                              <a:pt x="533" y="2436"/>
                            </a:lnTo>
                            <a:lnTo>
                              <a:pt x="531" y="2456"/>
                            </a:lnTo>
                            <a:lnTo>
                              <a:pt x="531" y="2476"/>
                            </a:lnTo>
                            <a:lnTo>
                              <a:pt x="533" y="2495"/>
                            </a:lnTo>
                            <a:lnTo>
                              <a:pt x="534" y="2505"/>
                            </a:lnTo>
                            <a:lnTo>
                              <a:pt x="536" y="2515"/>
                            </a:lnTo>
                            <a:lnTo>
                              <a:pt x="539" y="2524"/>
                            </a:lnTo>
                            <a:lnTo>
                              <a:pt x="543" y="2533"/>
                            </a:lnTo>
                            <a:lnTo>
                              <a:pt x="547" y="2541"/>
                            </a:lnTo>
                            <a:lnTo>
                              <a:pt x="553" y="2548"/>
                            </a:lnTo>
                            <a:lnTo>
                              <a:pt x="559" y="2556"/>
                            </a:lnTo>
                            <a:lnTo>
                              <a:pt x="567" y="2564"/>
                            </a:lnTo>
                            <a:lnTo>
                              <a:pt x="584" y="2577"/>
                            </a:lnTo>
                            <a:lnTo>
                              <a:pt x="599" y="2591"/>
                            </a:lnTo>
                            <a:lnTo>
                              <a:pt x="608" y="2599"/>
                            </a:lnTo>
                            <a:lnTo>
                              <a:pt x="615" y="2605"/>
                            </a:lnTo>
                            <a:lnTo>
                              <a:pt x="622" y="2614"/>
                            </a:lnTo>
                            <a:lnTo>
                              <a:pt x="628" y="2623"/>
                            </a:lnTo>
                            <a:lnTo>
                              <a:pt x="631" y="2630"/>
                            </a:lnTo>
                            <a:lnTo>
                              <a:pt x="633" y="2637"/>
                            </a:lnTo>
                            <a:lnTo>
                              <a:pt x="633" y="2645"/>
                            </a:lnTo>
                            <a:lnTo>
                              <a:pt x="633" y="2654"/>
                            </a:lnTo>
                            <a:lnTo>
                              <a:pt x="632" y="2663"/>
                            </a:lnTo>
                            <a:lnTo>
                              <a:pt x="632" y="2672"/>
                            </a:lnTo>
                            <a:lnTo>
                              <a:pt x="633" y="2681"/>
                            </a:lnTo>
                            <a:lnTo>
                              <a:pt x="635" y="2689"/>
                            </a:lnTo>
                            <a:lnTo>
                              <a:pt x="642" y="2706"/>
                            </a:lnTo>
                            <a:lnTo>
                              <a:pt x="652" y="2724"/>
                            </a:lnTo>
                            <a:lnTo>
                              <a:pt x="662" y="2740"/>
                            </a:lnTo>
                            <a:lnTo>
                              <a:pt x="673" y="2755"/>
                            </a:lnTo>
                            <a:lnTo>
                              <a:pt x="684" y="2771"/>
                            </a:lnTo>
                            <a:lnTo>
                              <a:pt x="695" y="2787"/>
                            </a:lnTo>
                            <a:lnTo>
                              <a:pt x="705" y="2803"/>
                            </a:lnTo>
                            <a:lnTo>
                              <a:pt x="714" y="2820"/>
                            </a:lnTo>
                            <a:lnTo>
                              <a:pt x="723" y="2840"/>
                            </a:lnTo>
                            <a:lnTo>
                              <a:pt x="732" y="2857"/>
                            </a:lnTo>
                            <a:lnTo>
                              <a:pt x="741" y="2871"/>
                            </a:lnTo>
                            <a:lnTo>
                              <a:pt x="748" y="2883"/>
                            </a:lnTo>
                            <a:lnTo>
                              <a:pt x="765" y="2904"/>
                            </a:lnTo>
                            <a:lnTo>
                              <a:pt x="777" y="2923"/>
                            </a:lnTo>
                            <a:lnTo>
                              <a:pt x="783" y="2933"/>
                            </a:lnTo>
                            <a:lnTo>
                              <a:pt x="786" y="2943"/>
                            </a:lnTo>
                            <a:lnTo>
                              <a:pt x="790" y="2955"/>
                            </a:lnTo>
                            <a:lnTo>
                              <a:pt x="791" y="2968"/>
                            </a:lnTo>
                            <a:lnTo>
                              <a:pt x="791" y="2982"/>
                            </a:lnTo>
                            <a:lnTo>
                              <a:pt x="790" y="2999"/>
                            </a:lnTo>
                            <a:lnTo>
                              <a:pt x="786" y="3019"/>
                            </a:lnTo>
                            <a:lnTo>
                              <a:pt x="781" y="3042"/>
                            </a:lnTo>
                            <a:lnTo>
                              <a:pt x="774" y="3069"/>
                            </a:lnTo>
                            <a:lnTo>
                              <a:pt x="767" y="3092"/>
                            </a:lnTo>
                            <a:lnTo>
                              <a:pt x="765" y="3104"/>
                            </a:lnTo>
                            <a:lnTo>
                              <a:pt x="762" y="3114"/>
                            </a:lnTo>
                            <a:lnTo>
                              <a:pt x="757" y="3123"/>
                            </a:lnTo>
                            <a:lnTo>
                              <a:pt x="753" y="3130"/>
                            </a:lnTo>
                            <a:lnTo>
                              <a:pt x="748" y="3138"/>
                            </a:lnTo>
                            <a:lnTo>
                              <a:pt x="742" y="3145"/>
                            </a:lnTo>
                            <a:lnTo>
                              <a:pt x="735" y="3151"/>
                            </a:lnTo>
                            <a:lnTo>
                              <a:pt x="726" y="3157"/>
                            </a:lnTo>
                            <a:lnTo>
                              <a:pt x="716" y="3163"/>
                            </a:lnTo>
                            <a:lnTo>
                              <a:pt x="705" y="3167"/>
                            </a:lnTo>
                            <a:lnTo>
                              <a:pt x="692" y="3171"/>
                            </a:lnTo>
                            <a:lnTo>
                              <a:pt x="677" y="3175"/>
                            </a:lnTo>
                            <a:lnTo>
                              <a:pt x="672" y="3176"/>
                            </a:lnTo>
                            <a:lnTo>
                              <a:pt x="666" y="3179"/>
                            </a:lnTo>
                            <a:lnTo>
                              <a:pt x="662" y="3181"/>
                            </a:lnTo>
                            <a:lnTo>
                              <a:pt x="657" y="3185"/>
                            </a:lnTo>
                            <a:lnTo>
                              <a:pt x="651" y="3194"/>
                            </a:lnTo>
                            <a:lnTo>
                              <a:pt x="644" y="3203"/>
                            </a:lnTo>
                            <a:lnTo>
                              <a:pt x="634" y="3224"/>
                            </a:lnTo>
                            <a:lnTo>
                              <a:pt x="625" y="3244"/>
                            </a:lnTo>
                            <a:lnTo>
                              <a:pt x="614" y="3263"/>
                            </a:lnTo>
                            <a:lnTo>
                              <a:pt x="603" y="3278"/>
                            </a:lnTo>
                            <a:lnTo>
                              <a:pt x="593" y="3291"/>
                            </a:lnTo>
                            <a:lnTo>
                              <a:pt x="583" y="3299"/>
                            </a:lnTo>
                            <a:lnTo>
                              <a:pt x="573" y="3307"/>
                            </a:lnTo>
                            <a:lnTo>
                              <a:pt x="564" y="3312"/>
                            </a:lnTo>
                            <a:lnTo>
                              <a:pt x="555" y="3315"/>
                            </a:lnTo>
                            <a:lnTo>
                              <a:pt x="546" y="3316"/>
                            </a:lnTo>
                            <a:lnTo>
                              <a:pt x="538" y="3315"/>
                            </a:lnTo>
                            <a:lnTo>
                              <a:pt x="529" y="3313"/>
                            </a:lnTo>
                            <a:lnTo>
                              <a:pt x="523" y="3309"/>
                            </a:lnTo>
                            <a:lnTo>
                              <a:pt x="515" y="3306"/>
                            </a:lnTo>
                            <a:lnTo>
                              <a:pt x="501" y="3295"/>
                            </a:lnTo>
                            <a:lnTo>
                              <a:pt x="489" y="3283"/>
                            </a:lnTo>
                            <a:lnTo>
                              <a:pt x="478" y="3272"/>
                            </a:lnTo>
                            <a:lnTo>
                              <a:pt x="468" y="3263"/>
                            </a:lnTo>
                            <a:lnTo>
                              <a:pt x="464" y="3259"/>
                            </a:lnTo>
                            <a:lnTo>
                              <a:pt x="460" y="3257"/>
                            </a:lnTo>
                            <a:lnTo>
                              <a:pt x="457" y="3257"/>
                            </a:lnTo>
                            <a:lnTo>
                              <a:pt x="454" y="3257"/>
                            </a:lnTo>
                            <a:lnTo>
                              <a:pt x="450" y="3260"/>
                            </a:lnTo>
                            <a:lnTo>
                              <a:pt x="448" y="3265"/>
                            </a:lnTo>
                            <a:lnTo>
                              <a:pt x="446" y="3273"/>
                            </a:lnTo>
                            <a:lnTo>
                              <a:pt x="444" y="3283"/>
                            </a:lnTo>
                            <a:lnTo>
                              <a:pt x="441" y="3311"/>
                            </a:lnTo>
                            <a:lnTo>
                              <a:pt x="440" y="3351"/>
                            </a:lnTo>
                            <a:lnTo>
                              <a:pt x="440" y="3367"/>
                            </a:lnTo>
                            <a:lnTo>
                              <a:pt x="442" y="3384"/>
                            </a:lnTo>
                            <a:lnTo>
                              <a:pt x="446" y="3401"/>
                            </a:lnTo>
                            <a:lnTo>
                              <a:pt x="449" y="3418"/>
                            </a:lnTo>
                            <a:lnTo>
                              <a:pt x="452" y="3436"/>
                            </a:lnTo>
                            <a:lnTo>
                              <a:pt x="455" y="3452"/>
                            </a:lnTo>
                            <a:lnTo>
                              <a:pt x="456" y="3467"/>
                            </a:lnTo>
                            <a:lnTo>
                              <a:pt x="455" y="3482"/>
                            </a:lnTo>
                            <a:lnTo>
                              <a:pt x="493" y="3566"/>
                            </a:lnTo>
                            <a:lnTo>
                              <a:pt x="506" y="3562"/>
                            </a:lnTo>
                            <a:lnTo>
                              <a:pt x="525" y="3555"/>
                            </a:lnTo>
                            <a:lnTo>
                              <a:pt x="547" y="3546"/>
                            </a:lnTo>
                            <a:lnTo>
                              <a:pt x="569" y="3536"/>
                            </a:lnTo>
                            <a:lnTo>
                              <a:pt x="593" y="3525"/>
                            </a:lnTo>
                            <a:lnTo>
                              <a:pt x="613" y="3514"/>
                            </a:lnTo>
                            <a:lnTo>
                              <a:pt x="620" y="3509"/>
                            </a:lnTo>
                            <a:lnTo>
                              <a:pt x="628" y="3503"/>
                            </a:lnTo>
                            <a:lnTo>
                              <a:pt x="634" y="3499"/>
                            </a:lnTo>
                            <a:lnTo>
                              <a:pt x="637" y="3494"/>
                            </a:lnTo>
                            <a:lnTo>
                              <a:pt x="644" y="3491"/>
                            </a:lnTo>
                            <a:lnTo>
                              <a:pt x="651" y="3486"/>
                            </a:lnTo>
                            <a:lnTo>
                              <a:pt x="656" y="3482"/>
                            </a:lnTo>
                            <a:lnTo>
                              <a:pt x="662" y="3476"/>
                            </a:lnTo>
                            <a:lnTo>
                              <a:pt x="674" y="3468"/>
                            </a:lnTo>
                            <a:lnTo>
                              <a:pt x="686" y="3463"/>
                            </a:lnTo>
                            <a:lnTo>
                              <a:pt x="700" y="3456"/>
                            </a:lnTo>
                            <a:lnTo>
                              <a:pt x="714" y="3452"/>
                            </a:lnTo>
                            <a:lnTo>
                              <a:pt x="743" y="3443"/>
                            </a:lnTo>
                            <a:lnTo>
                              <a:pt x="774" y="3436"/>
                            </a:lnTo>
                            <a:lnTo>
                              <a:pt x="804" y="3431"/>
                            </a:lnTo>
                            <a:lnTo>
                              <a:pt x="835" y="3426"/>
                            </a:lnTo>
                            <a:lnTo>
                              <a:pt x="864" y="3422"/>
                            </a:lnTo>
                            <a:lnTo>
                              <a:pt x="892" y="3418"/>
                            </a:lnTo>
                            <a:lnTo>
                              <a:pt x="901" y="3416"/>
                            </a:lnTo>
                            <a:lnTo>
                              <a:pt x="908" y="3412"/>
                            </a:lnTo>
                            <a:lnTo>
                              <a:pt x="913" y="3407"/>
                            </a:lnTo>
                            <a:lnTo>
                              <a:pt x="919" y="3401"/>
                            </a:lnTo>
                            <a:lnTo>
                              <a:pt x="923" y="3395"/>
                            </a:lnTo>
                            <a:lnTo>
                              <a:pt x="929" y="3390"/>
                            </a:lnTo>
                            <a:lnTo>
                              <a:pt x="933" y="3384"/>
                            </a:lnTo>
                            <a:lnTo>
                              <a:pt x="940" y="3379"/>
                            </a:lnTo>
                            <a:lnTo>
                              <a:pt x="944" y="3376"/>
                            </a:lnTo>
                            <a:lnTo>
                              <a:pt x="951" y="3373"/>
                            </a:lnTo>
                            <a:lnTo>
                              <a:pt x="961" y="3369"/>
                            </a:lnTo>
                            <a:lnTo>
                              <a:pt x="971" y="3366"/>
                            </a:lnTo>
                            <a:lnTo>
                              <a:pt x="992" y="3359"/>
                            </a:lnTo>
                            <a:lnTo>
                              <a:pt x="1008" y="3353"/>
                            </a:lnTo>
                            <a:lnTo>
                              <a:pt x="1086" y="3312"/>
                            </a:lnTo>
                            <a:lnTo>
                              <a:pt x="1101" y="3304"/>
                            </a:lnTo>
                            <a:lnTo>
                              <a:pt x="1118" y="3297"/>
                            </a:lnTo>
                            <a:lnTo>
                              <a:pt x="1136" y="3291"/>
                            </a:lnTo>
                            <a:lnTo>
                              <a:pt x="1155" y="3284"/>
                            </a:lnTo>
                            <a:lnTo>
                              <a:pt x="1172" y="3278"/>
                            </a:lnTo>
                            <a:lnTo>
                              <a:pt x="1189" y="3272"/>
                            </a:lnTo>
                            <a:lnTo>
                              <a:pt x="1205" y="3264"/>
                            </a:lnTo>
                            <a:lnTo>
                              <a:pt x="1219" y="3256"/>
                            </a:lnTo>
                            <a:lnTo>
                              <a:pt x="1358" y="3186"/>
                            </a:lnTo>
                            <a:lnTo>
                              <a:pt x="1381" y="3176"/>
                            </a:lnTo>
                            <a:lnTo>
                              <a:pt x="1412" y="3161"/>
                            </a:lnTo>
                            <a:lnTo>
                              <a:pt x="1427" y="3153"/>
                            </a:lnTo>
                            <a:lnTo>
                              <a:pt x="1441" y="3145"/>
                            </a:lnTo>
                            <a:lnTo>
                              <a:pt x="1445" y="3140"/>
                            </a:lnTo>
                            <a:lnTo>
                              <a:pt x="1449" y="3137"/>
                            </a:lnTo>
                            <a:lnTo>
                              <a:pt x="1453" y="3133"/>
                            </a:lnTo>
                            <a:lnTo>
                              <a:pt x="1455" y="3129"/>
                            </a:lnTo>
                            <a:lnTo>
                              <a:pt x="1465" y="3124"/>
                            </a:lnTo>
                            <a:lnTo>
                              <a:pt x="1474" y="3118"/>
                            </a:lnTo>
                            <a:lnTo>
                              <a:pt x="1483" y="3111"/>
                            </a:lnTo>
                            <a:lnTo>
                              <a:pt x="1492" y="3105"/>
                            </a:lnTo>
                            <a:lnTo>
                              <a:pt x="1508" y="3091"/>
                            </a:lnTo>
                            <a:lnTo>
                              <a:pt x="1525" y="3077"/>
                            </a:lnTo>
                            <a:lnTo>
                              <a:pt x="1543" y="3062"/>
                            </a:lnTo>
                            <a:lnTo>
                              <a:pt x="1561" y="3050"/>
                            </a:lnTo>
                            <a:lnTo>
                              <a:pt x="1571" y="3046"/>
                            </a:lnTo>
                            <a:lnTo>
                              <a:pt x="1581" y="3041"/>
                            </a:lnTo>
                            <a:lnTo>
                              <a:pt x="1591" y="3037"/>
                            </a:lnTo>
                            <a:lnTo>
                              <a:pt x="1602" y="3035"/>
                            </a:lnTo>
                            <a:lnTo>
                              <a:pt x="1609" y="3034"/>
                            </a:lnTo>
                            <a:lnTo>
                              <a:pt x="1614" y="3031"/>
                            </a:lnTo>
                            <a:lnTo>
                              <a:pt x="1620" y="3028"/>
                            </a:lnTo>
                            <a:lnTo>
                              <a:pt x="1624" y="3026"/>
                            </a:lnTo>
                            <a:lnTo>
                              <a:pt x="1636" y="3018"/>
                            </a:lnTo>
                            <a:lnTo>
                              <a:pt x="1653" y="3008"/>
                            </a:lnTo>
                            <a:lnTo>
                              <a:pt x="1655" y="3001"/>
                            </a:lnTo>
                            <a:lnTo>
                              <a:pt x="1655" y="2996"/>
                            </a:lnTo>
                            <a:lnTo>
                              <a:pt x="1655" y="2989"/>
                            </a:lnTo>
                            <a:lnTo>
                              <a:pt x="1655" y="2985"/>
                            </a:lnTo>
                            <a:lnTo>
                              <a:pt x="1653" y="2973"/>
                            </a:lnTo>
                            <a:lnTo>
                              <a:pt x="1652" y="2960"/>
                            </a:lnTo>
                            <a:lnTo>
                              <a:pt x="1652" y="2945"/>
                            </a:lnTo>
                            <a:lnTo>
                              <a:pt x="1654" y="2928"/>
                            </a:lnTo>
                            <a:lnTo>
                              <a:pt x="1658" y="2911"/>
                            </a:lnTo>
                            <a:lnTo>
                              <a:pt x="1661" y="2896"/>
                            </a:lnTo>
                            <a:lnTo>
                              <a:pt x="1670" y="2872"/>
                            </a:lnTo>
                            <a:lnTo>
                              <a:pt x="1678" y="2849"/>
                            </a:lnTo>
                            <a:lnTo>
                              <a:pt x="1682" y="2838"/>
                            </a:lnTo>
                            <a:lnTo>
                              <a:pt x="1688" y="2827"/>
                            </a:lnTo>
                            <a:lnTo>
                              <a:pt x="1693" y="2817"/>
                            </a:lnTo>
                            <a:lnTo>
                              <a:pt x="1701" y="2805"/>
                            </a:lnTo>
                            <a:lnTo>
                              <a:pt x="1720" y="2783"/>
                            </a:lnTo>
                            <a:lnTo>
                              <a:pt x="1751" y="2743"/>
                            </a:lnTo>
                            <a:lnTo>
                              <a:pt x="1759" y="2732"/>
                            </a:lnTo>
                            <a:lnTo>
                              <a:pt x="1766" y="2722"/>
                            </a:lnTo>
                            <a:lnTo>
                              <a:pt x="1770" y="2712"/>
                            </a:lnTo>
                            <a:lnTo>
                              <a:pt x="1773" y="2703"/>
                            </a:lnTo>
                            <a:lnTo>
                              <a:pt x="1774" y="2699"/>
                            </a:lnTo>
                            <a:lnTo>
                              <a:pt x="1774" y="2694"/>
                            </a:lnTo>
                            <a:lnTo>
                              <a:pt x="1774" y="2691"/>
                            </a:lnTo>
                            <a:lnTo>
                              <a:pt x="1773" y="2688"/>
                            </a:lnTo>
                            <a:lnTo>
                              <a:pt x="1772" y="2685"/>
                            </a:lnTo>
                            <a:lnTo>
                              <a:pt x="1770" y="2683"/>
                            </a:lnTo>
                            <a:lnTo>
                              <a:pt x="1767" y="2681"/>
                            </a:lnTo>
                            <a:lnTo>
                              <a:pt x="1763" y="2680"/>
                            </a:lnTo>
                            <a:lnTo>
                              <a:pt x="1763" y="2679"/>
                            </a:lnTo>
                            <a:lnTo>
                              <a:pt x="1759" y="2679"/>
                            </a:lnTo>
                            <a:lnTo>
                              <a:pt x="1754" y="2681"/>
                            </a:lnTo>
                            <a:lnTo>
                              <a:pt x="1748" y="2684"/>
                            </a:lnTo>
                            <a:lnTo>
                              <a:pt x="1741" y="2688"/>
                            </a:lnTo>
                            <a:lnTo>
                              <a:pt x="1727" y="2698"/>
                            </a:lnTo>
                            <a:lnTo>
                              <a:pt x="1711" y="2710"/>
                            </a:lnTo>
                            <a:lnTo>
                              <a:pt x="1679" y="2733"/>
                            </a:lnTo>
                            <a:lnTo>
                              <a:pt x="1655" y="2750"/>
                            </a:lnTo>
                            <a:lnTo>
                              <a:pt x="1645" y="2755"/>
                            </a:lnTo>
                            <a:lnTo>
                              <a:pt x="1634" y="2759"/>
                            </a:lnTo>
                            <a:lnTo>
                              <a:pt x="1623" y="2761"/>
                            </a:lnTo>
                            <a:lnTo>
                              <a:pt x="1612" y="2762"/>
                            </a:lnTo>
                            <a:lnTo>
                              <a:pt x="1600" y="2762"/>
                            </a:lnTo>
                            <a:lnTo>
                              <a:pt x="1587" y="2761"/>
                            </a:lnTo>
                            <a:lnTo>
                              <a:pt x="1575" y="2760"/>
                            </a:lnTo>
                            <a:lnTo>
                              <a:pt x="1563" y="2758"/>
                            </a:lnTo>
                            <a:lnTo>
                              <a:pt x="1539" y="2752"/>
                            </a:lnTo>
                            <a:lnTo>
                              <a:pt x="1515" y="2745"/>
                            </a:lnTo>
                            <a:lnTo>
                              <a:pt x="1492" y="2739"/>
                            </a:lnTo>
                            <a:lnTo>
                              <a:pt x="1470" y="2734"/>
                            </a:lnTo>
                            <a:lnTo>
                              <a:pt x="1441" y="2729"/>
                            </a:lnTo>
                            <a:lnTo>
                              <a:pt x="1412" y="2723"/>
                            </a:lnTo>
                            <a:lnTo>
                              <a:pt x="1397" y="2721"/>
                            </a:lnTo>
                            <a:lnTo>
                              <a:pt x="1383" y="2721"/>
                            </a:lnTo>
                            <a:lnTo>
                              <a:pt x="1367" y="2721"/>
                            </a:lnTo>
                            <a:lnTo>
                              <a:pt x="1352" y="2722"/>
                            </a:lnTo>
                            <a:lnTo>
                              <a:pt x="1340" y="2724"/>
                            </a:lnTo>
                            <a:lnTo>
                              <a:pt x="1322" y="2728"/>
                            </a:lnTo>
                            <a:lnTo>
                              <a:pt x="1313" y="2728"/>
                            </a:lnTo>
                            <a:lnTo>
                              <a:pt x="1304" y="2728"/>
                            </a:lnTo>
                            <a:lnTo>
                              <a:pt x="1300" y="2728"/>
                            </a:lnTo>
                            <a:lnTo>
                              <a:pt x="1298" y="2726"/>
                            </a:lnTo>
                            <a:lnTo>
                              <a:pt x="1296" y="2725"/>
                            </a:lnTo>
                            <a:lnTo>
                              <a:pt x="1295" y="2723"/>
                            </a:lnTo>
                            <a:lnTo>
                              <a:pt x="1299" y="2722"/>
                            </a:lnTo>
                            <a:lnTo>
                              <a:pt x="1304" y="2720"/>
                            </a:lnTo>
                            <a:lnTo>
                              <a:pt x="1308" y="2715"/>
                            </a:lnTo>
                            <a:lnTo>
                              <a:pt x="1314" y="2711"/>
                            </a:lnTo>
                            <a:lnTo>
                              <a:pt x="1319" y="2706"/>
                            </a:lnTo>
                            <a:lnTo>
                              <a:pt x="1325" y="2702"/>
                            </a:lnTo>
                            <a:lnTo>
                              <a:pt x="1332" y="2699"/>
                            </a:lnTo>
                            <a:lnTo>
                              <a:pt x="1337" y="2698"/>
                            </a:lnTo>
                            <a:lnTo>
                              <a:pt x="1392" y="2690"/>
                            </a:lnTo>
                            <a:lnTo>
                              <a:pt x="1401" y="2690"/>
                            </a:lnTo>
                            <a:lnTo>
                              <a:pt x="1408" y="2690"/>
                            </a:lnTo>
                            <a:lnTo>
                              <a:pt x="1417" y="2691"/>
                            </a:lnTo>
                            <a:lnTo>
                              <a:pt x="1426" y="2692"/>
                            </a:lnTo>
                            <a:lnTo>
                              <a:pt x="1443" y="2696"/>
                            </a:lnTo>
                            <a:lnTo>
                              <a:pt x="1461" y="2702"/>
                            </a:lnTo>
                            <a:lnTo>
                              <a:pt x="1478" y="2709"/>
                            </a:lnTo>
                            <a:lnTo>
                              <a:pt x="1496" y="2713"/>
                            </a:lnTo>
                            <a:lnTo>
                              <a:pt x="1505" y="2715"/>
                            </a:lnTo>
                            <a:lnTo>
                              <a:pt x="1514" y="2716"/>
                            </a:lnTo>
                            <a:lnTo>
                              <a:pt x="1523" y="2716"/>
                            </a:lnTo>
                            <a:lnTo>
                              <a:pt x="1532" y="2716"/>
                            </a:lnTo>
                            <a:lnTo>
                              <a:pt x="1549" y="2725"/>
                            </a:lnTo>
                            <a:lnTo>
                              <a:pt x="1564" y="2733"/>
                            </a:lnTo>
                            <a:lnTo>
                              <a:pt x="1572" y="2735"/>
                            </a:lnTo>
                            <a:lnTo>
                              <a:pt x="1581" y="2738"/>
                            </a:lnTo>
                            <a:lnTo>
                              <a:pt x="1590" y="2736"/>
                            </a:lnTo>
                            <a:lnTo>
                              <a:pt x="1600" y="2735"/>
                            </a:lnTo>
                            <a:lnTo>
                              <a:pt x="1613" y="2732"/>
                            </a:lnTo>
                            <a:lnTo>
                              <a:pt x="1628" y="2728"/>
                            </a:lnTo>
                            <a:lnTo>
                              <a:pt x="1634" y="2725"/>
                            </a:lnTo>
                            <a:lnTo>
                              <a:pt x="1641" y="2722"/>
                            </a:lnTo>
                            <a:lnTo>
                              <a:pt x="1646" y="2719"/>
                            </a:lnTo>
                            <a:lnTo>
                              <a:pt x="1651" y="2714"/>
                            </a:lnTo>
                            <a:lnTo>
                              <a:pt x="1662" y="2703"/>
                            </a:lnTo>
                            <a:lnTo>
                              <a:pt x="1673" y="2693"/>
                            </a:lnTo>
                            <a:lnTo>
                              <a:pt x="1676" y="2690"/>
                            </a:lnTo>
                            <a:lnTo>
                              <a:pt x="1680" y="2688"/>
                            </a:lnTo>
                            <a:lnTo>
                              <a:pt x="1682" y="2685"/>
                            </a:lnTo>
                            <a:lnTo>
                              <a:pt x="1687" y="2682"/>
                            </a:lnTo>
                            <a:lnTo>
                              <a:pt x="1693" y="2680"/>
                            </a:lnTo>
                            <a:lnTo>
                              <a:pt x="1700" y="2679"/>
                            </a:lnTo>
                            <a:lnTo>
                              <a:pt x="1714" y="2675"/>
                            </a:lnTo>
                            <a:lnTo>
                              <a:pt x="1724" y="2673"/>
                            </a:lnTo>
                            <a:lnTo>
                              <a:pt x="1732" y="2670"/>
                            </a:lnTo>
                            <a:lnTo>
                              <a:pt x="1738" y="2666"/>
                            </a:lnTo>
                            <a:lnTo>
                              <a:pt x="1743" y="2662"/>
                            </a:lnTo>
                            <a:lnTo>
                              <a:pt x="1748" y="2656"/>
                            </a:lnTo>
                            <a:lnTo>
                              <a:pt x="1750" y="2651"/>
                            </a:lnTo>
                            <a:lnTo>
                              <a:pt x="1752" y="2645"/>
                            </a:lnTo>
                            <a:lnTo>
                              <a:pt x="1754" y="2637"/>
                            </a:lnTo>
                            <a:lnTo>
                              <a:pt x="1755" y="2630"/>
                            </a:lnTo>
                            <a:lnTo>
                              <a:pt x="1779" y="2550"/>
                            </a:lnTo>
                            <a:lnTo>
                              <a:pt x="1779" y="2543"/>
                            </a:lnTo>
                            <a:lnTo>
                              <a:pt x="1779" y="2537"/>
                            </a:lnTo>
                            <a:lnTo>
                              <a:pt x="1778" y="2532"/>
                            </a:lnTo>
                            <a:lnTo>
                              <a:pt x="1776" y="2527"/>
                            </a:lnTo>
                            <a:lnTo>
                              <a:pt x="1773" y="2523"/>
                            </a:lnTo>
                            <a:lnTo>
                              <a:pt x="1771" y="2517"/>
                            </a:lnTo>
                            <a:lnTo>
                              <a:pt x="1770" y="2512"/>
                            </a:lnTo>
                            <a:lnTo>
                              <a:pt x="1771" y="2506"/>
                            </a:lnTo>
                            <a:lnTo>
                              <a:pt x="1779" y="2491"/>
                            </a:lnTo>
                            <a:lnTo>
                              <a:pt x="1787" y="2473"/>
                            </a:lnTo>
                            <a:lnTo>
                              <a:pt x="1784" y="2473"/>
                            </a:lnTo>
                            <a:lnTo>
                              <a:pt x="1784" y="2472"/>
                            </a:lnTo>
                            <a:lnTo>
                              <a:pt x="1774" y="2472"/>
                            </a:lnTo>
                            <a:lnTo>
                              <a:pt x="1766" y="2471"/>
                            </a:lnTo>
                            <a:lnTo>
                              <a:pt x="1755" y="2469"/>
                            </a:lnTo>
                            <a:lnTo>
                              <a:pt x="1747" y="2467"/>
                            </a:lnTo>
                            <a:lnTo>
                              <a:pt x="1748" y="2458"/>
                            </a:lnTo>
                            <a:lnTo>
                              <a:pt x="1749" y="2448"/>
                            </a:lnTo>
                            <a:lnTo>
                              <a:pt x="1749" y="2444"/>
                            </a:lnTo>
                            <a:lnTo>
                              <a:pt x="1751" y="2435"/>
                            </a:lnTo>
                            <a:lnTo>
                              <a:pt x="1753" y="2431"/>
                            </a:lnTo>
                            <a:lnTo>
                              <a:pt x="1754" y="2427"/>
                            </a:lnTo>
                            <a:lnTo>
                              <a:pt x="1757" y="2424"/>
                            </a:lnTo>
                            <a:lnTo>
                              <a:pt x="1759" y="2423"/>
                            </a:lnTo>
                            <a:lnTo>
                              <a:pt x="1771" y="2416"/>
                            </a:lnTo>
                            <a:lnTo>
                              <a:pt x="1786" y="2409"/>
                            </a:lnTo>
                            <a:lnTo>
                              <a:pt x="1779" y="2309"/>
                            </a:lnTo>
                            <a:lnTo>
                              <a:pt x="1778" y="2284"/>
                            </a:lnTo>
                            <a:lnTo>
                              <a:pt x="1777" y="2258"/>
                            </a:lnTo>
                            <a:lnTo>
                              <a:pt x="1776" y="2246"/>
                            </a:lnTo>
                            <a:lnTo>
                              <a:pt x="1774" y="2234"/>
                            </a:lnTo>
                            <a:lnTo>
                              <a:pt x="1772" y="2221"/>
                            </a:lnTo>
                            <a:lnTo>
                              <a:pt x="1770" y="2209"/>
                            </a:lnTo>
                            <a:lnTo>
                              <a:pt x="1764" y="2207"/>
                            </a:lnTo>
                            <a:lnTo>
                              <a:pt x="1759" y="2204"/>
                            </a:lnTo>
                            <a:lnTo>
                              <a:pt x="1754" y="2200"/>
                            </a:lnTo>
                            <a:lnTo>
                              <a:pt x="1750" y="2195"/>
                            </a:lnTo>
                            <a:lnTo>
                              <a:pt x="1743" y="2184"/>
                            </a:lnTo>
                            <a:lnTo>
                              <a:pt x="1737" y="2170"/>
                            </a:lnTo>
                            <a:lnTo>
                              <a:pt x="1730" y="2157"/>
                            </a:lnTo>
                            <a:lnTo>
                              <a:pt x="1722" y="2144"/>
                            </a:lnTo>
                            <a:lnTo>
                              <a:pt x="1718" y="2139"/>
                            </a:lnTo>
                            <a:lnTo>
                              <a:pt x="1712" y="2135"/>
                            </a:lnTo>
                            <a:lnTo>
                              <a:pt x="1705" y="2130"/>
                            </a:lnTo>
                            <a:lnTo>
                              <a:pt x="1699" y="2128"/>
                            </a:lnTo>
                            <a:lnTo>
                              <a:pt x="1697" y="2128"/>
                            </a:lnTo>
                            <a:lnTo>
                              <a:pt x="1694" y="2129"/>
                            </a:lnTo>
                            <a:lnTo>
                              <a:pt x="1693" y="2130"/>
                            </a:lnTo>
                            <a:lnTo>
                              <a:pt x="1693" y="2134"/>
                            </a:lnTo>
                            <a:lnTo>
                              <a:pt x="1695" y="2141"/>
                            </a:lnTo>
                            <a:lnTo>
                              <a:pt x="1699" y="2150"/>
                            </a:lnTo>
                            <a:lnTo>
                              <a:pt x="1709" y="2169"/>
                            </a:lnTo>
                            <a:lnTo>
                              <a:pt x="1718" y="2184"/>
                            </a:lnTo>
                            <a:lnTo>
                              <a:pt x="1730" y="2196"/>
                            </a:lnTo>
                            <a:lnTo>
                              <a:pt x="1743" y="2207"/>
                            </a:lnTo>
                            <a:lnTo>
                              <a:pt x="1749" y="2214"/>
                            </a:lnTo>
                            <a:lnTo>
                              <a:pt x="1752" y="2221"/>
                            </a:lnTo>
                            <a:lnTo>
                              <a:pt x="1754" y="2230"/>
                            </a:lnTo>
                            <a:lnTo>
                              <a:pt x="1755" y="2240"/>
                            </a:lnTo>
                            <a:lnTo>
                              <a:pt x="1758" y="2259"/>
                            </a:lnTo>
                            <a:lnTo>
                              <a:pt x="1761" y="2277"/>
                            </a:lnTo>
                            <a:lnTo>
                              <a:pt x="1763" y="2293"/>
                            </a:lnTo>
                            <a:lnTo>
                              <a:pt x="1764" y="2313"/>
                            </a:lnTo>
                            <a:lnTo>
                              <a:pt x="1764" y="2337"/>
                            </a:lnTo>
                            <a:lnTo>
                              <a:pt x="1762" y="2362"/>
                            </a:lnTo>
                            <a:lnTo>
                              <a:pt x="1761" y="2374"/>
                            </a:lnTo>
                            <a:lnTo>
                              <a:pt x="1759" y="2385"/>
                            </a:lnTo>
                            <a:lnTo>
                              <a:pt x="1755" y="2396"/>
                            </a:lnTo>
                            <a:lnTo>
                              <a:pt x="1752" y="2405"/>
                            </a:lnTo>
                            <a:lnTo>
                              <a:pt x="1748" y="2414"/>
                            </a:lnTo>
                            <a:lnTo>
                              <a:pt x="1743" y="2419"/>
                            </a:lnTo>
                            <a:lnTo>
                              <a:pt x="1740" y="2423"/>
                            </a:lnTo>
                            <a:lnTo>
                              <a:pt x="1738" y="2425"/>
                            </a:lnTo>
                            <a:lnTo>
                              <a:pt x="1734" y="2426"/>
                            </a:lnTo>
                            <a:lnTo>
                              <a:pt x="1731" y="2427"/>
                            </a:lnTo>
                            <a:lnTo>
                              <a:pt x="1720" y="2423"/>
                            </a:lnTo>
                            <a:lnTo>
                              <a:pt x="1710" y="2421"/>
                            </a:lnTo>
                            <a:lnTo>
                              <a:pt x="1700" y="2421"/>
                            </a:lnTo>
                            <a:lnTo>
                              <a:pt x="1690" y="2421"/>
                            </a:lnTo>
                            <a:lnTo>
                              <a:pt x="1681" y="2421"/>
                            </a:lnTo>
                            <a:lnTo>
                              <a:pt x="1671" y="2422"/>
                            </a:lnTo>
                            <a:lnTo>
                              <a:pt x="1661" y="2422"/>
                            </a:lnTo>
                            <a:lnTo>
                              <a:pt x="1650" y="2419"/>
                            </a:lnTo>
                            <a:lnTo>
                              <a:pt x="1642" y="2417"/>
                            </a:lnTo>
                            <a:lnTo>
                              <a:pt x="1633" y="2412"/>
                            </a:lnTo>
                            <a:lnTo>
                              <a:pt x="1625" y="2405"/>
                            </a:lnTo>
                            <a:lnTo>
                              <a:pt x="1618" y="2398"/>
                            </a:lnTo>
                            <a:lnTo>
                              <a:pt x="1610" y="2391"/>
                            </a:lnTo>
                            <a:lnTo>
                              <a:pt x="1602" y="2383"/>
                            </a:lnTo>
                            <a:lnTo>
                              <a:pt x="1594" y="2376"/>
                            </a:lnTo>
                            <a:lnTo>
                              <a:pt x="1585" y="2372"/>
                            </a:lnTo>
                            <a:lnTo>
                              <a:pt x="1574" y="2365"/>
                            </a:lnTo>
                            <a:lnTo>
                              <a:pt x="1562" y="2355"/>
                            </a:lnTo>
                            <a:lnTo>
                              <a:pt x="1552" y="2344"/>
                            </a:lnTo>
                            <a:lnTo>
                              <a:pt x="1544" y="2333"/>
                            </a:lnTo>
                            <a:lnTo>
                              <a:pt x="1539" y="2322"/>
                            </a:lnTo>
                            <a:lnTo>
                              <a:pt x="1536" y="2312"/>
                            </a:lnTo>
                            <a:lnTo>
                              <a:pt x="1534" y="2302"/>
                            </a:lnTo>
                            <a:lnTo>
                              <a:pt x="1534" y="2293"/>
                            </a:lnTo>
                            <a:lnTo>
                              <a:pt x="1535" y="2273"/>
                            </a:lnTo>
                            <a:lnTo>
                              <a:pt x="1537" y="2251"/>
                            </a:lnTo>
                            <a:lnTo>
                              <a:pt x="1551" y="2240"/>
                            </a:lnTo>
                            <a:lnTo>
                              <a:pt x="1564" y="2227"/>
                            </a:lnTo>
                            <a:lnTo>
                              <a:pt x="1567" y="2224"/>
                            </a:lnTo>
                            <a:lnTo>
                              <a:pt x="1570" y="2219"/>
                            </a:lnTo>
                            <a:lnTo>
                              <a:pt x="1572" y="2215"/>
                            </a:lnTo>
                            <a:lnTo>
                              <a:pt x="1572" y="2210"/>
                            </a:lnTo>
                            <a:lnTo>
                              <a:pt x="1573" y="2201"/>
                            </a:lnTo>
                            <a:lnTo>
                              <a:pt x="1575" y="2192"/>
                            </a:lnTo>
                            <a:lnTo>
                              <a:pt x="1582" y="2181"/>
                            </a:lnTo>
                            <a:lnTo>
                              <a:pt x="1589" y="2170"/>
                            </a:lnTo>
                            <a:lnTo>
                              <a:pt x="1591" y="2166"/>
                            </a:lnTo>
                            <a:lnTo>
                              <a:pt x="1592" y="2162"/>
                            </a:lnTo>
                            <a:lnTo>
                              <a:pt x="1592" y="2158"/>
                            </a:lnTo>
                            <a:lnTo>
                              <a:pt x="1591" y="2154"/>
                            </a:lnTo>
                            <a:lnTo>
                              <a:pt x="1589" y="2146"/>
                            </a:lnTo>
                            <a:lnTo>
                              <a:pt x="1585" y="2137"/>
                            </a:lnTo>
                            <a:lnTo>
                              <a:pt x="1587" y="2129"/>
                            </a:lnTo>
                            <a:lnTo>
                              <a:pt x="1593" y="2118"/>
                            </a:lnTo>
                            <a:lnTo>
                              <a:pt x="1600" y="2105"/>
                            </a:lnTo>
                            <a:lnTo>
                              <a:pt x="1609" y="2090"/>
                            </a:lnTo>
                            <a:lnTo>
                              <a:pt x="1632" y="2055"/>
                            </a:lnTo>
                            <a:lnTo>
                              <a:pt x="1659" y="2017"/>
                            </a:lnTo>
                            <a:lnTo>
                              <a:pt x="1687" y="1980"/>
                            </a:lnTo>
                            <a:lnTo>
                              <a:pt x="1713" y="1949"/>
                            </a:lnTo>
                            <a:lnTo>
                              <a:pt x="1724" y="1936"/>
                            </a:lnTo>
                            <a:lnTo>
                              <a:pt x="1734" y="1926"/>
                            </a:lnTo>
                            <a:lnTo>
                              <a:pt x="1743" y="1919"/>
                            </a:lnTo>
                            <a:lnTo>
                              <a:pt x="1750" y="1915"/>
                            </a:lnTo>
                            <a:lnTo>
                              <a:pt x="1752" y="1908"/>
                            </a:lnTo>
                            <a:lnTo>
                              <a:pt x="1757" y="1899"/>
                            </a:lnTo>
                            <a:lnTo>
                              <a:pt x="1762" y="1889"/>
                            </a:lnTo>
                            <a:lnTo>
                              <a:pt x="1769" y="1880"/>
                            </a:lnTo>
                            <a:lnTo>
                              <a:pt x="1778" y="1871"/>
                            </a:lnTo>
                            <a:lnTo>
                              <a:pt x="1786" y="1861"/>
                            </a:lnTo>
                            <a:lnTo>
                              <a:pt x="1796" y="1852"/>
                            </a:lnTo>
                            <a:lnTo>
                              <a:pt x="1806" y="1843"/>
                            </a:lnTo>
                            <a:lnTo>
                              <a:pt x="1816" y="1835"/>
                            </a:lnTo>
                            <a:lnTo>
                              <a:pt x="1826" y="1829"/>
                            </a:lnTo>
                            <a:lnTo>
                              <a:pt x="1836" y="1822"/>
                            </a:lnTo>
                            <a:lnTo>
                              <a:pt x="1846" y="1818"/>
                            </a:lnTo>
                            <a:lnTo>
                              <a:pt x="1856" y="1813"/>
                            </a:lnTo>
                            <a:lnTo>
                              <a:pt x="1865" y="1811"/>
                            </a:lnTo>
                            <a:lnTo>
                              <a:pt x="1873" y="1810"/>
                            </a:lnTo>
                            <a:lnTo>
                              <a:pt x="1881" y="1811"/>
                            </a:lnTo>
                            <a:lnTo>
                              <a:pt x="1883" y="1804"/>
                            </a:lnTo>
                            <a:lnTo>
                              <a:pt x="1888" y="1798"/>
                            </a:lnTo>
                            <a:lnTo>
                              <a:pt x="1895" y="1789"/>
                            </a:lnTo>
                            <a:lnTo>
                              <a:pt x="1902" y="1780"/>
                            </a:lnTo>
                            <a:lnTo>
                              <a:pt x="1922" y="1759"/>
                            </a:lnTo>
                            <a:lnTo>
                              <a:pt x="1947" y="1734"/>
                            </a:lnTo>
                            <a:lnTo>
                              <a:pt x="1976" y="1709"/>
                            </a:lnTo>
                            <a:lnTo>
                              <a:pt x="2007" y="1682"/>
                            </a:lnTo>
                            <a:lnTo>
                              <a:pt x="2041" y="1654"/>
                            </a:lnTo>
                            <a:lnTo>
                              <a:pt x="2077" y="1625"/>
                            </a:lnTo>
                            <a:lnTo>
                              <a:pt x="2113" y="1597"/>
                            </a:lnTo>
                            <a:lnTo>
                              <a:pt x="2149" y="1571"/>
                            </a:lnTo>
                            <a:lnTo>
                              <a:pt x="2184" y="1546"/>
                            </a:lnTo>
                            <a:lnTo>
                              <a:pt x="2216" y="1523"/>
                            </a:lnTo>
                            <a:lnTo>
                              <a:pt x="2246" y="1503"/>
                            </a:lnTo>
                            <a:lnTo>
                              <a:pt x="2273" y="1486"/>
                            </a:lnTo>
                            <a:lnTo>
                              <a:pt x="2294" y="1474"/>
                            </a:lnTo>
                            <a:lnTo>
                              <a:pt x="2311" y="1466"/>
                            </a:lnTo>
                            <a:lnTo>
                              <a:pt x="2326" y="1459"/>
                            </a:lnTo>
                            <a:lnTo>
                              <a:pt x="2342" y="1453"/>
                            </a:lnTo>
                            <a:lnTo>
                              <a:pt x="2356" y="1445"/>
                            </a:lnTo>
                            <a:lnTo>
                              <a:pt x="2372" y="1437"/>
                            </a:lnTo>
                            <a:lnTo>
                              <a:pt x="2401" y="1419"/>
                            </a:lnTo>
                            <a:lnTo>
                              <a:pt x="2431" y="1399"/>
                            </a:lnTo>
                            <a:lnTo>
                              <a:pt x="2426" y="1377"/>
                            </a:lnTo>
                            <a:lnTo>
                              <a:pt x="2421" y="1351"/>
                            </a:lnTo>
                            <a:lnTo>
                              <a:pt x="2414" y="1325"/>
                            </a:lnTo>
                            <a:lnTo>
                              <a:pt x="2408" y="1297"/>
                            </a:lnTo>
                            <a:lnTo>
                              <a:pt x="2402" y="1269"/>
                            </a:lnTo>
                            <a:lnTo>
                              <a:pt x="2399" y="1241"/>
                            </a:lnTo>
                            <a:lnTo>
                              <a:pt x="2399" y="1229"/>
                            </a:lnTo>
                            <a:lnTo>
                              <a:pt x="2399" y="1216"/>
                            </a:lnTo>
                            <a:lnTo>
                              <a:pt x="2401" y="1205"/>
                            </a:lnTo>
                            <a:lnTo>
                              <a:pt x="2403" y="1193"/>
                            </a:lnTo>
                            <a:lnTo>
                              <a:pt x="2411" y="1173"/>
                            </a:lnTo>
                            <a:lnTo>
                              <a:pt x="2420" y="1157"/>
                            </a:lnTo>
                            <a:lnTo>
                              <a:pt x="2429" y="1141"/>
                            </a:lnTo>
                            <a:lnTo>
                              <a:pt x="2438" y="1126"/>
                            </a:lnTo>
                            <a:lnTo>
                              <a:pt x="2445" y="1110"/>
                            </a:lnTo>
                            <a:lnTo>
                              <a:pt x="2452" y="1093"/>
                            </a:lnTo>
                            <a:lnTo>
                              <a:pt x="2454" y="1086"/>
                            </a:lnTo>
                            <a:lnTo>
                              <a:pt x="2457" y="1076"/>
                            </a:lnTo>
                            <a:lnTo>
                              <a:pt x="2458" y="1066"/>
                            </a:lnTo>
                            <a:lnTo>
                              <a:pt x="2458" y="1054"/>
                            </a:lnTo>
                            <a:lnTo>
                              <a:pt x="2453" y="1053"/>
                            </a:lnTo>
                            <a:lnTo>
                              <a:pt x="2448" y="1050"/>
                            </a:lnTo>
                            <a:lnTo>
                              <a:pt x="2442" y="1047"/>
                            </a:lnTo>
                            <a:lnTo>
                              <a:pt x="2435" y="1042"/>
                            </a:lnTo>
                            <a:lnTo>
                              <a:pt x="2423" y="1031"/>
                            </a:lnTo>
                            <a:lnTo>
                              <a:pt x="2411" y="1019"/>
                            </a:lnTo>
                            <a:lnTo>
                              <a:pt x="2400" y="1008"/>
                            </a:lnTo>
                            <a:lnTo>
                              <a:pt x="2389" y="998"/>
                            </a:lnTo>
                            <a:lnTo>
                              <a:pt x="2380" y="990"/>
                            </a:lnTo>
                            <a:lnTo>
                              <a:pt x="2372" y="987"/>
                            </a:lnTo>
                            <a:lnTo>
                              <a:pt x="2369" y="974"/>
                            </a:lnTo>
                            <a:lnTo>
                              <a:pt x="2366" y="960"/>
                            </a:lnTo>
                            <a:lnTo>
                              <a:pt x="2363" y="959"/>
                            </a:lnTo>
                            <a:lnTo>
                              <a:pt x="2359" y="960"/>
                            </a:lnTo>
                            <a:lnTo>
                              <a:pt x="2355" y="961"/>
                            </a:lnTo>
                            <a:lnTo>
                              <a:pt x="2351" y="963"/>
                            </a:lnTo>
                            <a:lnTo>
                              <a:pt x="2342" y="970"/>
                            </a:lnTo>
                            <a:lnTo>
                              <a:pt x="2333" y="979"/>
                            </a:lnTo>
                            <a:lnTo>
                              <a:pt x="2316" y="997"/>
                            </a:lnTo>
                            <a:lnTo>
                              <a:pt x="2303" y="1011"/>
                            </a:lnTo>
                            <a:lnTo>
                              <a:pt x="2299" y="1014"/>
                            </a:lnTo>
                            <a:lnTo>
                              <a:pt x="2295" y="1016"/>
                            </a:lnTo>
                            <a:lnTo>
                              <a:pt x="2291" y="1016"/>
                            </a:lnTo>
                            <a:lnTo>
                              <a:pt x="2287" y="1014"/>
                            </a:lnTo>
                            <a:lnTo>
                              <a:pt x="2281" y="1010"/>
                            </a:lnTo>
                            <a:lnTo>
                              <a:pt x="2274" y="1003"/>
                            </a:lnTo>
                            <a:lnTo>
                              <a:pt x="2268" y="997"/>
                            </a:lnTo>
                            <a:lnTo>
                              <a:pt x="2263" y="989"/>
                            </a:lnTo>
                            <a:lnTo>
                              <a:pt x="2261" y="987"/>
                            </a:lnTo>
                            <a:lnTo>
                              <a:pt x="2257" y="984"/>
                            </a:lnTo>
                            <a:lnTo>
                              <a:pt x="2255" y="983"/>
                            </a:lnTo>
                            <a:lnTo>
                              <a:pt x="2253" y="982"/>
                            </a:lnTo>
                            <a:lnTo>
                              <a:pt x="2248" y="989"/>
                            </a:lnTo>
                            <a:lnTo>
                              <a:pt x="2240" y="999"/>
                            </a:lnTo>
                            <a:lnTo>
                              <a:pt x="2235" y="1004"/>
                            </a:lnTo>
                            <a:lnTo>
                              <a:pt x="2231" y="1008"/>
                            </a:lnTo>
                            <a:lnTo>
                              <a:pt x="2227" y="1010"/>
                            </a:lnTo>
                            <a:lnTo>
                              <a:pt x="2226" y="1009"/>
                            </a:lnTo>
                            <a:lnTo>
                              <a:pt x="2223" y="1009"/>
                            </a:lnTo>
                            <a:lnTo>
                              <a:pt x="2221" y="1008"/>
                            </a:lnTo>
                            <a:lnTo>
                              <a:pt x="2217" y="1005"/>
                            </a:lnTo>
                            <a:lnTo>
                              <a:pt x="2214" y="1003"/>
                            </a:lnTo>
                            <a:lnTo>
                              <a:pt x="2208" y="997"/>
                            </a:lnTo>
                            <a:lnTo>
                              <a:pt x="2203" y="989"/>
                            </a:lnTo>
                            <a:lnTo>
                              <a:pt x="2197" y="981"/>
                            </a:lnTo>
                            <a:lnTo>
                              <a:pt x="2193" y="973"/>
                            </a:lnTo>
                            <a:lnTo>
                              <a:pt x="2191" y="965"/>
                            </a:lnTo>
                            <a:lnTo>
                              <a:pt x="2188" y="960"/>
                            </a:lnTo>
                            <a:lnTo>
                              <a:pt x="2185" y="961"/>
                            </a:lnTo>
                            <a:lnTo>
                              <a:pt x="2182" y="964"/>
                            </a:lnTo>
                            <a:lnTo>
                              <a:pt x="2179" y="969"/>
                            </a:lnTo>
                            <a:lnTo>
                              <a:pt x="2178" y="974"/>
                            </a:lnTo>
                            <a:lnTo>
                              <a:pt x="2176" y="990"/>
                            </a:lnTo>
                            <a:lnTo>
                              <a:pt x="2172" y="1008"/>
                            </a:lnTo>
                            <a:lnTo>
                              <a:pt x="2169" y="1017"/>
                            </a:lnTo>
                            <a:lnTo>
                              <a:pt x="2165" y="1026"/>
                            </a:lnTo>
                            <a:lnTo>
                              <a:pt x="2159" y="1033"/>
                            </a:lnTo>
                            <a:lnTo>
                              <a:pt x="2153" y="1041"/>
                            </a:lnTo>
                            <a:lnTo>
                              <a:pt x="2148" y="1044"/>
                            </a:lnTo>
                            <a:lnTo>
                              <a:pt x="2144" y="1047"/>
                            </a:lnTo>
                            <a:lnTo>
                              <a:pt x="2138" y="1050"/>
                            </a:lnTo>
                            <a:lnTo>
                              <a:pt x="2133" y="1052"/>
                            </a:lnTo>
                            <a:lnTo>
                              <a:pt x="2127" y="1053"/>
                            </a:lnTo>
                            <a:lnTo>
                              <a:pt x="2119" y="1054"/>
                            </a:lnTo>
                            <a:lnTo>
                              <a:pt x="2112" y="1056"/>
                            </a:lnTo>
                            <a:lnTo>
                              <a:pt x="2104" y="1056"/>
                            </a:lnTo>
                            <a:lnTo>
                              <a:pt x="2095" y="1056"/>
                            </a:lnTo>
                            <a:lnTo>
                              <a:pt x="2085" y="1054"/>
                            </a:lnTo>
                            <a:lnTo>
                              <a:pt x="2076" y="1053"/>
                            </a:lnTo>
                            <a:lnTo>
                              <a:pt x="2068" y="1051"/>
                            </a:lnTo>
                            <a:lnTo>
                              <a:pt x="2059" y="1049"/>
                            </a:lnTo>
                            <a:lnTo>
                              <a:pt x="2051" y="1046"/>
                            </a:lnTo>
                            <a:lnTo>
                              <a:pt x="2044" y="1042"/>
                            </a:lnTo>
                            <a:lnTo>
                              <a:pt x="2036" y="1038"/>
                            </a:lnTo>
                            <a:lnTo>
                              <a:pt x="2029" y="1033"/>
                            </a:lnTo>
                            <a:lnTo>
                              <a:pt x="2023" y="1028"/>
                            </a:lnTo>
                            <a:lnTo>
                              <a:pt x="2017" y="1021"/>
                            </a:lnTo>
                            <a:lnTo>
                              <a:pt x="2011" y="1014"/>
                            </a:lnTo>
                            <a:lnTo>
                              <a:pt x="2007" y="1008"/>
                            </a:lnTo>
                            <a:lnTo>
                              <a:pt x="2003" y="1000"/>
                            </a:lnTo>
                            <a:lnTo>
                              <a:pt x="1999" y="992"/>
                            </a:lnTo>
                            <a:lnTo>
                              <a:pt x="1997" y="983"/>
                            </a:lnTo>
                            <a:lnTo>
                              <a:pt x="1969" y="989"/>
                            </a:lnTo>
                            <a:lnTo>
                              <a:pt x="1942" y="997"/>
                            </a:lnTo>
                            <a:lnTo>
                              <a:pt x="1936" y="997"/>
                            </a:lnTo>
                            <a:lnTo>
                              <a:pt x="1931" y="995"/>
                            </a:lnTo>
                            <a:lnTo>
                              <a:pt x="1927" y="993"/>
                            </a:lnTo>
                            <a:lnTo>
                              <a:pt x="1922" y="990"/>
                            </a:lnTo>
                            <a:lnTo>
                              <a:pt x="1920" y="984"/>
                            </a:lnTo>
                            <a:lnTo>
                              <a:pt x="1918" y="977"/>
                            </a:lnTo>
                            <a:lnTo>
                              <a:pt x="1918" y="965"/>
                            </a:lnTo>
                            <a:lnTo>
                              <a:pt x="1919" y="953"/>
                            </a:lnTo>
                            <a:lnTo>
                              <a:pt x="1931" y="834"/>
                            </a:lnTo>
                            <a:lnTo>
                              <a:pt x="1700" y="735"/>
                            </a:lnTo>
                            <a:lnTo>
                              <a:pt x="1687" y="730"/>
                            </a:lnTo>
                            <a:lnTo>
                              <a:pt x="1675" y="727"/>
                            </a:lnTo>
                            <a:lnTo>
                              <a:pt x="1666" y="727"/>
                            </a:lnTo>
                            <a:lnTo>
                              <a:pt x="1658" y="730"/>
                            </a:lnTo>
                            <a:lnTo>
                              <a:pt x="1651" y="732"/>
                            </a:lnTo>
                            <a:lnTo>
                              <a:pt x="1645" y="736"/>
                            </a:lnTo>
                            <a:lnTo>
                              <a:pt x="1640" y="741"/>
                            </a:lnTo>
                            <a:lnTo>
                              <a:pt x="1634" y="746"/>
                            </a:lnTo>
                            <a:lnTo>
                              <a:pt x="1629" y="751"/>
                            </a:lnTo>
                            <a:lnTo>
                              <a:pt x="1623" y="756"/>
                            </a:lnTo>
                            <a:lnTo>
                              <a:pt x="1616" y="761"/>
                            </a:lnTo>
                            <a:lnTo>
                              <a:pt x="1610" y="763"/>
                            </a:lnTo>
                            <a:lnTo>
                              <a:pt x="1601" y="765"/>
                            </a:lnTo>
                            <a:lnTo>
                              <a:pt x="1591" y="765"/>
                            </a:lnTo>
                            <a:lnTo>
                              <a:pt x="1580" y="763"/>
                            </a:lnTo>
                            <a:lnTo>
                              <a:pt x="1565" y="760"/>
                            </a:lnTo>
                            <a:lnTo>
                              <a:pt x="1542" y="750"/>
                            </a:lnTo>
                            <a:lnTo>
                              <a:pt x="1515" y="738"/>
                            </a:lnTo>
                            <a:lnTo>
                              <a:pt x="1501" y="733"/>
                            </a:lnTo>
                            <a:lnTo>
                              <a:pt x="1486" y="728"/>
                            </a:lnTo>
                            <a:lnTo>
                              <a:pt x="1471" y="724"/>
                            </a:lnTo>
                            <a:lnTo>
                              <a:pt x="1456" y="721"/>
                            </a:lnTo>
                            <a:lnTo>
                              <a:pt x="1441" y="718"/>
                            </a:lnTo>
                            <a:lnTo>
                              <a:pt x="1426" y="718"/>
                            </a:lnTo>
                            <a:lnTo>
                              <a:pt x="1412" y="720"/>
                            </a:lnTo>
                            <a:lnTo>
                              <a:pt x="1397" y="723"/>
                            </a:lnTo>
                            <a:lnTo>
                              <a:pt x="1391" y="725"/>
                            </a:lnTo>
                            <a:lnTo>
                              <a:pt x="1384" y="728"/>
                            </a:lnTo>
                            <a:lnTo>
                              <a:pt x="1377" y="732"/>
                            </a:lnTo>
                            <a:lnTo>
                              <a:pt x="1372" y="736"/>
                            </a:lnTo>
                            <a:lnTo>
                              <a:pt x="1365" y="742"/>
                            </a:lnTo>
                            <a:lnTo>
                              <a:pt x="1359" y="747"/>
                            </a:lnTo>
                            <a:lnTo>
                              <a:pt x="1354" y="754"/>
                            </a:lnTo>
                            <a:lnTo>
                              <a:pt x="1348" y="762"/>
                            </a:lnTo>
                            <a:lnTo>
                              <a:pt x="1342" y="771"/>
                            </a:lnTo>
                            <a:lnTo>
                              <a:pt x="1335" y="779"/>
                            </a:lnTo>
                            <a:lnTo>
                              <a:pt x="1328" y="784"/>
                            </a:lnTo>
                            <a:lnTo>
                              <a:pt x="1320" y="789"/>
                            </a:lnTo>
                            <a:lnTo>
                              <a:pt x="1313" y="792"/>
                            </a:lnTo>
                            <a:lnTo>
                              <a:pt x="1305" y="795"/>
                            </a:lnTo>
                            <a:lnTo>
                              <a:pt x="1296" y="796"/>
                            </a:lnTo>
                            <a:lnTo>
                              <a:pt x="1288" y="796"/>
                            </a:lnTo>
                            <a:lnTo>
                              <a:pt x="1270" y="795"/>
                            </a:lnTo>
                            <a:lnTo>
                              <a:pt x="1253" y="792"/>
                            </a:lnTo>
                            <a:lnTo>
                              <a:pt x="1234" y="786"/>
                            </a:lnTo>
                            <a:lnTo>
                              <a:pt x="1214" y="782"/>
                            </a:lnTo>
                            <a:lnTo>
                              <a:pt x="1215" y="767"/>
                            </a:lnTo>
                            <a:lnTo>
                              <a:pt x="1216" y="753"/>
                            </a:lnTo>
                            <a:lnTo>
                              <a:pt x="1219" y="738"/>
                            </a:lnTo>
                            <a:lnTo>
                              <a:pt x="1222" y="725"/>
                            </a:lnTo>
                            <a:lnTo>
                              <a:pt x="1230" y="697"/>
                            </a:lnTo>
                            <a:lnTo>
                              <a:pt x="1239" y="668"/>
                            </a:lnTo>
                            <a:lnTo>
                              <a:pt x="1244" y="655"/>
                            </a:lnTo>
                            <a:lnTo>
                              <a:pt x="1248" y="641"/>
                            </a:lnTo>
                            <a:lnTo>
                              <a:pt x="1250" y="626"/>
                            </a:lnTo>
                            <a:lnTo>
                              <a:pt x="1254" y="613"/>
                            </a:lnTo>
                            <a:lnTo>
                              <a:pt x="1255" y="598"/>
                            </a:lnTo>
                            <a:lnTo>
                              <a:pt x="1255" y="584"/>
                            </a:lnTo>
                            <a:lnTo>
                              <a:pt x="1254" y="569"/>
                            </a:lnTo>
                            <a:lnTo>
                              <a:pt x="1250" y="555"/>
                            </a:lnTo>
                            <a:lnTo>
                              <a:pt x="1249" y="544"/>
                            </a:lnTo>
                            <a:lnTo>
                              <a:pt x="1246" y="532"/>
                            </a:lnTo>
                            <a:lnTo>
                              <a:pt x="1241" y="519"/>
                            </a:lnTo>
                            <a:lnTo>
                              <a:pt x="1237" y="508"/>
                            </a:lnTo>
                            <a:lnTo>
                              <a:pt x="1230" y="497"/>
                            </a:lnTo>
                            <a:lnTo>
                              <a:pt x="1222" y="488"/>
                            </a:lnTo>
                            <a:lnTo>
                              <a:pt x="1218" y="484"/>
                            </a:lnTo>
                            <a:lnTo>
                              <a:pt x="1214" y="480"/>
                            </a:lnTo>
                            <a:lnTo>
                              <a:pt x="1208" y="478"/>
                            </a:lnTo>
                            <a:lnTo>
                              <a:pt x="1202" y="476"/>
                            </a:lnTo>
                            <a:lnTo>
                              <a:pt x="1195" y="474"/>
                            </a:lnTo>
                            <a:lnTo>
                              <a:pt x="1185" y="472"/>
                            </a:lnTo>
                            <a:lnTo>
                              <a:pt x="1172" y="469"/>
                            </a:lnTo>
                            <a:lnTo>
                              <a:pt x="1161" y="468"/>
                            </a:lnTo>
                            <a:lnTo>
                              <a:pt x="1150" y="468"/>
                            </a:lnTo>
                            <a:lnTo>
                              <a:pt x="1139" y="469"/>
                            </a:lnTo>
                            <a:lnTo>
                              <a:pt x="1135" y="470"/>
                            </a:lnTo>
                            <a:lnTo>
                              <a:pt x="1131" y="473"/>
                            </a:lnTo>
                            <a:lnTo>
                              <a:pt x="1128" y="475"/>
                            </a:lnTo>
                            <a:lnTo>
                              <a:pt x="1125" y="478"/>
                            </a:lnTo>
                            <a:lnTo>
                              <a:pt x="1122" y="484"/>
                            </a:lnTo>
                            <a:lnTo>
                              <a:pt x="1119" y="492"/>
                            </a:lnTo>
                            <a:lnTo>
                              <a:pt x="1117" y="500"/>
                            </a:lnTo>
                            <a:lnTo>
                              <a:pt x="1116" y="509"/>
                            </a:lnTo>
                            <a:lnTo>
                              <a:pt x="1112" y="526"/>
                            </a:lnTo>
                            <a:lnTo>
                              <a:pt x="1111" y="533"/>
                            </a:lnTo>
                            <a:lnTo>
                              <a:pt x="1110" y="534"/>
                            </a:lnTo>
                            <a:lnTo>
                              <a:pt x="1109" y="535"/>
                            </a:lnTo>
                            <a:lnTo>
                              <a:pt x="1108" y="536"/>
                            </a:lnTo>
                            <a:lnTo>
                              <a:pt x="1106" y="536"/>
                            </a:lnTo>
                            <a:lnTo>
                              <a:pt x="1100" y="536"/>
                            </a:lnTo>
                            <a:lnTo>
                              <a:pt x="1093" y="535"/>
                            </a:lnTo>
                            <a:lnTo>
                              <a:pt x="1080" y="532"/>
                            </a:lnTo>
                            <a:lnTo>
                              <a:pt x="1072" y="529"/>
                            </a:lnTo>
                            <a:lnTo>
                              <a:pt x="1057" y="528"/>
                            </a:lnTo>
                            <a:lnTo>
                              <a:pt x="1039" y="528"/>
                            </a:lnTo>
                            <a:lnTo>
                              <a:pt x="1022" y="529"/>
                            </a:lnTo>
                            <a:lnTo>
                              <a:pt x="1006" y="529"/>
                            </a:lnTo>
                            <a:lnTo>
                              <a:pt x="994" y="529"/>
                            </a:lnTo>
                            <a:lnTo>
                              <a:pt x="981" y="528"/>
                            </a:lnTo>
                            <a:lnTo>
                              <a:pt x="968" y="527"/>
                            </a:lnTo>
                            <a:lnTo>
                              <a:pt x="955" y="524"/>
                            </a:lnTo>
                            <a:lnTo>
                              <a:pt x="949" y="522"/>
                            </a:lnTo>
                            <a:lnTo>
                              <a:pt x="943" y="519"/>
                            </a:lnTo>
                            <a:lnTo>
                              <a:pt x="939" y="516"/>
                            </a:lnTo>
                            <a:lnTo>
                              <a:pt x="934" y="512"/>
                            </a:lnTo>
                            <a:lnTo>
                              <a:pt x="930" y="507"/>
                            </a:lnTo>
                            <a:lnTo>
                              <a:pt x="928" y="503"/>
                            </a:lnTo>
                            <a:lnTo>
                              <a:pt x="925" y="497"/>
                            </a:lnTo>
                            <a:lnTo>
                              <a:pt x="925" y="490"/>
                            </a:lnTo>
                            <a:lnTo>
                              <a:pt x="925" y="486"/>
                            </a:lnTo>
                            <a:lnTo>
                              <a:pt x="927" y="482"/>
                            </a:lnTo>
                            <a:lnTo>
                              <a:pt x="929" y="477"/>
                            </a:lnTo>
                            <a:lnTo>
                              <a:pt x="931" y="473"/>
                            </a:lnTo>
                            <a:lnTo>
                              <a:pt x="938" y="464"/>
                            </a:lnTo>
                            <a:lnTo>
                              <a:pt x="947" y="455"/>
                            </a:lnTo>
                            <a:lnTo>
                              <a:pt x="957" y="445"/>
                            </a:lnTo>
                            <a:lnTo>
                              <a:pt x="969" y="436"/>
                            </a:lnTo>
                            <a:lnTo>
                              <a:pt x="982" y="427"/>
                            </a:lnTo>
                            <a:lnTo>
                              <a:pt x="995" y="418"/>
                            </a:lnTo>
                            <a:lnTo>
                              <a:pt x="1024" y="400"/>
                            </a:lnTo>
                            <a:lnTo>
                              <a:pt x="1051" y="386"/>
                            </a:lnTo>
                            <a:lnTo>
                              <a:pt x="1076" y="372"/>
                            </a:lnTo>
                            <a:lnTo>
                              <a:pt x="1092" y="365"/>
                            </a:lnTo>
                            <a:lnTo>
                              <a:pt x="1098" y="361"/>
                            </a:lnTo>
                            <a:lnTo>
                              <a:pt x="1103" y="357"/>
                            </a:lnTo>
                            <a:lnTo>
                              <a:pt x="1109" y="351"/>
                            </a:lnTo>
                            <a:lnTo>
                              <a:pt x="1113" y="347"/>
                            </a:lnTo>
                            <a:lnTo>
                              <a:pt x="1122" y="336"/>
                            </a:lnTo>
                            <a:lnTo>
                              <a:pt x="1131" y="325"/>
                            </a:lnTo>
                            <a:lnTo>
                              <a:pt x="1140" y="315"/>
                            </a:lnTo>
                            <a:lnTo>
                              <a:pt x="1149" y="307"/>
                            </a:lnTo>
                            <a:lnTo>
                              <a:pt x="1154" y="304"/>
                            </a:lnTo>
                            <a:lnTo>
                              <a:pt x="1159" y="302"/>
                            </a:lnTo>
                            <a:lnTo>
                              <a:pt x="1165" y="301"/>
                            </a:lnTo>
                            <a:lnTo>
                              <a:pt x="1170" y="302"/>
                            </a:lnTo>
                            <a:lnTo>
                              <a:pt x="1179" y="305"/>
                            </a:lnTo>
                            <a:lnTo>
                              <a:pt x="1187" y="310"/>
                            </a:lnTo>
                            <a:lnTo>
                              <a:pt x="1194" y="317"/>
                            </a:lnTo>
                            <a:lnTo>
                              <a:pt x="1200" y="324"/>
                            </a:lnTo>
                            <a:lnTo>
                              <a:pt x="1207" y="330"/>
                            </a:lnTo>
                            <a:lnTo>
                              <a:pt x="1214" y="336"/>
                            </a:lnTo>
                            <a:lnTo>
                              <a:pt x="1218" y="338"/>
                            </a:lnTo>
                            <a:lnTo>
                              <a:pt x="1221" y="339"/>
                            </a:lnTo>
                            <a:lnTo>
                              <a:pt x="1226" y="340"/>
                            </a:lnTo>
                            <a:lnTo>
                              <a:pt x="1229" y="341"/>
                            </a:lnTo>
                            <a:lnTo>
                              <a:pt x="1230" y="334"/>
                            </a:lnTo>
                            <a:lnTo>
                              <a:pt x="1231" y="324"/>
                            </a:lnTo>
                            <a:lnTo>
                              <a:pt x="1231" y="314"/>
                            </a:lnTo>
                            <a:lnTo>
                              <a:pt x="1231" y="304"/>
                            </a:lnTo>
                            <a:lnTo>
                              <a:pt x="1229" y="282"/>
                            </a:lnTo>
                            <a:lnTo>
                              <a:pt x="1225" y="265"/>
                            </a:lnTo>
                            <a:lnTo>
                              <a:pt x="1221" y="256"/>
                            </a:lnTo>
                            <a:lnTo>
                              <a:pt x="1216" y="247"/>
                            </a:lnTo>
                            <a:lnTo>
                              <a:pt x="1211" y="239"/>
                            </a:lnTo>
                            <a:lnTo>
                              <a:pt x="1206" y="231"/>
                            </a:lnTo>
                            <a:lnTo>
                              <a:pt x="1200" y="223"/>
                            </a:lnTo>
                            <a:lnTo>
                              <a:pt x="1196" y="216"/>
                            </a:lnTo>
                            <a:lnTo>
                              <a:pt x="1191" y="207"/>
                            </a:lnTo>
                            <a:lnTo>
                              <a:pt x="1189" y="197"/>
                            </a:lnTo>
                            <a:lnTo>
                              <a:pt x="1188" y="187"/>
                            </a:lnTo>
                            <a:lnTo>
                              <a:pt x="1189" y="177"/>
                            </a:lnTo>
                            <a:lnTo>
                              <a:pt x="1190" y="167"/>
                            </a:lnTo>
                            <a:lnTo>
                              <a:pt x="1192" y="158"/>
                            </a:lnTo>
                            <a:lnTo>
                              <a:pt x="1199" y="139"/>
                            </a:lnTo>
                            <a:lnTo>
                              <a:pt x="1206" y="121"/>
                            </a:lnTo>
                            <a:lnTo>
                              <a:pt x="1210" y="112"/>
                            </a:lnTo>
                            <a:lnTo>
                              <a:pt x="1212" y="103"/>
                            </a:lnTo>
                            <a:lnTo>
                              <a:pt x="1215" y="93"/>
                            </a:lnTo>
                            <a:lnTo>
                              <a:pt x="1217" y="84"/>
                            </a:lnTo>
                            <a:lnTo>
                              <a:pt x="1217" y="74"/>
                            </a:lnTo>
                            <a:lnTo>
                              <a:pt x="1216" y="64"/>
                            </a:lnTo>
                            <a:lnTo>
                              <a:pt x="1214" y="54"/>
                            </a:lnTo>
                            <a:lnTo>
                              <a:pt x="1209" y="43"/>
                            </a:lnTo>
                            <a:lnTo>
                              <a:pt x="1162" y="3"/>
                            </a:lnTo>
                            <a:lnTo>
                              <a:pt x="1159" y="1"/>
                            </a:lnTo>
                            <a:lnTo>
                              <a:pt x="1157" y="0"/>
                            </a:lnTo>
                            <a:lnTo>
                              <a:pt x="1152" y="0"/>
                            </a:lnTo>
                            <a:lnTo>
                              <a:pt x="1148" y="1"/>
                            </a:lnTo>
                            <a:lnTo>
                              <a:pt x="1137" y="8"/>
                            </a:lnTo>
                            <a:lnTo>
                              <a:pt x="1125" y="18"/>
                            </a:lnTo>
                            <a:lnTo>
                              <a:pt x="1110" y="29"/>
                            </a:lnTo>
                            <a:lnTo>
                              <a:pt x="1096" y="41"/>
                            </a:lnTo>
                            <a:lnTo>
                              <a:pt x="1081" y="51"/>
                            </a:lnTo>
                            <a:lnTo>
                              <a:pt x="1067" y="60"/>
                            </a:lnTo>
                            <a:lnTo>
                              <a:pt x="1058" y="62"/>
                            </a:lnTo>
                            <a:lnTo>
                              <a:pt x="1048" y="64"/>
                            </a:lnTo>
                            <a:lnTo>
                              <a:pt x="1039" y="67"/>
                            </a:lnTo>
                            <a:lnTo>
                              <a:pt x="1029" y="68"/>
                            </a:lnTo>
                            <a:lnTo>
                              <a:pt x="1019" y="69"/>
                            </a:lnTo>
                            <a:lnTo>
                              <a:pt x="1009" y="71"/>
                            </a:lnTo>
                            <a:lnTo>
                              <a:pt x="999" y="73"/>
                            </a:lnTo>
                            <a:lnTo>
                              <a:pt x="989" y="78"/>
                            </a:lnTo>
                            <a:lnTo>
                              <a:pt x="971" y="87"/>
                            </a:lnTo>
                            <a:lnTo>
                              <a:pt x="953" y="99"/>
                            </a:lnTo>
                            <a:lnTo>
                              <a:pt x="944" y="103"/>
                            </a:lnTo>
                            <a:lnTo>
                              <a:pt x="934" y="109"/>
                            </a:lnTo>
                            <a:lnTo>
                              <a:pt x="925" y="113"/>
                            </a:lnTo>
                            <a:lnTo>
                              <a:pt x="915" y="116"/>
                            </a:lnTo>
                            <a:lnTo>
                              <a:pt x="889" y="120"/>
                            </a:lnTo>
                            <a:lnTo>
                              <a:pt x="858" y="126"/>
                            </a:lnTo>
                            <a:lnTo>
                              <a:pt x="843" y="130"/>
                            </a:lnTo>
                            <a:lnTo>
                              <a:pt x="829" y="134"/>
                            </a:lnTo>
                            <a:lnTo>
                              <a:pt x="822" y="138"/>
                            </a:lnTo>
                            <a:lnTo>
                              <a:pt x="816" y="141"/>
                            </a:lnTo>
                            <a:lnTo>
                              <a:pt x="811" y="146"/>
                            </a:lnTo>
                            <a:lnTo>
                              <a:pt x="806" y="150"/>
                            </a:lnTo>
                            <a:lnTo>
                              <a:pt x="735" y="233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GB" sz="700" dirty="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  <p:sp>
                    <p:nvSpPr>
                      <p:cNvPr id="109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24538" y="2682875"/>
                        <a:ext cx="974725" cy="1416050"/>
                      </a:xfrm>
                      <a:custGeom>
                        <a:avLst/>
                        <a:gdLst>
                          <a:gd name="T0" fmla="*/ 667 w 2458"/>
                          <a:gd name="T1" fmla="*/ 368 h 3566"/>
                          <a:gd name="T2" fmla="*/ 467 w 2458"/>
                          <a:gd name="T3" fmla="*/ 512 h 3566"/>
                          <a:gd name="T4" fmla="*/ 357 w 2458"/>
                          <a:gd name="T5" fmla="*/ 621 h 3566"/>
                          <a:gd name="T6" fmla="*/ 282 w 2458"/>
                          <a:gd name="T7" fmla="*/ 806 h 3566"/>
                          <a:gd name="T8" fmla="*/ 262 w 2458"/>
                          <a:gd name="T9" fmla="*/ 925 h 3566"/>
                          <a:gd name="T10" fmla="*/ 244 w 2458"/>
                          <a:gd name="T11" fmla="*/ 1122 h 3566"/>
                          <a:gd name="T12" fmla="*/ 177 w 2458"/>
                          <a:gd name="T13" fmla="*/ 1175 h 3566"/>
                          <a:gd name="T14" fmla="*/ 254 w 2458"/>
                          <a:gd name="T15" fmla="*/ 1358 h 3566"/>
                          <a:gd name="T16" fmla="*/ 311 w 2458"/>
                          <a:gd name="T17" fmla="*/ 1578 h 3566"/>
                          <a:gd name="T18" fmla="*/ 393 w 2458"/>
                          <a:gd name="T19" fmla="*/ 1899 h 3566"/>
                          <a:gd name="T20" fmla="*/ 516 w 2458"/>
                          <a:gd name="T21" fmla="*/ 2070 h 3566"/>
                          <a:gd name="T22" fmla="*/ 507 w 2458"/>
                          <a:gd name="T23" fmla="*/ 2317 h 3566"/>
                          <a:gd name="T24" fmla="*/ 547 w 2458"/>
                          <a:gd name="T25" fmla="*/ 2541 h 3566"/>
                          <a:gd name="T26" fmla="*/ 633 w 2458"/>
                          <a:gd name="T27" fmla="*/ 2681 h 3566"/>
                          <a:gd name="T28" fmla="*/ 783 w 2458"/>
                          <a:gd name="T29" fmla="*/ 2933 h 3566"/>
                          <a:gd name="T30" fmla="*/ 735 w 2458"/>
                          <a:gd name="T31" fmla="*/ 3151 h 3566"/>
                          <a:gd name="T32" fmla="*/ 593 w 2458"/>
                          <a:gd name="T33" fmla="*/ 3291 h 3566"/>
                          <a:gd name="T34" fmla="*/ 457 w 2458"/>
                          <a:gd name="T35" fmla="*/ 3257 h 3566"/>
                          <a:gd name="T36" fmla="*/ 493 w 2458"/>
                          <a:gd name="T37" fmla="*/ 3566 h 3566"/>
                          <a:gd name="T38" fmla="*/ 674 w 2458"/>
                          <a:gd name="T39" fmla="*/ 3468 h 3566"/>
                          <a:gd name="T40" fmla="*/ 933 w 2458"/>
                          <a:gd name="T41" fmla="*/ 3384 h 3566"/>
                          <a:gd name="T42" fmla="*/ 1219 w 2458"/>
                          <a:gd name="T43" fmla="*/ 3256 h 3566"/>
                          <a:gd name="T44" fmla="*/ 1543 w 2458"/>
                          <a:gd name="T45" fmla="*/ 3062 h 3566"/>
                          <a:gd name="T46" fmla="*/ 1653 w 2458"/>
                          <a:gd name="T47" fmla="*/ 2973 h 3566"/>
                          <a:gd name="T48" fmla="*/ 1770 w 2458"/>
                          <a:gd name="T49" fmla="*/ 2712 h 3566"/>
                          <a:gd name="T50" fmla="*/ 1711 w 2458"/>
                          <a:gd name="T51" fmla="*/ 2710 h 3566"/>
                          <a:gd name="T52" fmla="*/ 1412 w 2458"/>
                          <a:gd name="T53" fmla="*/ 2723 h 3566"/>
                          <a:gd name="T54" fmla="*/ 1314 w 2458"/>
                          <a:gd name="T55" fmla="*/ 2711 h 3566"/>
                          <a:gd name="T56" fmla="*/ 1523 w 2458"/>
                          <a:gd name="T57" fmla="*/ 2716 h 3566"/>
                          <a:gd name="T58" fmla="*/ 1676 w 2458"/>
                          <a:gd name="T59" fmla="*/ 2690 h 3566"/>
                          <a:gd name="T60" fmla="*/ 1779 w 2458"/>
                          <a:gd name="T61" fmla="*/ 2550 h 3566"/>
                          <a:gd name="T62" fmla="*/ 1747 w 2458"/>
                          <a:gd name="T63" fmla="*/ 2467 h 3566"/>
                          <a:gd name="T64" fmla="*/ 1772 w 2458"/>
                          <a:gd name="T65" fmla="*/ 2221 h 3566"/>
                          <a:gd name="T66" fmla="*/ 1693 w 2458"/>
                          <a:gd name="T67" fmla="*/ 2130 h 3566"/>
                          <a:gd name="T68" fmla="*/ 1764 w 2458"/>
                          <a:gd name="T69" fmla="*/ 2337 h 3566"/>
                          <a:gd name="T70" fmla="*/ 1681 w 2458"/>
                          <a:gd name="T71" fmla="*/ 2421 h 3566"/>
                          <a:gd name="T72" fmla="*/ 1539 w 2458"/>
                          <a:gd name="T73" fmla="*/ 2322 h 3566"/>
                          <a:gd name="T74" fmla="*/ 1591 w 2458"/>
                          <a:gd name="T75" fmla="*/ 2166 h 3566"/>
                          <a:gd name="T76" fmla="*/ 1743 w 2458"/>
                          <a:gd name="T77" fmla="*/ 1919 h 3566"/>
                          <a:gd name="T78" fmla="*/ 1873 w 2458"/>
                          <a:gd name="T79" fmla="*/ 1810 h 3566"/>
                          <a:gd name="T80" fmla="*/ 2246 w 2458"/>
                          <a:gd name="T81" fmla="*/ 1503 h 3566"/>
                          <a:gd name="T82" fmla="*/ 2399 w 2458"/>
                          <a:gd name="T83" fmla="*/ 1241 h 3566"/>
                          <a:gd name="T84" fmla="*/ 2448 w 2458"/>
                          <a:gd name="T85" fmla="*/ 1050 h 3566"/>
                          <a:gd name="T86" fmla="*/ 2333 w 2458"/>
                          <a:gd name="T87" fmla="*/ 979 h 3566"/>
                          <a:gd name="T88" fmla="*/ 2240 w 2458"/>
                          <a:gd name="T89" fmla="*/ 999 h 3566"/>
                          <a:gd name="T90" fmla="*/ 2182 w 2458"/>
                          <a:gd name="T91" fmla="*/ 964 h 3566"/>
                          <a:gd name="T92" fmla="*/ 2104 w 2458"/>
                          <a:gd name="T93" fmla="*/ 1056 h 3566"/>
                          <a:gd name="T94" fmla="*/ 1997 w 2458"/>
                          <a:gd name="T95" fmla="*/ 983 h 3566"/>
                          <a:gd name="T96" fmla="*/ 1658 w 2458"/>
                          <a:gd name="T97" fmla="*/ 730 h 3566"/>
                          <a:gd name="T98" fmla="*/ 1486 w 2458"/>
                          <a:gd name="T99" fmla="*/ 728 h 3566"/>
                          <a:gd name="T100" fmla="*/ 1335 w 2458"/>
                          <a:gd name="T101" fmla="*/ 779 h 3566"/>
                          <a:gd name="T102" fmla="*/ 1239 w 2458"/>
                          <a:gd name="T103" fmla="*/ 668 h 3566"/>
                          <a:gd name="T104" fmla="*/ 1214 w 2458"/>
                          <a:gd name="T105" fmla="*/ 480 h 3566"/>
                          <a:gd name="T106" fmla="*/ 1116 w 2458"/>
                          <a:gd name="T107" fmla="*/ 509 h 3566"/>
                          <a:gd name="T108" fmla="*/ 981 w 2458"/>
                          <a:gd name="T109" fmla="*/ 528 h 3566"/>
                          <a:gd name="T110" fmla="*/ 947 w 2458"/>
                          <a:gd name="T111" fmla="*/ 455 h 3566"/>
                          <a:gd name="T112" fmla="*/ 1149 w 2458"/>
                          <a:gd name="T113" fmla="*/ 307 h 3566"/>
                          <a:gd name="T114" fmla="*/ 1231 w 2458"/>
                          <a:gd name="T115" fmla="*/ 324 h 3566"/>
                          <a:gd name="T116" fmla="*/ 1192 w 2458"/>
                          <a:gd name="T117" fmla="*/ 158 h 3566"/>
                          <a:gd name="T118" fmla="*/ 1148 w 2458"/>
                          <a:gd name="T119" fmla="*/ 1 h 3566"/>
                          <a:gd name="T120" fmla="*/ 953 w 2458"/>
                          <a:gd name="T121" fmla="*/ 99 h 356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458"/>
                          <a:gd name="T184" fmla="*/ 0 h 3566"/>
                          <a:gd name="T185" fmla="*/ 2458 w 2458"/>
                          <a:gd name="T186" fmla="*/ 3566 h 3566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458" h="3566">
                            <a:moveTo>
                              <a:pt x="735" y="233"/>
                            </a:moveTo>
                            <a:lnTo>
                              <a:pt x="784" y="268"/>
                            </a:lnTo>
                            <a:lnTo>
                              <a:pt x="787" y="275"/>
                            </a:lnTo>
                            <a:lnTo>
                              <a:pt x="790" y="280"/>
                            </a:lnTo>
                            <a:lnTo>
                              <a:pt x="791" y="283"/>
                            </a:lnTo>
                            <a:lnTo>
                              <a:pt x="791" y="287"/>
                            </a:lnTo>
                            <a:lnTo>
                              <a:pt x="789" y="294"/>
                            </a:lnTo>
                            <a:lnTo>
                              <a:pt x="785" y="304"/>
                            </a:lnTo>
                            <a:lnTo>
                              <a:pt x="770" y="308"/>
                            </a:lnTo>
                            <a:lnTo>
                              <a:pt x="754" y="314"/>
                            </a:lnTo>
                            <a:lnTo>
                              <a:pt x="740" y="320"/>
                            </a:lnTo>
                            <a:lnTo>
                              <a:pt x="724" y="328"/>
                            </a:lnTo>
                            <a:lnTo>
                              <a:pt x="710" y="337"/>
                            </a:lnTo>
                            <a:lnTo>
                              <a:pt x="695" y="347"/>
                            </a:lnTo>
                            <a:lnTo>
                              <a:pt x="681" y="357"/>
                            </a:lnTo>
                            <a:lnTo>
                              <a:pt x="667" y="368"/>
                            </a:lnTo>
                            <a:lnTo>
                              <a:pt x="641" y="391"/>
                            </a:lnTo>
                            <a:lnTo>
                              <a:pt x="616" y="416"/>
                            </a:lnTo>
                            <a:lnTo>
                              <a:pt x="594" y="440"/>
                            </a:lnTo>
                            <a:lnTo>
                              <a:pt x="574" y="464"/>
                            </a:lnTo>
                            <a:lnTo>
                              <a:pt x="559" y="486"/>
                            </a:lnTo>
                            <a:lnTo>
                              <a:pt x="547" y="506"/>
                            </a:lnTo>
                            <a:lnTo>
                              <a:pt x="543" y="510"/>
                            </a:lnTo>
                            <a:lnTo>
                              <a:pt x="539" y="514"/>
                            </a:lnTo>
                            <a:lnTo>
                              <a:pt x="535" y="517"/>
                            </a:lnTo>
                            <a:lnTo>
                              <a:pt x="529" y="519"/>
                            </a:lnTo>
                            <a:lnTo>
                              <a:pt x="524" y="522"/>
                            </a:lnTo>
                            <a:lnTo>
                              <a:pt x="518" y="523"/>
                            </a:lnTo>
                            <a:lnTo>
                              <a:pt x="511" y="522"/>
                            </a:lnTo>
                            <a:lnTo>
                              <a:pt x="504" y="520"/>
                            </a:lnTo>
                            <a:lnTo>
                              <a:pt x="483" y="515"/>
                            </a:lnTo>
                            <a:lnTo>
                              <a:pt x="467" y="512"/>
                            </a:lnTo>
                            <a:lnTo>
                              <a:pt x="464" y="512"/>
                            </a:lnTo>
                            <a:lnTo>
                              <a:pt x="460" y="513"/>
                            </a:lnTo>
                            <a:lnTo>
                              <a:pt x="457" y="514"/>
                            </a:lnTo>
                            <a:lnTo>
                              <a:pt x="454" y="516"/>
                            </a:lnTo>
                            <a:lnTo>
                              <a:pt x="447" y="522"/>
                            </a:lnTo>
                            <a:lnTo>
                              <a:pt x="440" y="530"/>
                            </a:lnTo>
                            <a:lnTo>
                              <a:pt x="430" y="544"/>
                            </a:lnTo>
                            <a:lnTo>
                              <a:pt x="420" y="555"/>
                            </a:lnTo>
                            <a:lnTo>
                              <a:pt x="411" y="564"/>
                            </a:lnTo>
                            <a:lnTo>
                              <a:pt x="404" y="572"/>
                            </a:lnTo>
                            <a:lnTo>
                              <a:pt x="388" y="583"/>
                            </a:lnTo>
                            <a:lnTo>
                              <a:pt x="376" y="593"/>
                            </a:lnTo>
                            <a:lnTo>
                              <a:pt x="370" y="598"/>
                            </a:lnTo>
                            <a:lnTo>
                              <a:pt x="365" y="604"/>
                            </a:lnTo>
                            <a:lnTo>
                              <a:pt x="360" y="612"/>
                            </a:lnTo>
                            <a:lnTo>
                              <a:pt x="357" y="621"/>
                            </a:lnTo>
                            <a:lnTo>
                              <a:pt x="355" y="632"/>
                            </a:lnTo>
                            <a:lnTo>
                              <a:pt x="352" y="645"/>
                            </a:lnTo>
                            <a:lnTo>
                              <a:pt x="351" y="662"/>
                            </a:lnTo>
                            <a:lnTo>
                              <a:pt x="350" y="682"/>
                            </a:lnTo>
                            <a:lnTo>
                              <a:pt x="350" y="690"/>
                            </a:lnTo>
                            <a:lnTo>
                              <a:pt x="349" y="696"/>
                            </a:lnTo>
                            <a:lnTo>
                              <a:pt x="348" y="704"/>
                            </a:lnTo>
                            <a:lnTo>
                              <a:pt x="346" y="712"/>
                            </a:lnTo>
                            <a:lnTo>
                              <a:pt x="339" y="726"/>
                            </a:lnTo>
                            <a:lnTo>
                              <a:pt x="332" y="741"/>
                            </a:lnTo>
                            <a:lnTo>
                              <a:pt x="323" y="755"/>
                            </a:lnTo>
                            <a:lnTo>
                              <a:pt x="314" y="769"/>
                            </a:lnTo>
                            <a:lnTo>
                              <a:pt x="304" y="780"/>
                            </a:lnTo>
                            <a:lnTo>
                              <a:pt x="294" y="791"/>
                            </a:lnTo>
                            <a:lnTo>
                              <a:pt x="289" y="797"/>
                            </a:lnTo>
                            <a:lnTo>
                              <a:pt x="282" y="806"/>
                            </a:lnTo>
                            <a:lnTo>
                              <a:pt x="276" y="815"/>
                            </a:lnTo>
                            <a:lnTo>
                              <a:pt x="270" y="826"/>
                            </a:lnTo>
                            <a:lnTo>
                              <a:pt x="266" y="838"/>
                            </a:lnTo>
                            <a:lnTo>
                              <a:pt x="263" y="849"/>
                            </a:lnTo>
                            <a:lnTo>
                              <a:pt x="263" y="853"/>
                            </a:lnTo>
                            <a:lnTo>
                              <a:pt x="263" y="859"/>
                            </a:lnTo>
                            <a:lnTo>
                              <a:pt x="266" y="863"/>
                            </a:lnTo>
                            <a:lnTo>
                              <a:pt x="267" y="868"/>
                            </a:lnTo>
                            <a:lnTo>
                              <a:pt x="272" y="876"/>
                            </a:lnTo>
                            <a:lnTo>
                              <a:pt x="274" y="884"/>
                            </a:lnTo>
                            <a:lnTo>
                              <a:pt x="276" y="891"/>
                            </a:lnTo>
                            <a:lnTo>
                              <a:pt x="274" y="899"/>
                            </a:lnTo>
                            <a:lnTo>
                              <a:pt x="272" y="905"/>
                            </a:lnTo>
                            <a:lnTo>
                              <a:pt x="270" y="912"/>
                            </a:lnTo>
                            <a:lnTo>
                              <a:pt x="267" y="919"/>
                            </a:lnTo>
                            <a:lnTo>
                              <a:pt x="262" y="925"/>
                            </a:lnTo>
                            <a:lnTo>
                              <a:pt x="259" y="932"/>
                            </a:lnTo>
                            <a:lnTo>
                              <a:pt x="254" y="939"/>
                            </a:lnTo>
                            <a:lnTo>
                              <a:pt x="251" y="947"/>
                            </a:lnTo>
                            <a:lnTo>
                              <a:pt x="249" y="954"/>
                            </a:lnTo>
                            <a:lnTo>
                              <a:pt x="247" y="963"/>
                            </a:lnTo>
                            <a:lnTo>
                              <a:pt x="247" y="973"/>
                            </a:lnTo>
                            <a:lnTo>
                              <a:pt x="248" y="984"/>
                            </a:lnTo>
                            <a:lnTo>
                              <a:pt x="250" y="995"/>
                            </a:lnTo>
                            <a:lnTo>
                              <a:pt x="258" y="1024"/>
                            </a:lnTo>
                            <a:lnTo>
                              <a:pt x="266" y="1061"/>
                            </a:lnTo>
                            <a:lnTo>
                              <a:pt x="269" y="1080"/>
                            </a:lnTo>
                            <a:lnTo>
                              <a:pt x="270" y="1097"/>
                            </a:lnTo>
                            <a:lnTo>
                              <a:pt x="271" y="1112"/>
                            </a:lnTo>
                            <a:lnTo>
                              <a:pt x="269" y="1123"/>
                            </a:lnTo>
                            <a:lnTo>
                              <a:pt x="257" y="1123"/>
                            </a:lnTo>
                            <a:lnTo>
                              <a:pt x="244" y="1122"/>
                            </a:lnTo>
                            <a:lnTo>
                              <a:pt x="232" y="1121"/>
                            </a:lnTo>
                            <a:lnTo>
                              <a:pt x="220" y="1119"/>
                            </a:lnTo>
                            <a:lnTo>
                              <a:pt x="195" y="1113"/>
                            </a:lnTo>
                            <a:lnTo>
                              <a:pt x="171" y="1106"/>
                            </a:lnTo>
                            <a:lnTo>
                              <a:pt x="148" y="1098"/>
                            </a:lnTo>
                            <a:lnTo>
                              <a:pt x="123" y="1089"/>
                            </a:lnTo>
                            <a:lnTo>
                              <a:pt x="99" y="1080"/>
                            </a:lnTo>
                            <a:lnTo>
                              <a:pt x="74" y="1072"/>
                            </a:lnTo>
                            <a:lnTo>
                              <a:pt x="0" y="1063"/>
                            </a:lnTo>
                            <a:lnTo>
                              <a:pt x="69" y="1116"/>
                            </a:lnTo>
                            <a:lnTo>
                              <a:pt x="86" y="1128"/>
                            </a:lnTo>
                            <a:lnTo>
                              <a:pt x="108" y="1139"/>
                            </a:lnTo>
                            <a:lnTo>
                              <a:pt x="130" y="1151"/>
                            </a:lnTo>
                            <a:lnTo>
                              <a:pt x="153" y="1162"/>
                            </a:lnTo>
                            <a:lnTo>
                              <a:pt x="177" y="1175"/>
                            </a:lnTo>
                            <a:lnTo>
                              <a:pt x="197" y="1188"/>
                            </a:lnTo>
                            <a:lnTo>
                              <a:pt x="204" y="1196"/>
                            </a:lnTo>
                            <a:lnTo>
                              <a:pt x="212" y="1204"/>
                            </a:lnTo>
                            <a:lnTo>
                              <a:pt x="218" y="1211"/>
                            </a:lnTo>
                            <a:lnTo>
                              <a:pt x="222" y="1220"/>
                            </a:lnTo>
                            <a:lnTo>
                              <a:pt x="227" y="1231"/>
                            </a:lnTo>
                            <a:lnTo>
                              <a:pt x="230" y="1244"/>
                            </a:lnTo>
                            <a:lnTo>
                              <a:pt x="231" y="1255"/>
                            </a:lnTo>
                            <a:lnTo>
                              <a:pt x="232" y="1266"/>
                            </a:lnTo>
                            <a:lnTo>
                              <a:pt x="233" y="1288"/>
                            </a:lnTo>
                            <a:lnTo>
                              <a:pt x="235" y="1310"/>
                            </a:lnTo>
                            <a:lnTo>
                              <a:pt x="237" y="1320"/>
                            </a:lnTo>
                            <a:lnTo>
                              <a:pt x="239" y="1330"/>
                            </a:lnTo>
                            <a:lnTo>
                              <a:pt x="243" y="1340"/>
                            </a:lnTo>
                            <a:lnTo>
                              <a:pt x="248" y="1349"/>
                            </a:lnTo>
                            <a:lnTo>
                              <a:pt x="254" y="1358"/>
                            </a:lnTo>
                            <a:lnTo>
                              <a:pt x="262" y="1367"/>
                            </a:lnTo>
                            <a:lnTo>
                              <a:pt x="272" y="1375"/>
                            </a:lnTo>
                            <a:lnTo>
                              <a:pt x="284" y="1383"/>
                            </a:lnTo>
                            <a:lnTo>
                              <a:pt x="300" y="1392"/>
                            </a:lnTo>
                            <a:lnTo>
                              <a:pt x="311" y="1400"/>
                            </a:lnTo>
                            <a:lnTo>
                              <a:pt x="314" y="1405"/>
                            </a:lnTo>
                            <a:lnTo>
                              <a:pt x="319" y="1409"/>
                            </a:lnTo>
                            <a:lnTo>
                              <a:pt x="321" y="1415"/>
                            </a:lnTo>
                            <a:lnTo>
                              <a:pt x="323" y="1420"/>
                            </a:lnTo>
                            <a:lnTo>
                              <a:pt x="327" y="1432"/>
                            </a:lnTo>
                            <a:lnTo>
                              <a:pt x="328" y="1445"/>
                            </a:lnTo>
                            <a:lnTo>
                              <a:pt x="327" y="1459"/>
                            </a:lnTo>
                            <a:lnTo>
                              <a:pt x="325" y="1476"/>
                            </a:lnTo>
                            <a:lnTo>
                              <a:pt x="319" y="1514"/>
                            </a:lnTo>
                            <a:lnTo>
                              <a:pt x="313" y="1556"/>
                            </a:lnTo>
                            <a:lnTo>
                              <a:pt x="311" y="1578"/>
                            </a:lnTo>
                            <a:lnTo>
                              <a:pt x="309" y="1598"/>
                            </a:lnTo>
                            <a:lnTo>
                              <a:pt x="309" y="1618"/>
                            </a:lnTo>
                            <a:lnTo>
                              <a:pt x="310" y="1636"/>
                            </a:lnTo>
                            <a:lnTo>
                              <a:pt x="314" y="1655"/>
                            </a:lnTo>
                            <a:lnTo>
                              <a:pt x="320" y="1675"/>
                            </a:lnTo>
                            <a:lnTo>
                              <a:pt x="326" y="1694"/>
                            </a:lnTo>
                            <a:lnTo>
                              <a:pt x="329" y="1713"/>
                            </a:lnTo>
                            <a:lnTo>
                              <a:pt x="340" y="1727"/>
                            </a:lnTo>
                            <a:lnTo>
                              <a:pt x="348" y="1744"/>
                            </a:lnTo>
                            <a:lnTo>
                              <a:pt x="355" y="1761"/>
                            </a:lnTo>
                            <a:lnTo>
                              <a:pt x="360" y="1778"/>
                            </a:lnTo>
                            <a:lnTo>
                              <a:pt x="368" y="1813"/>
                            </a:lnTo>
                            <a:lnTo>
                              <a:pt x="376" y="1849"/>
                            </a:lnTo>
                            <a:lnTo>
                              <a:pt x="380" y="1865"/>
                            </a:lnTo>
                            <a:lnTo>
                              <a:pt x="386" y="1882"/>
                            </a:lnTo>
                            <a:lnTo>
                              <a:pt x="393" y="1899"/>
                            </a:lnTo>
                            <a:lnTo>
                              <a:pt x="402" y="1914"/>
                            </a:lnTo>
                            <a:lnTo>
                              <a:pt x="408" y="1922"/>
                            </a:lnTo>
                            <a:lnTo>
                              <a:pt x="414" y="1929"/>
                            </a:lnTo>
                            <a:lnTo>
                              <a:pt x="420" y="1936"/>
                            </a:lnTo>
                            <a:lnTo>
                              <a:pt x="428" y="1942"/>
                            </a:lnTo>
                            <a:lnTo>
                              <a:pt x="436" y="1949"/>
                            </a:lnTo>
                            <a:lnTo>
                              <a:pt x="445" y="1954"/>
                            </a:lnTo>
                            <a:lnTo>
                              <a:pt x="455" y="1960"/>
                            </a:lnTo>
                            <a:lnTo>
                              <a:pt x="466" y="1966"/>
                            </a:lnTo>
                            <a:lnTo>
                              <a:pt x="480" y="1989"/>
                            </a:lnTo>
                            <a:lnTo>
                              <a:pt x="493" y="2009"/>
                            </a:lnTo>
                            <a:lnTo>
                              <a:pt x="503" y="2026"/>
                            </a:lnTo>
                            <a:lnTo>
                              <a:pt x="510" y="2042"/>
                            </a:lnTo>
                            <a:lnTo>
                              <a:pt x="513" y="2051"/>
                            </a:lnTo>
                            <a:lnTo>
                              <a:pt x="515" y="2060"/>
                            </a:lnTo>
                            <a:lnTo>
                              <a:pt x="516" y="2070"/>
                            </a:lnTo>
                            <a:lnTo>
                              <a:pt x="517" y="2081"/>
                            </a:lnTo>
                            <a:lnTo>
                              <a:pt x="517" y="2106"/>
                            </a:lnTo>
                            <a:lnTo>
                              <a:pt x="515" y="2137"/>
                            </a:lnTo>
                            <a:lnTo>
                              <a:pt x="511" y="2155"/>
                            </a:lnTo>
                            <a:lnTo>
                              <a:pt x="507" y="2176"/>
                            </a:lnTo>
                            <a:lnTo>
                              <a:pt x="501" y="2198"/>
                            </a:lnTo>
                            <a:lnTo>
                              <a:pt x="496" y="2221"/>
                            </a:lnTo>
                            <a:lnTo>
                              <a:pt x="494" y="2234"/>
                            </a:lnTo>
                            <a:lnTo>
                              <a:pt x="493" y="2245"/>
                            </a:lnTo>
                            <a:lnTo>
                              <a:pt x="491" y="2256"/>
                            </a:lnTo>
                            <a:lnTo>
                              <a:pt x="491" y="2267"/>
                            </a:lnTo>
                            <a:lnTo>
                              <a:pt x="491" y="2277"/>
                            </a:lnTo>
                            <a:lnTo>
                              <a:pt x="494" y="2287"/>
                            </a:lnTo>
                            <a:lnTo>
                              <a:pt x="496" y="2296"/>
                            </a:lnTo>
                            <a:lnTo>
                              <a:pt x="500" y="2305"/>
                            </a:lnTo>
                            <a:lnTo>
                              <a:pt x="507" y="2317"/>
                            </a:lnTo>
                            <a:lnTo>
                              <a:pt x="513" y="2330"/>
                            </a:lnTo>
                            <a:lnTo>
                              <a:pt x="518" y="2344"/>
                            </a:lnTo>
                            <a:lnTo>
                              <a:pt x="524" y="2358"/>
                            </a:lnTo>
                            <a:lnTo>
                              <a:pt x="528" y="2373"/>
                            </a:lnTo>
                            <a:lnTo>
                              <a:pt x="531" y="2388"/>
                            </a:lnTo>
                            <a:lnTo>
                              <a:pt x="533" y="2403"/>
                            </a:lnTo>
                            <a:lnTo>
                              <a:pt x="534" y="2416"/>
                            </a:lnTo>
                            <a:lnTo>
                              <a:pt x="533" y="2436"/>
                            </a:lnTo>
                            <a:lnTo>
                              <a:pt x="531" y="2456"/>
                            </a:lnTo>
                            <a:lnTo>
                              <a:pt x="531" y="2476"/>
                            </a:lnTo>
                            <a:lnTo>
                              <a:pt x="533" y="2495"/>
                            </a:lnTo>
                            <a:lnTo>
                              <a:pt x="534" y="2505"/>
                            </a:lnTo>
                            <a:lnTo>
                              <a:pt x="536" y="2515"/>
                            </a:lnTo>
                            <a:lnTo>
                              <a:pt x="539" y="2524"/>
                            </a:lnTo>
                            <a:lnTo>
                              <a:pt x="543" y="2533"/>
                            </a:lnTo>
                            <a:lnTo>
                              <a:pt x="547" y="2541"/>
                            </a:lnTo>
                            <a:lnTo>
                              <a:pt x="553" y="2548"/>
                            </a:lnTo>
                            <a:lnTo>
                              <a:pt x="559" y="2556"/>
                            </a:lnTo>
                            <a:lnTo>
                              <a:pt x="567" y="2564"/>
                            </a:lnTo>
                            <a:lnTo>
                              <a:pt x="584" y="2577"/>
                            </a:lnTo>
                            <a:lnTo>
                              <a:pt x="599" y="2591"/>
                            </a:lnTo>
                            <a:lnTo>
                              <a:pt x="608" y="2599"/>
                            </a:lnTo>
                            <a:lnTo>
                              <a:pt x="615" y="2605"/>
                            </a:lnTo>
                            <a:lnTo>
                              <a:pt x="622" y="2614"/>
                            </a:lnTo>
                            <a:lnTo>
                              <a:pt x="628" y="2623"/>
                            </a:lnTo>
                            <a:lnTo>
                              <a:pt x="631" y="2630"/>
                            </a:lnTo>
                            <a:lnTo>
                              <a:pt x="633" y="2637"/>
                            </a:lnTo>
                            <a:lnTo>
                              <a:pt x="633" y="2645"/>
                            </a:lnTo>
                            <a:lnTo>
                              <a:pt x="633" y="2654"/>
                            </a:lnTo>
                            <a:lnTo>
                              <a:pt x="632" y="2663"/>
                            </a:lnTo>
                            <a:lnTo>
                              <a:pt x="632" y="2672"/>
                            </a:lnTo>
                            <a:lnTo>
                              <a:pt x="633" y="2681"/>
                            </a:lnTo>
                            <a:lnTo>
                              <a:pt x="635" y="2689"/>
                            </a:lnTo>
                            <a:lnTo>
                              <a:pt x="642" y="2706"/>
                            </a:lnTo>
                            <a:lnTo>
                              <a:pt x="652" y="2724"/>
                            </a:lnTo>
                            <a:lnTo>
                              <a:pt x="662" y="2740"/>
                            </a:lnTo>
                            <a:lnTo>
                              <a:pt x="673" y="2755"/>
                            </a:lnTo>
                            <a:lnTo>
                              <a:pt x="684" y="2771"/>
                            </a:lnTo>
                            <a:lnTo>
                              <a:pt x="695" y="2787"/>
                            </a:lnTo>
                            <a:lnTo>
                              <a:pt x="705" y="2803"/>
                            </a:lnTo>
                            <a:lnTo>
                              <a:pt x="714" y="2820"/>
                            </a:lnTo>
                            <a:lnTo>
                              <a:pt x="723" y="2840"/>
                            </a:lnTo>
                            <a:lnTo>
                              <a:pt x="732" y="2857"/>
                            </a:lnTo>
                            <a:lnTo>
                              <a:pt x="741" y="2871"/>
                            </a:lnTo>
                            <a:lnTo>
                              <a:pt x="748" y="2883"/>
                            </a:lnTo>
                            <a:lnTo>
                              <a:pt x="765" y="2904"/>
                            </a:lnTo>
                            <a:lnTo>
                              <a:pt x="777" y="2923"/>
                            </a:lnTo>
                            <a:lnTo>
                              <a:pt x="783" y="2933"/>
                            </a:lnTo>
                            <a:lnTo>
                              <a:pt x="786" y="2943"/>
                            </a:lnTo>
                            <a:lnTo>
                              <a:pt x="790" y="2955"/>
                            </a:lnTo>
                            <a:lnTo>
                              <a:pt x="791" y="2968"/>
                            </a:lnTo>
                            <a:lnTo>
                              <a:pt x="791" y="2982"/>
                            </a:lnTo>
                            <a:lnTo>
                              <a:pt x="790" y="2999"/>
                            </a:lnTo>
                            <a:lnTo>
                              <a:pt x="786" y="3019"/>
                            </a:lnTo>
                            <a:lnTo>
                              <a:pt x="781" y="3042"/>
                            </a:lnTo>
                            <a:lnTo>
                              <a:pt x="774" y="3069"/>
                            </a:lnTo>
                            <a:lnTo>
                              <a:pt x="767" y="3092"/>
                            </a:lnTo>
                            <a:lnTo>
                              <a:pt x="765" y="3104"/>
                            </a:lnTo>
                            <a:lnTo>
                              <a:pt x="762" y="3114"/>
                            </a:lnTo>
                            <a:lnTo>
                              <a:pt x="757" y="3123"/>
                            </a:lnTo>
                            <a:lnTo>
                              <a:pt x="753" y="3130"/>
                            </a:lnTo>
                            <a:lnTo>
                              <a:pt x="748" y="3138"/>
                            </a:lnTo>
                            <a:lnTo>
                              <a:pt x="742" y="3145"/>
                            </a:lnTo>
                            <a:lnTo>
                              <a:pt x="735" y="3151"/>
                            </a:lnTo>
                            <a:lnTo>
                              <a:pt x="726" y="3157"/>
                            </a:lnTo>
                            <a:lnTo>
                              <a:pt x="716" y="3163"/>
                            </a:lnTo>
                            <a:lnTo>
                              <a:pt x="705" y="3167"/>
                            </a:lnTo>
                            <a:lnTo>
                              <a:pt x="692" y="3171"/>
                            </a:lnTo>
                            <a:lnTo>
                              <a:pt x="677" y="3175"/>
                            </a:lnTo>
                            <a:lnTo>
                              <a:pt x="672" y="3176"/>
                            </a:lnTo>
                            <a:lnTo>
                              <a:pt x="666" y="3179"/>
                            </a:lnTo>
                            <a:lnTo>
                              <a:pt x="662" y="3181"/>
                            </a:lnTo>
                            <a:lnTo>
                              <a:pt x="657" y="3185"/>
                            </a:lnTo>
                            <a:lnTo>
                              <a:pt x="651" y="3194"/>
                            </a:lnTo>
                            <a:lnTo>
                              <a:pt x="644" y="3203"/>
                            </a:lnTo>
                            <a:lnTo>
                              <a:pt x="634" y="3224"/>
                            </a:lnTo>
                            <a:lnTo>
                              <a:pt x="625" y="3244"/>
                            </a:lnTo>
                            <a:lnTo>
                              <a:pt x="614" y="3263"/>
                            </a:lnTo>
                            <a:lnTo>
                              <a:pt x="603" y="3278"/>
                            </a:lnTo>
                            <a:lnTo>
                              <a:pt x="593" y="3291"/>
                            </a:lnTo>
                            <a:lnTo>
                              <a:pt x="583" y="3299"/>
                            </a:lnTo>
                            <a:lnTo>
                              <a:pt x="573" y="3307"/>
                            </a:lnTo>
                            <a:lnTo>
                              <a:pt x="564" y="3312"/>
                            </a:lnTo>
                            <a:lnTo>
                              <a:pt x="555" y="3315"/>
                            </a:lnTo>
                            <a:lnTo>
                              <a:pt x="546" y="3316"/>
                            </a:lnTo>
                            <a:lnTo>
                              <a:pt x="538" y="3315"/>
                            </a:lnTo>
                            <a:lnTo>
                              <a:pt x="529" y="3313"/>
                            </a:lnTo>
                            <a:lnTo>
                              <a:pt x="523" y="3309"/>
                            </a:lnTo>
                            <a:lnTo>
                              <a:pt x="515" y="3306"/>
                            </a:lnTo>
                            <a:lnTo>
                              <a:pt x="501" y="3295"/>
                            </a:lnTo>
                            <a:lnTo>
                              <a:pt x="489" y="3283"/>
                            </a:lnTo>
                            <a:lnTo>
                              <a:pt x="478" y="3272"/>
                            </a:lnTo>
                            <a:lnTo>
                              <a:pt x="468" y="3263"/>
                            </a:lnTo>
                            <a:lnTo>
                              <a:pt x="464" y="3259"/>
                            </a:lnTo>
                            <a:lnTo>
                              <a:pt x="460" y="3257"/>
                            </a:lnTo>
                            <a:lnTo>
                              <a:pt x="457" y="3257"/>
                            </a:lnTo>
                            <a:lnTo>
                              <a:pt x="454" y="3257"/>
                            </a:lnTo>
                            <a:lnTo>
                              <a:pt x="450" y="3260"/>
                            </a:lnTo>
                            <a:lnTo>
                              <a:pt x="448" y="3265"/>
                            </a:lnTo>
                            <a:lnTo>
                              <a:pt x="446" y="3273"/>
                            </a:lnTo>
                            <a:lnTo>
                              <a:pt x="444" y="3283"/>
                            </a:lnTo>
                            <a:lnTo>
                              <a:pt x="441" y="3311"/>
                            </a:lnTo>
                            <a:lnTo>
                              <a:pt x="440" y="3351"/>
                            </a:lnTo>
                            <a:lnTo>
                              <a:pt x="440" y="3367"/>
                            </a:lnTo>
                            <a:lnTo>
                              <a:pt x="442" y="3384"/>
                            </a:lnTo>
                            <a:lnTo>
                              <a:pt x="446" y="3401"/>
                            </a:lnTo>
                            <a:lnTo>
                              <a:pt x="449" y="3418"/>
                            </a:lnTo>
                            <a:lnTo>
                              <a:pt x="452" y="3436"/>
                            </a:lnTo>
                            <a:lnTo>
                              <a:pt x="455" y="3452"/>
                            </a:lnTo>
                            <a:lnTo>
                              <a:pt x="456" y="3467"/>
                            </a:lnTo>
                            <a:lnTo>
                              <a:pt x="455" y="3482"/>
                            </a:lnTo>
                            <a:lnTo>
                              <a:pt x="493" y="3566"/>
                            </a:lnTo>
                            <a:lnTo>
                              <a:pt x="506" y="3562"/>
                            </a:lnTo>
                            <a:lnTo>
                              <a:pt x="525" y="3555"/>
                            </a:lnTo>
                            <a:lnTo>
                              <a:pt x="547" y="3546"/>
                            </a:lnTo>
                            <a:lnTo>
                              <a:pt x="569" y="3536"/>
                            </a:lnTo>
                            <a:lnTo>
                              <a:pt x="593" y="3525"/>
                            </a:lnTo>
                            <a:lnTo>
                              <a:pt x="613" y="3514"/>
                            </a:lnTo>
                            <a:lnTo>
                              <a:pt x="620" y="3509"/>
                            </a:lnTo>
                            <a:lnTo>
                              <a:pt x="628" y="3503"/>
                            </a:lnTo>
                            <a:lnTo>
                              <a:pt x="634" y="3499"/>
                            </a:lnTo>
                            <a:lnTo>
                              <a:pt x="637" y="3494"/>
                            </a:lnTo>
                            <a:lnTo>
                              <a:pt x="644" y="3491"/>
                            </a:lnTo>
                            <a:lnTo>
                              <a:pt x="651" y="3486"/>
                            </a:lnTo>
                            <a:lnTo>
                              <a:pt x="656" y="3482"/>
                            </a:lnTo>
                            <a:lnTo>
                              <a:pt x="662" y="3476"/>
                            </a:lnTo>
                            <a:lnTo>
                              <a:pt x="674" y="3468"/>
                            </a:lnTo>
                            <a:lnTo>
                              <a:pt x="686" y="3463"/>
                            </a:lnTo>
                            <a:lnTo>
                              <a:pt x="700" y="3456"/>
                            </a:lnTo>
                            <a:lnTo>
                              <a:pt x="714" y="3452"/>
                            </a:lnTo>
                            <a:lnTo>
                              <a:pt x="743" y="3443"/>
                            </a:lnTo>
                            <a:lnTo>
                              <a:pt x="774" y="3436"/>
                            </a:lnTo>
                            <a:lnTo>
                              <a:pt x="804" y="3431"/>
                            </a:lnTo>
                            <a:lnTo>
                              <a:pt x="835" y="3426"/>
                            </a:lnTo>
                            <a:lnTo>
                              <a:pt x="864" y="3422"/>
                            </a:lnTo>
                            <a:lnTo>
                              <a:pt x="892" y="3418"/>
                            </a:lnTo>
                            <a:lnTo>
                              <a:pt x="901" y="3416"/>
                            </a:lnTo>
                            <a:lnTo>
                              <a:pt x="908" y="3412"/>
                            </a:lnTo>
                            <a:lnTo>
                              <a:pt x="913" y="3407"/>
                            </a:lnTo>
                            <a:lnTo>
                              <a:pt x="919" y="3401"/>
                            </a:lnTo>
                            <a:lnTo>
                              <a:pt x="923" y="3395"/>
                            </a:lnTo>
                            <a:lnTo>
                              <a:pt x="929" y="3390"/>
                            </a:lnTo>
                            <a:lnTo>
                              <a:pt x="933" y="3384"/>
                            </a:lnTo>
                            <a:lnTo>
                              <a:pt x="940" y="3379"/>
                            </a:lnTo>
                            <a:lnTo>
                              <a:pt x="944" y="3376"/>
                            </a:lnTo>
                            <a:lnTo>
                              <a:pt x="951" y="3373"/>
                            </a:lnTo>
                            <a:lnTo>
                              <a:pt x="961" y="3369"/>
                            </a:lnTo>
                            <a:lnTo>
                              <a:pt x="971" y="3366"/>
                            </a:lnTo>
                            <a:lnTo>
                              <a:pt x="992" y="3359"/>
                            </a:lnTo>
                            <a:lnTo>
                              <a:pt x="1008" y="3353"/>
                            </a:lnTo>
                            <a:lnTo>
                              <a:pt x="1086" y="3312"/>
                            </a:lnTo>
                            <a:lnTo>
                              <a:pt x="1101" y="3304"/>
                            </a:lnTo>
                            <a:lnTo>
                              <a:pt x="1118" y="3297"/>
                            </a:lnTo>
                            <a:lnTo>
                              <a:pt x="1136" y="3291"/>
                            </a:lnTo>
                            <a:lnTo>
                              <a:pt x="1155" y="3284"/>
                            </a:lnTo>
                            <a:lnTo>
                              <a:pt x="1172" y="3278"/>
                            </a:lnTo>
                            <a:lnTo>
                              <a:pt x="1189" y="3272"/>
                            </a:lnTo>
                            <a:lnTo>
                              <a:pt x="1205" y="3264"/>
                            </a:lnTo>
                            <a:lnTo>
                              <a:pt x="1219" y="3256"/>
                            </a:lnTo>
                            <a:lnTo>
                              <a:pt x="1358" y="3186"/>
                            </a:lnTo>
                            <a:lnTo>
                              <a:pt x="1381" y="3176"/>
                            </a:lnTo>
                            <a:lnTo>
                              <a:pt x="1412" y="3161"/>
                            </a:lnTo>
                            <a:lnTo>
                              <a:pt x="1427" y="3153"/>
                            </a:lnTo>
                            <a:lnTo>
                              <a:pt x="1441" y="3145"/>
                            </a:lnTo>
                            <a:lnTo>
                              <a:pt x="1445" y="3140"/>
                            </a:lnTo>
                            <a:lnTo>
                              <a:pt x="1449" y="3137"/>
                            </a:lnTo>
                            <a:lnTo>
                              <a:pt x="1453" y="3133"/>
                            </a:lnTo>
                            <a:lnTo>
                              <a:pt x="1455" y="3129"/>
                            </a:lnTo>
                            <a:lnTo>
                              <a:pt x="1465" y="3124"/>
                            </a:lnTo>
                            <a:lnTo>
                              <a:pt x="1474" y="3118"/>
                            </a:lnTo>
                            <a:lnTo>
                              <a:pt x="1483" y="3111"/>
                            </a:lnTo>
                            <a:lnTo>
                              <a:pt x="1492" y="3105"/>
                            </a:lnTo>
                            <a:lnTo>
                              <a:pt x="1508" y="3091"/>
                            </a:lnTo>
                            <a:lnTo>
                              <a:pt x="1525" y="3077"/>
                            </a:lnTo>
                            <a:lnTo>
                              <a:pt x="1543" y="3062"/>
                            </a:lnTo>
                            <a:lnTo>
                              <a:pt x="1561" y="3050"/>
                            </a:lnTo>
                            <a:lnTo>
                              <a:pt x="1571" y="3046"/>
                            </a:lnTo>
                            <a:lnTo>
                              <a:pt x="1581" y="3041"/>
                            </a:lnTo>
                            <a:lnTo>
                              <a:pt x="1591" y="3037"/>
                            </a:lnTo>
                            <a:lnTo>
                              <a:pt x="1602" y="3035"/>
                            </a:lnTo>
                            <a:lnTo>
                              <a:pt x="1609" y="3034"/>
                            </a:lnTo>
                            <a:lnTo>
                              <a:pt x="1614" y="3031"/>
                            </a:lnTo>
                            <a:lnTo>
                              <a:pt x="1620" y="3028"/>
                            </a:lnTo>
                            <a:lnTo>
                              <a:pt x="1624" y="3026"/>
                            </a:lnTo>
                            <a:lnTo>
                              <a:pt x="1636" y="3018"/>
                            </a:lnTo>
                            <a:lnTo>
                              <a:pt x="1653" y="3008"/>
                            </a:lnTo>
                            <a:lnTo>
                              <a:pt x="1655" y="3001"/>
                            </a:lnTo>
                            <a:lnTo>
                              <a:pt x="1655" y="2996"/>
                            </a:lnTo>
                            <a:lnTo>
                              <a:pt x="1655" y="2989"/>
                            </a:lnTo>
                            <a:lnTo>
                              <a:pt x="1655" y="2985"/>
                            </a:lnTo>
                            <a:lnTo>
                              <a:pt x="1653" y="2973"/>
                            </a:lnTo>
                            <a:lnTo>
                              <a:pt x="1652" y="2960"/>
                            </a:lnTo>
                            <a:lnTo>
                              <a:pt x="1652" y="2945"/>
                            </a:lnTo>
                            <a:lnTo>
                              <a:pt x="1654" y="2928"/>
                            </a:lnTo>
                            <a:lnTo>
                              <a:pt x="1658" y="2911"/>
                            </a:lnTo>
                            <a:lnTo>
                              <a:pt x="1661" y="2896"/>
                            </a:lnTo>
                            <a:lnTo>
                              <a:pt x="1670" y="2872"/>
                            </a:lnTo>
                            <a:lnTo>
                              <a:pt x="1678" y="2849"/>
                            </a:lnTo>
                            <a:lnTo>
                              <a:pt x="1682" y="2838"/>
                            </a:lnTo>
                            <a:lnTo>
                              <a:pt x="1688" y="2827"/>
                            </a:lnTo>
                            <a:lnTo>
                              <a:pt x="1693" y="2817"/>
                            </a:lnTo>
                            <a:lnTo>
                              <a:pt x="1701" y="2805"/>
                            </a:lnTo>
                            <a:lnTo>
                              <a:pt x="1720" y="2783"/>
                            </a:lnTo>
                            <a:lnTo>
                              <a:pt x="1751" y="2743"/>
                            </a:lnTo>
                            <a:lnTo>
                              <a:pt x="1759" y="2732"/>
                            </a:lnTo>
                            <a:lnTo>
                              <a:pt x="1766" y="2722"/>
                            </a:lnTo>
                            <a:lnTo>
                              <a:pt x="1770" y="2712"/>
                            </a:lnTo>
                            <a:lnTo>
                              <a:pt x="1773" y="2703"/>
                            </a:lnTo>
                            <a:lnTo>
                              <a:pt x="1774" y="2699"/>
                            </a:lnTo>
                            <a:lnTo>
                              <a:pt x="1774" y="2694"/>
                            </a:lnTo>
                            <a:lnTo>
                              <a:pt x="1774" y="2691"/>
                            </a:lnTo>
                            <a:lnTo>
                              <a:pt x="1773" y="2688"/>
                            </a:lnTo>
                            <a:lnTo>
                              <a:pt x="1772" y="2685"/>
                            </a:lnTo>
                            <a:lnTo>
                              <a:pt x="1770" y="2683"/>
                            </a:lnTo>
                            <a:lnTo>
                              <a:pt x="1767" y="2681"/>
                            </a:lnTo>
                            <a:lnTo>
                              <a:pt x="1763" y="2680"/>
                            </a:lnTo>
                            <a:lnTo>
                              <a:pt x="1763" y="2679"/>
                            </a:lnTo>
                            <a:lnTo>
                              <a:pt x="1759" y="2679"/>
                            </a:lnTo>
                            <a:lnTo>
                              <a:pt x="1754" y="2681"/>
                            </a:lnTo>
                            <a:lnTo>
                              <a:pt x="1748" y="2684"/>
                            </a:lnTo>
                            <a:lnTo>
                              <a:pt x="1741" y="2688"/>
                            </a:lnTo>
                            <a:lnTo>
                              <a:pt x="1727" y="2698"/>
                            </a:lnTo>
                            <a:lnTo>
                              <a:pt x="1711" y="2710"/>
                            </a:lnTo>
                            <a:lnTo>
                              <a:pt x="1679" y="2733"/>
                            </a:lnTo>
                            <a:lnTo>
                              <a:pt x="1655" y="2750"/>
                            </a:lnTo>
                            <a:lnTo>
                              <a:pt x="1645" y="2755"/>
                            </a:lnTo>
                            <a:lnTo>
                              <a:pt x="1634" y="2759"/>
                            </a:lnTo>
                            <a:lnTo>
                              <a:pt x="1623" y="2761"/>
                            </a:lnTo>
                            <a:lnTo>
                              <a:pt x="1612" y="2762"/>
                            </a:lnTo>
                            <a:lnTo>
                              <a:pt x="1600" y="2762"/>
                            </a:lnTo>
                            <a:lnTo>
                              <a:pt x="1587" y="2761"/>
                            </a:lnTo>
                            <a:lnTo>
                              <a:pt x="1575" y="2760"/>
                            </a:lnTo>
                            <a:lnTo>
                              <a:pt x="1563" y="2758"/>
                            </a:lnTo>
                            <a:lnTo>
                              <a:pt x="1539" y="2752"/>
                            </a:lnTo>
                            <a:lnTo>
                              <a:pt x="1515" y="2745"/>
                            </a:lnTo>
                            <a:lnTo>
                              <a:pt x="1492" y="2739"/>
                            </a:lnTo>
                            <a:lnTo>
                              <a:pt x="1470" y="2734"/>
                            </a:lnTo>
                            <a:lnTo>
                              <a:pt x="1441" y="2729"/>
                            </a:lnTo>
                            <a:lnTo>
                              <a:pt x="1412" y="2723"/>
                            </a:lnTo>
                            <a:lnTo>
                              <a:pt x="1397" y="2721"/>
                            </a:lnTo>
                            <a:lnTo>
                              <a:pt x="1383" y="2721"/>
                            </a:lnTo>
                            <a:lnTo>
                              <a:pt x="1367" y="2721"/>
                            </a:lnTo>
                            <a:lnTo>
                              <a:pt x="1352" y="2722"/>
                            </a:lnTo>
                            <a:lnTo>
                              <a:pt x="1340" y="2724"/>
                            </a:lnTo>
                            <a:lnTo>
                              <a:pt x="1322" y="2728"/>
                            </a:lnTo>
                            <a:lnTo>
                              <a:pt x="1313" y="2728"/>
                            </a:lnTo>
                            <a:lnTo>
                              <a:pt x="1304" y="2728"/>
                            </a:lnTo>
                            <a:lnTo>
                              <a:pt x="1300" y="2728"/>
                            </a:lnTo>
                            <a:lnTo>
                              <a:pt x="1298" y="2726"/>
                            </a:lnTo>
                            <a:lnTo>
                              <a:pt x="1296" y="2725"/>
                            </a:lnTo>
                            <a:lnTo>
                              <a:pt x="1295" y="2723"/>
                            </a:lnTo>
                            <a:lnTo>
                              <a:pt x="1299" y="2722"/>
                            </a:lnTo>
                            <a:lnTo>
                              <a:pt x="1304" y="2720"/>
                            </a:lnTo>
                            <a:lnTo>
                              <a:pt x="1308" y="2715"/>
                            </a:lnTo>
                            <a:lnTo>
                              <a:pt x="1314" y="2711"/>
                            </a:lnTo>
                            <a:lnTo>
                              <a:pt x="1319" y="2706"/>
                            </a:lnTo>
                            <a:lnTo>
                              <a:pt x="1325" y="2702"/>
                            </a:lnTo>
                            <a:lnTo>
                              <a:pt x="1332" y="2699"/>
                            </a:lnTo>
                            <a:lnTo>
                              <a:pt x="1337" y="2698"/>
                            </a:lnTo>
                            <a:lnTo>
                              <a:pt x="1392" y="2690"/>
                            </a:lnTo>
                            <a:lnTo>
                              <a:pt x="1401" y="2690"/>
                            </a:lnTo>
                            <a:lnTo>
                              <a:pt x="1408" y="2690"/>
                            </a:lnTo>
                            <a:lnTo>
                              <a:pt x="1417" y="2691"/>
                            </a:lnTo>
                            <a:lnTo>
                              <a:pt x="1426" y="2692"/>
                            </a:lnTo>
                            <a:lnTo>
                              <a:pt x="1443" y="2696"/>
                            </a:lnTo>
                            <a:lnTo>
                              <a:pt x="1461" y="2702"/>
                            </a:lnTo>
                            <a:lnTo>
                              <a:pt x="1478" y="2709"/>
                            </a:lnTo>
                            <a:lnTo>
                              <a:pt x="1496" y="2713"/>
                            </a:lnTo>
                            <a:lnTo>
                              <a:pt x="1505" y="2715"/>
                            </a:lnTo>
                            <a:lnTo>
                              <a:pt x="1514" y="2716"/>
                            </a:lnTo>
                            <a:lnTo>
                              <a:pt x="1523" y="2716"/>
                            </a:lnTo>
                            <a:lnTo>
                              <a:pt x="1532" y="2716"/>
                            </a:lnTo>
                            <a:lnTo>
                              <a:pt x="1549" y="2725"/>
                            </a:lnTo>
                            <a:lnTo>
                              <a:pt x="1564" y="2733"/>
                            </a:lnTo>
                            <a:lnTo>
                              <a:pt x="1572" y="2735"/>
                            </a:lnTo>
                            <a:lnTo>
                              <a:pt x="1581" y="2738"/>
                            </a:lnTo>
                            <a:lnTo>
                              <a:pt x="1590" y="2736"/>
                            </a:lnTo>
                            <a:lnTo>
                              <a:pt x="1600" y="2735"/>
                            </a:lnTo>
                            <a:lnTo>
                              <a:pt x="1613" y="2732"/>
                            </a:lnTo>
                            <a:lnTo>
                              <a:pt x="1628" y="2728"/>
                            </a:lnTo>
                            <a:lnTo>
                              <a:pt x="1634" y="2725"/>
                            </a:lnTo>
                            <a:lnTo>
                              <a:pt x="1641" y="2722"/>
                            </a:lnTo>
                            <a:lnTo>
                              <a:pt x="1646" y="2719"/>
                            </a:lnTo>
                            <a:lnTo>
                              <a:pt x="1651" y="2714"/>
                            </a:lnTo>
                            <a:lnTo>
                              <a:pt x="1662" y="2703"/>
                            </a:lnTo>
                            <a:lnTo>
                              <a:pt x="1673" y="2693"/>
                            </a:lnTo>
                            <a:lnTo>
                              <a:pt x="1676" y="2690"/>
                            </a:lnTo>
                            <a:lnTo>
                              <a:pt x="1680" y="2688"/>
                            </a:lnTo>
                            <a:lnTo>
                              <a:pt x="1682" y="2685"/>
                            </a:lnTo>
                            <a:lnTo>
                              <a:pt x="1687" y="2682"/>
                            </a:lnTo>
                            <a:lnTo>
                              <a:pt x="1693" y="2680"/>
                            </a:lnTo>
                            <a:lnTo>
                              <a:pt x="1700" y="2679"/>
                            </a:lnTo>
                            <a:lnTo>
                              <a:pt x="1714" y="2675"/>
                            </a:lnTo>
                            <a:lnTo>
                              <a:pt x="1724" y="2673"/>
                            </a:lnTo>
                            <a:lnTo>
                              <a:pt x="1732" y="2670"/>
                            </a:lnTo>
                            <a:lnTo>
                              <a:pt x="1738" y="2666"/>
                            </a:lnTo>
                            <a:lnTo>
                              <a:pt x="1743" y="2662"/>
                            </a:lnTo>
                            <a:lnTo>
                              <a:pt x="1748" y="2656"/>
                            </a:lnTo>
                            <a:lnTo>
                              <a:pt x="1750" y="2651"/>
                            </a:lnTo>
                            <a:lnTo>
                              <a:pt x="1752" y="2645"/>
                            </a:lnTo>
                            <a:lnTo>
                              <a:pt x="1754" y="2637"/>
                            </a:lnTo>
                            <a:lnTo>
                              <a:pt x="1755" y="2630"/>
                            </a:lnTo>
                            <a:lnTo>
                              <a:pt x="1779" y="2550"/>
                            </a:lnTo>
                            <a:lnTo>
                              <a:pt x="1779" y="2543"/>
                            </a:lnTo>
                            <a:lnTo>
                              <a:pt x="1779" y="2537"/>
                            </a:lnTo>
                            <a:lnTo>
                              <a:pt x="1778" y="2532"/>
                            </a:lnTo>
                            <a:lnTo>
                              <a:pt x="1776" y="2527"/>
                            </a:lnTo>
                            <a:lnTo>
                              <a:pt x="1773" y="2523"/>
                            </a:lnTo>
                            <a:lnTo>
                              <a:pt x="1771" y="2517"/>
                            </a:lnTo>
                            <a:lnTo>
                              <a:pt x="1770" y="2512"/>
                            </a:lnTo>
                            <a:lnTo>
                              <a:pt x="1771" y="2506"/>
                            </a:lnTo>
                            <a:lnTo>
                              <a:pt x="1779" y="2491"/>
                            </a:lnTo>
                            <a:lnTo>
                              <a:pt x="1787" y="2473"/>
                            </a:lnTo>
                            <a:lnTo>
                              <a:pt x="1784" y="2473"/>
                            </a:lnTo>
                            <a:lnTo>
                              <a:pt x="1784" y="2472"/>
                            </a:lnTo>
                            <a:lnTo>
                              <a:pt x="1774" y="2472"/>
                            </a:lnTo>
                            <a:lnTo>
                              <a:pt x="1766" y="2471"/>
                            </a:lnTo>
                            <a:lnTo>
                              <a:pt x="1755" y="2469"/>
                            </a:lnTo>
                            <a:lnTo>
                              <a:pt x="1747" y="2467"/>
                            </a:lnTo>
                            <a:lnTo>
                              <a:pt x="1748" y="2458"/>
                            </a:lnTo>
                            <a:lnTo>
                              <a:pt x="1749" y="2448"/>
                            </a:lnTo>
                            <a:lnTo>
                              <a:pt x="1749" y="2444"/>
                            </a:lnTo>
                            <a:lnTo>
                              <a:pt x="1751" y="2435"/>
                            </a:lnTo>
                            <a:lnTo>
                              <a:pt x="1753" y="2431"/>
                            </a:lnTo>
                            <a:lnTo>
                              <a:pt x="1754" y="2427"/>
                            </a:lnTo>
                            <a:lnTo>
                              <a:pt x="1757" y="2424"/>
                            </a:lnTo>
                            <a:lnTo>
                              <a:pt x="1759" y="2423"/>
                            </a:lnTo>
                            <a:lnTo>
                              <a:pt x="1771" y="2416"/>
                            </a:lnTo>
                            <a:lnTo>
                              <a:pt x="1786" y="2409"/>
                            </a:lnTo>
                            <a:lnTo>
                              <a:pt x="1779" y="2309"/>
                            </a:lnTo>
                            <a:lnTo>
                              <a:pt x="1778" y="2284"/>
                            </a:lnTo>
                            <a:lnTo>
                              <a:pt x="1777" y="2258"/>
                            </a:lnTo>
                            <a:lnTo>
                              <a:pt x="1776" y="2246"/>
                            </a:lnTo>
                            <a:lnTo>
                              <a:pt x="1774" y="2234"/>
                            </a:lnTo>
                            <a:lnTo>
                              <a:pt x="1772" y="2221"/>
                            </a:lnTo>
                            <a:lnTo>
                              <a:pt x="1770" y="2209"/>
                            </a:lnTo>
                            <a:lnTo>
                              <a:pt x="1764" y="2207"/>
                            </a:lnTo>
                            <a:lnTo>
                              <a:pt x="1759" y="2204"/>
                            </a:lnTo>
                            <a:lnTo>
                              <a:pt x="1754" y="2200"/>
                            </a:lnTo>
                            <a:lnTo>
                              <a:pt x="1750" y="2195"/>
                            </a:lnTo>
                            <a:lnTo>
                              <a:pt x="1743" y="2184"/>
                            </a:lnTo>
                            <a:lnTo>
                              <a:pt x="1737" y="2170"/>
                            </a:lnTo>
                            <a:lnTo>
                              <a:pt x="1730" y="2157"/>
                            </a:lnTo>
                            <a:lnTo>
                              <a:pt x="1722" y="2144"/>
                            </a:lnTo>
                            <a:lnTo>
                              <a:pt x="1718" y="2139"/>
                            </a:lnTo>
                            <a:lnTo>
                              <a:pt x="1712" y="2135"/>
                            </a:lnTo>
                            <a:lnTo>
                              <a:pt x="1705" y="2130"/>
                            </a:lnTo>
                            <a:lnTo>
                              <a:pt x="1699" y="2128"/>
                            </a:lnTo>
                            <a:lnTo>
                              <a:pt x="1697" y="2128"/>
                            </a:lnTo>
                            <a:lnTo>
                              <a:pt x="1694" y="2129"/>
                            </a:lnTo>
                            <a:lnTo>
                              <a:pt x="1693" y="2130"/>
                            </a:lnTo>
                            <a:lnTo>
                              <a:pt x="1693" y="2134"/>
                            </a:lnTo>
                            <a:lnTo>
                              <a:pt x="1695" y="2141"/>
                            </a:lnTo>
                            <a:lnTo>
                              <a:pt x="1699" y="2150"/>
                            </a:lnTo>
                            <a:lnTo>
                              <a:pt x="1709" y="2169"/>
                            </a:lnTo>
                            <a:lnTo>
                              <a:pt x="1718" y="2184"/>
                            </a:lnTo>
                            <a:lnTo>
                              <a:pt x="1730" y="2196"/>
                            </a:lnTo>
                            <a:lnTo>
                              <a:pt x="1743" y="2207"/>
                            </a:lnTo>
                            <a:lnTo>
                              <a:pt x="1749" y="2214"/>
                            </a:lnTo>
                            <a:lnTo>
                              <a:pt x="1752" y="2221"/>
                            </a:lnTo>
                            <a:lnTo>
                              <a:pt x="1754" y="2230"/>
                            </a:lnTo>
                            <a:lnTo>
                              <a:pt x="1755" y="2240"/>
                            </a:lnTo>
                            <a:lnTo>
                              <a:pt x="1758" y="2259"/>
                            </a:lnTo>
                            <a:lnTo>
                              <a:pt x="1761" y="2277"/>
                            </a:lnTo>
                            <a:lnTo>
                              <a:pt x="1763" y="2293"/>
                            </a:lnTo>
                            <a:lnTo>
                              <a:pt x="1764" y="2313"/>
                            </a:lnTo>
                            <a:lnTo>
                              <a:pt x="1764" y="2337"/>
                            </a:lnTo>
                            <a:lnTo>
                              <a:pt x="1762" y="2362"/>
                            </a:lnTo>
                            <a:lnTo>
                              <a:pt x="1761" y="2374"/>
                            </a:lnTo>
                            <a:lnTo>
                              <a:pt x="1759" y="2385"/>
                            </a:lnTo>
                            <a:lnTo>
                              <a:pt x="1755" y="2396"/>
                            </a:lnTo>
                            <a:lnTo>
                              <a:pt x="1752" y="2405"/>
                            </a:lnTo>
                            <a:lnTo>
                              <a:pt x="1748" y="2414"/>
                            </a:lnTo>
                            <a:lnTo>
                              <a:pt x="1743" y="2419"/>
                            </a:lnTo>
                            <a:lnTo>
                              <a:pt x="1740" y="2423"/>
                            </a:lnTo>
                            <a:lnTo>
                              <a:pt x="1738" y="2425"/>
                            </a:lnTo>
                            <a:lnTo>
                              <a:pt x="1734" y="2426"/>
                            </a:lnTo>
                            <a:lnTo>
                              <a:pt x="1731" y="2427"/>
                            </a:lnTo>
                            <a:lnTo>
                              <a:pt x="1720" y="2423"/>
                            </a:lnTo>
                            <a:lnTo>
                              <a:pt x="1710" y="2421"/>
                            </a:lnTo>
                            <a:lnTo>
                              <a:pt x="1700" y="2421"/>
                            </a:lnTo>
                            <a:lnTo>
                              <a:pt x="1690" y="2421"/>
                            </a:lnTo>
                            <a:lnTo>
                              <a:pt x="1681" y="2421"/>
                            </a:lnTo>
                            <a:lnTo>
                              <a:pt x="1671" y="2422"/>
                            </a:lnTo>
                            <a:lnTo>
                              <a:pt x="1661" y="2422"/>
                            </a:lnTo>
                            <a:lnTo>
                              <a:pt x="1650" y="2419"/>
                            </a:lnTo>
                            <a:lnTo>
                              <a:pt x="1642" y="2417"/>
                            </a:lnTo>
                            <a:lnTo>
                              <a:pt x="1633" y="2412"/>
                            </a:lnTo>
                            <a:lnTo>
                              <a:pt x="1625" y="2405"/>
                            </a:lnTo>
                            <a:lnTo>
                              <a:pt x="1618" y="2398"/>
                            </a:lnTo>
                            <a:lnTo>
                              <a:pt x="1610" y="2391"/>
                            </a:lnTo>
                            <a:lnTo>
                              <a:pt x="1602" y="2383"/>
                            </a:lnTo>
                            <a:lnTo>
                              <a:pt x="1594" y="2376"/>
                            </a:lnTo>
                            <a:lnTo>
                              <a:pt x="1585" y="2372"/>
                            </a:lnTo>
                            <a:lnTo>
                              <a:pt x="1574" y="2365"/>
                            </a:lnTo>
                            <a:lnTo>
                              <a:pt x="1562" y="2355"/>
                            </a:lnTo>
                            <a:lnTo>
                              <a:pt x="1552" y="2344"/>
                            </a:lnTo>
                            <a:lnTo>
                              <a:pt x="1544" y="2333"/>
                            </a:lnTo>
                            <a:lnTo>
                              <a:pt x="1539" y="2322"/>
                            </a:lnTo>
                            <a:lnTo>
                              <a:pt x="1536" y="2312"/>
                            </a:lnTo>
                            <a:lnTo>
                              <a:pt x="1534" y="2302"/>
                            </a:lnTo>
                            <a:lnTo>
                              <a:pt x="1534" y="2293"/>
                            </a:lnTo>
                            <a:lnTo>
                              <a:pt x="1535" y="2273"/>
                            </a:lnTo>
                            <a:lnTo>
                              <a:pt x="1537" y="2251"/>
                            </a:lnTo>
                            <a:lnTo>
                              <a:pt x="1551" y="2240"/>
                            </a:lnTo>
                            <a:lnTo>
                              <a:pt x="1564" y="2227"/>
                            </a:lnTo>
                            <a:lnTo>
                              <a:pt x="1567" y="2224"/>
                            </a:lnTo>
                            <a:lnTo>
                              <a:pt x="1570" y="2219"/>
                            </a:lnTo>
                            <a:lnTo>
                              <a:pt x="1572" y="2215"/>
                            </a:lnTo>
                            <a:lnTo>
                              <a:pt x="1572" y="2210"/>
                            </a:lnTo>
                            <a:lnTo>
                              <a:pt x="1573" y="2201"/>
                            </a:lnTo>
                            <a:lnTo>
                              <a:pt x="1575" y="2192"/>
                            </a:lnTo>
                            <a:lnTo>
                              <a:pt x="1582" y="2181"/>
                            </a:lnTo>
                            <a:lnTo>
                              <a:pt x="1589" y="2170"/>
                            </a:lnTo>
                            <a:lnTo>
                              <a:pt x="1591" y="2166"/>
                            </a:lnTo>
                            <a:lnTo>
                              <a:pt x="1592" y="2162"/>
                            </a:lnTo>
                            <a:lnTo>
                              <a:pt x="1592" y="2158"/>
                            </a:lnTo>
                            <a:lnTo>
                              <a:pt x="1591" y="2154"/>
                            </a:lnTo>
                            <a:lnTo>
                              <a:pt x="1589" y="2146"/>
                            </a:lnTo>
                            <a:lnTo>
                              <a:pt x="1585" y="2137"/>
                            </a:lnTo>
                            <a:lnTo>
                              <a:pt x="1587" y="2129"/>
                            </a:lnTo>
                            <a:lnTo>
                              <a:pt x="1593" y="2118"/>
                            </a:lnTo>
                            <a:lnTo>
                              <a:pt x="1600" y="2105"/>
                            </a:lnTo>
                            <a:lnTo>
                              <a:pt x="1609" y="2090"/>
                            </a:lnTo>
                            <a:lnTo>
                              <a:pt x="1632" y="2055"/>
                            </a:lnTo>
                            <a:lnTo>
                              <a:pt x="1659" y="2017"/>
                            </a:lnTo>
                            <a:lnTo>
                              <a:pt x="1687" y="1980"/>
                            </a:lnTo>
                            <a:lnTo>
                              <a:pt x="1713" y="1949"/>
                            </a:lnTo>
                            <a:lnTo>
                              <a:pt x="1724" y="1936"/>
                            </a:lnTo>
                            <a:lnTo>
                              <a:pt x="1734" y="1926"/>
                            </a:lnTo>
                            <a:lnTo>
                              <a:pt x="1743" y="1919"/>
                            </a:lnTo>
                            <a:lnTo>
                              <a:pt x="1750" y="1915"/>
                            </a:lnTo>
                            <a:lnTo>
                              <a:pt x="1752" y="1908"/>
                            </a:lnTo>
                            <a:lnTo>
                              <a:pt x="1757" y="1899"/>
                            </a:lnTo>
                            <a:lnTo>
                              <a:pt x="1762" y="1889"/>
                            </a:lnTo>
                            <a:lnTo>
                              <a:pt x="1769" y="1880"/>
                            </a:lnTo>
                            <a:lnTo>
                              <a:pt x="1778" y="1871"/>
                            </a:lnTo>
                            <a:lnTo>
                              <a:pt x="1786" y="1861"/>
                            </a:lnTo>
                            <a:lnTo>
                              <a:pt x="1796" y="1852"/>
                            </a:lnTo>
                            <a:lnTo>
                              <a:pt x="1806" y="1843"/>
                            </a:lnTo>
                            <a:lnTo>
                              <a:pt x="1816" y="1835"/>
                            </a:lnTo>
                            <a:lnTo>
                              <a:pt x="1826" y="1829"/>
                            </a:lnTo>
                            <a:lnTo>
                              <a:pt x="1836" y="1822"/>
                            </a:lnTo>
                            <a:lnTo>
                              <a:pt x="1846" y="1818"/>
                            </a:lnTo>
                            <a:lnTo>
                              <a:pt x="1856" y="1813"/>
                            </a:lnTo>
                            <a:lnTo>
                              <a:pt x="1865" y="1811"/>
                            </a:lnTo>
                            <a:lnTo>
                              <a:pt x="1873" y="1810"/>
                            </a:lnTo>
                            <a:lnTo>
                              <a:pt x="1881" y="1811"/>
                            </a:lnTo>
                            <a:lnTo>
                              <a:pt x="1883" y="1804"/>
                            </a:lnTo>
                            <a:lnTo>
                              <a:pt x="1888" y="1798"/>
                            </a:lnTo>
                            <a:lnTo>
                              <a:pt x="1895" y="1789"/>
                            </a:lnTo>
                            <a:lnTo>
                              <a:pt x="1902" y="1780"/>
                            </a:lnTo>
                            <a:lnTo>
                              <a:pt x="1922" y="1759"/>
                            </a:lnTo>
                            <a:lnTo>
                              <a:pt x="1947" y="1734"/>
                            </a:lnTo>
                            <a:lnTo>
                              <a:pt x="1976" y="1709"/>
                            </a:lnTo>
                            <a:lnTo>
                              <a:pt x="2007" y="1682"/>
                            </a:lnTo>
                            <a:lnTo>
                              <a:pt x="2041" y="1654"/>
                            </a:lnTo>
                            <a:lnTo>
                              <a:pt x="2077" y="1625"/>
                            </a:lnTo>
                            <a:lnTo>
                              <a:pt x="2113" y="1597"/>
                            </a:lnTo>
                            <a:lnTo>
                              <a:pt x="2149" y="1571"/>
                            </a:lnTo>
                            <a:lnTo>
                              <a:pt x="2184" y="1546"/>
                            </a:lnTo>
                            <a:lnTo>
                              <a:pt x="2216" y="1523"/>
                            </a:lnTo>
                            <a:lnTo>
                              <a:pt x="2246" y="1503"/>
                            </a:lnTo>
                            <a:lnTo>
                              <a:pt x="2273" y="1486"/>
                            </a:lnTo>
                            <a:lnTo>
                              <a:pt x="2294" y="1474"/>
                            </a:lnTo>
                            <a:lnTo>
                              <a:pt x="2311" y="1466"/>
                            </a:lnTo>
                            <a:lnTo>
                              <a:pt x="2326" y="1459"/>
                            </a:lnTo>
                            <a:lnTo>
                              <a:pt x="2342" y="1453"/>
                            </a:lnTo>
                            <a:lnTo>
                              <a:pt x="2356" y="1445"/>
                            </a:lnTo>
                            <a:lnTo>
                              <a:pt x="2372" y="1437"/>
                            </a:lnTo>
                            <a:lnTo>
                              <a:pt x="2401" y="1419"/>
                            </a:lnTo>
                            <a:lnTo>
                              <a:pt x="2431" y="1399"/>
                            </a:lnTo>
                            <a:lnTo>
                              <a:pt x="2426" y="1377"/>
                            </a:lnTo>
                            <a:lnTo>
                              <a:pt x="2421" y="1351"/>
                            </a:lnTo>
                            <a:lnTo>
                              <a:pt x="2414" y="1325"/>
                            </a:lnTo>
                            <a:lnTo>
                              <a:pt x="2408" y="1297"/>
                            </a:lnTo>
                            <a:lnTo>
                              <a:pt x="2402" y="1269"/>
                            </a:lnTo>
                            <a:lnTo>
                              <a:pt x="2399" y="1241"/>
                            </a:lnTo>
                            <a:lnTo>
                              <a:pt x="2399" y="1229"/>
                            </a:lnTo>
                            <a:lnTo>
                              <a:pt x="2399" y="1216"/>
                            </a:lnTo>
                            <a:lnTo>
                              <a:pt x="2401" y="1205"/>
                            </a:lnTo>
                            <a:lnTo>
                              <a:pt x="2403" y="1193"/>
                            </a:lnTo>
                            <a:lnTo>
                              <a:pt x="2411" y="1173"/>
                            </a:lnTo>
                            <a:lnTo>
                              <a:pt x="2420" y="1157"/>
                            </a:lnTo>
                            <a:lnTo>
                              <a:pt x="2429" y="1141"/>
                            </a:lnTo>
                            <a:lnTo>
                              <a:pt x="2438" y="1126"/>
                            </a:lnTo>
                            <a:lnTo>
                              <a:pt x="2445" y="1110"/>
                            </a:lnTo>
                            <a:lnTo>
                              <a:pt x="2452" y="1093"/>
                            </a:lnTo>
                            <a:lnTo>
                              <a:pt x="2454" y="1086"/>
                            </a:lnTo>
                            <a:lnTo>
                              <a:pt x="2457" y="1076"/>
                            </a:lnTo>
                            <a:lnTo>
                              <a:pt x="2458" y="1066"/>
                            </a:lnTo>
                            <a:lnTo>
                              <a:pt x="2458" y="1054"/>
                            </a:lnTo>
                            <a:lnTo>
                              <a:pt x="2453" y="1053"/>
                            </a:lnTo>
                            <a:lnTo>
                              <a:pt x="2448" y="1050"/>
                            </a:lnTo>
                            <a:lnTo>
                              <a:pt x="2442" y="1047"/>
                            </a:lnTo>
                            <a:lnTo>
                              <a:pt x="2435" y="1042"/>
                            </a:lnTo>
                            <a:lnTo>
                              <a:pt x="2423" y="1031"/>
                            </a:lnTo>
                            <a:lnTo>
                              <a:pt x="2411" y="1019"/>
                            </a:lnTo>
                            <a:lnTo>
                              <a:pt x="2400" y="1008"/>
                            </a:lnTo>
                            <a:lnTo>
                              <a:pt x="2389" y="998"/>
                            </a:lnTo>
                            <a:lnTo>
                              <a:pt x="2380" y="990"/>
                            </a:lnTo>
                            <a:lnTo>
                              <a:pt x="2372" y="987"/>
                            </a:lnTo>
                            <a:lnTo>
                              <a:pt x="2369" y="974"/>
                            </a:lnTo>
                            <a:lnTo>
                              <a:pt x="2366" y="960"/>
                            </a:lnTo>
                            <a:lnTo>
                              <a:pt x="2363" y="959"/>
                            </a:lnTo>
                            <a:lnTo>
                              <a:pt x="2359" y="960"/>
                            </a:lnTo>
                            <a:lnTo>
                              <a:pt x="2355" y="961"/>
                            </a:lnTo>
                            <a:lnTo>
                              <a:pt x="2351" y="963"/>
                            </a:lnTo>
                            <a:lnTo>
                              <a:pt x="2342" y="970"/>
                            </a:lnTo>
                            <a:lnTo>
                              <a:pt x="2333" y="979"/>
                            </a:lnTo>
                            <a:lnTo>
                              <a:pt x="2316" y="997"/>
                            </a:lnTo>
                            <a:lnTo>
                              <a:pt x="2303" y="1011"/>
                            </a:lnTo>
                            <a:lnTo>
                              <a:pt x="2299" y="1014"/>
                            </a:lnTo>
                            <a:lnTo>
                              <a:pt x="2295" y="1016"/>
                            </a:lnTo>
                            <a:lnTo>
                              <a:pt x="2291" y="1016"/>
                            </a:lnTo>
                            <a:lnTo>
                              <a:pt x="2287" y="1014"/>
                            </a:lnTo>
                            <a:lnTo>
                              <a:pt x="2281" y="1010"/>
                            </a:lnTo>
                            <a:lnTo>
                              <a:pt x="2274" y="1003"/>
                            </a:lnTo>
                            <a:lnTo>
                              <a:pt x="2268" y="997"/>
                            </a:lnTo>
                            <a:lnTo>
                              <a:pt x="2263" y="989"/>
                            </a:lnTo>
                            <a:lnTo>
                              <a:pt x="2261" y="987"/>
                            </a:lnTo>
                            <a:lnTo>
                              <a:pt x="2257" y="984"/>
                            </a:lnTo>
                            <a:lnTo>
                              <a:pt x="2255" y="983"/>
                            </a:lnTo>
                            <a:lnTo>
                              <a:pt x="2253" y="982"/>
                            </a:lnTo>
                            <a:lnTo>
                              <a:pt x="2248" y="989"/>
                            </a:lnTo>
                            <a:lnTo>
                              <a:pt x="2240" y="999"/>
                            </a:lnTo>
                            <a:lnTo>
                              <a:pt x="2235" y="1004"/>
                            </a:lnTo>
                            <a:lnTo>
                              <a:pt x="2231" y="1008"/>
                            </a:lnTo>
                            <a:lnTo>
                              <a:pt x="2227" y="1010"/>
                            </a:lnTo>
                            <a:lnTo>
                              <a:pt x="2226" y="1009"/>
                            </a:lnTo>
                            <a:lnTo>
                              <a:pt x="2223" y="1009"/>
                            </a:lnTo>
                            <a:lnTo>
                              <a:pt x="2221" y="1008"/>
                            </a:lnTo>
                            <a:lnTo>
                              <a:pt x="2217" y="1005"/>
                            </a:lnTo>
                            <a:lnTo>
                              <a:pt x="2214" y="1003"/>
                            </a:lnTo>
                            <a:lnTo>
                              <a:pt x="2208" y="997"/>
                            </a:lnTo>
                            <a:lnTo>
                              <a:pt x="2203" y="989"/>
                            </a:lnTo>
                            <a:lnTo>
                              <a:pt x="2197" y="981"/>
                            </a:lnTo>
                            <a:lnTo>
                              <a:pt x="2193" y="973"/>
                            </a:lnTo>
                            <a:lnTo>
                              <a:pt x="2191" y="965"/>
                            </a:lnTo>
                            <a:lnTo>
                              <a:pt x="2188" y="960"/>
                            </a:lnTo>
                            <a:lnTo>
                              <a:pt x="2185" y="961"/>
                            </a:lnTo>
                            <a:lnTo>
                              <a:pt x="2182" y="964"/>
                            </a:lnTo>
                            <a:lnTo>
                              <a:pt x="2179" y="969"/>
                            </a:lnTo>
                            <a:lnTo>
                              <a:pt x="2178" y="974"/>
                            </a:lnTo>
                            <a:lnTo>
                              <a:pt x="2176" y="990"/>
                            </a:lnTo>
                            <a:lnTo>
                              <a:pt x="2172" y="1008"/>
                            </a:lnTo>
                            <a:lnTo>
                              <a:pt x="2169" y="1017"/>
                            </a:lnTo>
                            <a:lnTo>
                              <a:pt x="2165" y="1026"/>
                            </a:lnTo>
                            <a:lnTo>
                              <a:pt x="2159" y="1033"/>
                            </a:lnTo>
                            <a:lnTo>
                              <a:pt x="2153" y="1041"/>
                            </a:lnTo>
                            <a:lnTo>
                              <a:pt x="2148" y="1044"/>
                            </a:lnTo>
                            <a:lnTo>
                              <a:pt x="2144" y="1047"/>
                            </a:lnTo>
                            <a:lnTo>
                              <a:pt x="2138" y="1050"/>
                            </a:lnTo>
                            <a:lnTo>
                              <a:pt x="2133" y="1052"/>
                            </a:lnTo>
                            <a:lnTo>
                              <a:pt x="2127" y="1053"/>
                            </a:lnTo>
                            <a:lnTo>
                              <a:pt x="2119" y="1054"/>
                            </a:lnTo>
                            <a:lnTo>
                              <a:pt x="2112" y="1056"/>
                            </a:lnTo>
                            <a:lnTo>
                              <a:pt x="2104" y="1056"/>
                            </a:lnTo>
                            <a:lnTo>
                              <a:pt x="2095" y="1056"/>
                            </a:lnTo>
                            <a:lnTo>
                              <a:pt x="2085" y="1054"/>
                            </a:lnTo>
                            <a:lnTo>
                              <a:pt x="2076" y="1053"/>
                            </a:lnTo>
                            <a:lnTo>
                              <a:pt x="2068" y="1051"/>
                            </a:lnTo>
                            <a:lnTo>
                              <a:pt x="2059" y="1049"/>
                            </a:lnTo>
                            <a:lnTo>
                              <a:pt x="2051" y="1046"/>
                            </a:lnTo>
                            <a:lnTo>
                              <a:pt x="2044" y="1042"/>
                            </a:lnTo>
                            <a:lnTo>
                              <a:pt x="2036" y="1038"/>
                            </a:lnTo>
                            <a:lnTo>
                              <a:pt x="2029" y="1033"/>
                            </a:lnTo>
                            <a:lnTo>
                              <a:pt x="2023" y="1028"/>
                            </a:lnTo>
                            <a:lnTo>
                              <a:pt x="2017" y="1021"/>
                            </a:lnTo>
                            <a:lnTo>
                              <a:pt x="2011" y="1014"/>
                            </a:lnTo>
                            <a:lnTo>
                              <a:pt x="2007" y="1008"/>
                            </a:lnTo>
                            <a:lnTo>
                              <a:pt x="2003" y="1000"/>
                            </a:lnTo>
                            <a:lnTo>
                              <a:pt x="1999" y="992"/>
                            </a:lnTo>
                            <a:lnTo>
                              <a:pt x="1997" y="983"/>
                            </a:lnTo>
                            <a:lnTo>
                              <a:pt x="1969" y="989"/>
                            </a:lnTo>
                            <a:lnTo>
                              <a:pt x="1942" y="997"/>
                            </a:lnTo>
                            <a:lnTo>
                              <a:pt x="1936" y="997"/>
                            </a:lnTo>
                            <a:lnTo>
                              <a:pt x="1931" y="995"/>
                            </a:lnTo>
                            <a:lnTo>
                              <a:pt x="1927" y="993"/>
                            </a:lnTo>
                            <a:lnTo>
                              <a:pt x="1922" y="990"/>
                            </a:lnTo>
                            <a:lnTo>
                              <a:pt x="1920" y="984"/>
                            </a:lnTo>
                            <a:lnTo>
                              <a:pt x="1918" y="977"/>
                            </a:lnTo>
                            <a:lnTo>
                              <a:pt x="1918" y="965"/>
                            </a:lnTo>
                            <a:lnTo>
                              <a:pt x="1919" y="953"/>
                            </a:lnTo>
                            <a:lnTo>
                              <a:pt x="1931" y="834"/>
                            </a:lnTo>
                            <a:lnTo>
                              <a:pt x="1700" y="735"/>
                            </a:lnTo>
                            <a:lnTo>
                              <a:pt x="1687" y="730"/>
                            </a:lnTo>
                            <a:lnTo>
                              <a:pt x="1675" y="727"/>
                            </a:lnTo>
                            <a:lnTo>
                              <a:pt x="1666" y="727"/>
                            </a:lnTo>
                            <a:lnTo>
                              <a:pt x="1658" y="730"/>
                            </a:lnTo>
                            <a:lnTo>
                              <a:pt x="1651" y="732"/>
                            </a:lnTo>
                            <a:lnTo>
                              <a:pt x="1645" y="736"/>
                            </a:lnTo>
                            <a:lnTo>
                              <a:pt x="1640" y="741"/>
                            </a:lnTo>
                            <a:lnTo>
                              <a:pt x="1634" y="746"/>
                            </a:lnTo>
                            <a:lnTo>
                              <a:pt x="1629" y="751"/>
                            </a:lnTo>
                            <a:lnTo>
                              <a:pt x="1623" y="756"/>
                            </a:lnTo>
                            <a:lnTo>
                              <a:pt x="1616" y="761"/>
                            </a:lnTo>
                            <a:lnTo>
                              <a:pt x="1610" y="763"/>
                            </a:lnTo>
                            <a:lnTo>
                              <a:pt x="1601" y="765"/>
                            </a:lnTo>
                            <a:lnTo>
                              <a:pt x="1591" y="765"/>
                            </a:lnTo>
                            <a:lnTo>
                              <a:pt x="1580" y="763"/>
                            </a:lnTo>
                            <a:lnTo>
                              <a:pt x="1565" y="760"/>
                            </a:lnTo>
                            <a:lnTo>
                              <a:pt x="1542" y="750"/>
                            </a:lnTo>
                            <a:lnTo>
                              <a:pt x="1515" y="738"/>
                            </a:lnTo>
                            <a:lnTo>
                              <a:pt x="1501" y="733"/>
                            </a:lnTo>
                            <a:lnTo>
                              <a:pt x="1486" y="728"/>
                            </a:lnTo>
                            <a:lnTo>
                              <a:pt x="1471" y="724"/>
                            </a:lnTo>
                            <a:lnTo>
                              <a:pt x="1456" y="721"/>
                            </a:lnTo>
                            <a:lnTo>
                              <a:pt x="1441" y="718"/>
                            </a:lnTo>
                            <a:lnTo>
                              <a:pt x="1426" y="718"/>
                            </a:lnTo>
                            <a:lnTo>
                              <a:pt x="1412" y="720"/>
                            </a:lnTo>
                            <a:lnTo>
                              <a:pt x="1397" y="723"/>
                            </a:lnTo>
                            <a:lnTo>
                              <a:pt x="1391" y="725"/>
                            </a:lnTo>
                            <a:lnTo>
                              <a:pt x="1384" y="728"/>
                            </a:lnTo>
                            <a:lnTo>
                              <a:pt x="1377" y="732"/>
                            </a:lnTo>
                            <a:lnTo>
                              <a:pt x="1372" y="736"/>
                            </a:lnTo>
                            <a:lnTo>
                              <a:pt x="1365" y="742"/>
                            </a:lnTo>
                            <a:lnTo>
                              <a:pt x="1359" y="747"/>
                            </a:lnTo>
                            <a:lnTo>
                              <a:pt x="1354" y="754"/>
                            </a:lnTo>
                            <a:lnTo>
                              <a:pt x="1348" y="762"/>
                            </a:lnTo>
                            <a:lnTo>
                              <a:pt x="1342" y="771"/>
                            </a:lnTo>
                            <a:lnTo>
                              <a:pt x="1335" y="779"/>
                            </a:lnTo>
                            <a:lnTo>
                              <a:pt x="1328" y="784"/>
                            </a:lnTo>
                            <a:lnTo>
                              <a:pt x="1320" y="789"/>
                            </a:lnTo>
                            <a:lnTo>
                              <a:pt x="1313" y="792"/>
                            </a:lnTo>
                            <a:lnTo>
                              <a:pt x="1305" y="795"/>
                            </a:lnTo>
                            <a:lnTo>
                              <a:pt x="1296" y="796"/>
                            </a:lnTo>
                            <a:lnTo>
                              <a:pt x="1288" y="796"/>
                            </a:lnTo>
                            <a:lnTo>
                              <a:pt x="1270" y="795"/>
                            </a:lnTo>
                            <a:lnTo>
                              <a:pt x="1253" y="792"/>
                            </a:lnTo>
                            <a:lnTo>
                              <a:pt x="1234" y="786"/>
                            </a:lnTo>
                            <a:lnTo>
                              <a:pt x="1214" y="782"/>
                            </a:lnTo>
                            <a:lnTo>
                              <a:pt x="1215" y="767"/>
                            </a:lnTo>
                            <a:lnTo>
                              <a:pt x="1216" y="753"/>
                            </a:lnTo>
                            <a:lnTo>
                              <a:pt x="1219" y="738"/>
                            </a:lnTo>
                            <a:lnTo>
                              <a:pt x="1222" y="725"/>
                            </a:lnTo>
                            <a:lnTo>
                              <a:pt x="1230" y="697"/>
                            </a:lnTo>
                            <a:lnTo>
                              <a:pt x="1239" y="668"/>
                            </a:lnTo>
                            <a:lnTo>
                              <a:pt x="1244" y="655"/>
                            </a:lnTo>
                            <a:lnTo>
                              <a:pt x="1248" y="641"/>
                            </a:lnTo>
                            <a:lnTo>
                              <a:pt x="1250" y="626"/>
                            </a:lnTo>
                            <a:lnTo>
                              <a:pt x="1254" y="613"/>
                            </a:lnTo>
                            <a:lnTo>
                              <a:pt x="1255" y="598"/>
                            </a:lnTo>
                            <a:lnTo>
                              <a:pt x="1255" y="584"/>
                            </a:lnTo>
                            <a:lnTo>
                              <a:pt x="1254" y="569"/>
                            </a:lnTo>
                            <a:lnTo>
                              <a:pt x="1250" y="555"/>
                            </a:lnTo>
                            <a:lnTo>
                              <a:pt x="1249" y="544"/>
                            </a:lnTo>
                            <a:lnTo>
                              <a:pt x="1246" y="532"/>
                            </a:lnTo>
                            <a:lnTo>
                              <a:pt x="1241" y="519"/>
                            </a:lnTo>
                            <a:lnTo>
                              <a:pt x="1237" y="508"/>
                            </a:lnTo>
                            <a:lnTo>
                              <a:pt x="1230" y="497"/>
                            </a:lnTo>
                            <a:lnTo>
                              <a:pt x="1222" y="488"/>
                            </a:lnTo>
                            <a:lnTo>
                              <a:pt x="1218" y="484"/>
                            </a:lnTo>
                            <a:lnTo>
                              <a:pt x="1214" y="480"/>
                            </a:lnTo>
                            <a:lnTo>
                              <a:pt x="1208" y="478"/>
                            </a:lnTo>
                            <a:lnTo>
                              <a:pt x="1202" y="476"/>
                            </a:lnTo>
                            <a:lnTo>
                              <a:pt x="1195" y="474"/>
                            </a:lnTo>
                            <a:lnTo>
                              <a:pt x="1185" y="472"/>
                            </a:lnTo>
                            <a:lnTo>
                              <a:pt x="1172" y="469"/>
                            </a:lnTo>
                            <a:lnTo>
                              <a:pt x="1161" y="468"/>
                            </a:lnTo>
                            <a:lnTo>
                              <a:pt x="1150" y="468"/>
                            </a:lnTo>
                            <a:lnTo>
                              <a:pt x="1139" y="469"/>
                            </a:lnTo>
                            <a:lnTo>
                              <a:pt x="1135" y="470"/>
                            </a:lnTo>
                            <a:lnTo>
                              <a:pt x="1131" y="473"/>
                            </a:lnTo>
                            <a:lnTo>
                              <a:pt x="1128" y="475"/>
                            </a:lnTo>
                            <a:lnTo>
                              <a:pt x="1125" y="478"/>
                            </a:lnTo>
                            <a:lnTo>
                              <a:pt x="1122" y="484"/>
                            </a:lnTo>
                            <a:lnTo>
                              <a:pt x="1119" y="492"/>
                            </a:lnTo>
                            <a:lnTo>
                              <a:pt x="1117" y="500"/>
                            </a:lnTo>
                            <a:lnTo>
                              <a:pt x="1116" y="509"/>
                            </a:lnTo>
                            <a:lnTo>
                              <a:pt x="1112" y="526"/>
                            </a:lnTo>
                            <a:lnTo>
                              <a:pt x="1111" y="533"/>
                            </a:lnTo>
                            <a:lnTo>
                              <a:pt x="1110" y="534"/>
                            </a:lnTo>
                            <a:lnTo>
                              <a:pt x="1109" y="535"/>
                            </a:lnTo>
                            <a:lnTo>
                              <a:pt x="1108" y="536"/>
                            </a:lnTo>
                            <a:lnTo>
                              <a:pt x="1106" y="536"/>
                            </a:lnTo>
                            <a:lnTo>
                              <a:pt x="1100" y="536"/>
                            </a:lnTo>
                            <a:lnTo>
                              <a:pt x="1093" y="535"/>
                            </a:lnTo>
                            <a:lnTo>
                              <a:pt x="1080" y="532"/>
                            </a:lnTo>
                            <a:lnTo>
                              <a:pt x="1072" y="529"/>
                            </a:lnTo>
                            <a:lnTo>
                              <a:pt x="1057" y="528"/>
                            </a:lnTo>
                            <a:lnTo>
                              <a:pt x="1039" y="528"/>
                            </a:lnTo>
                            <a:lnTo>
                              <a:pt x="1022" y="529"/>
                            </a:lnTo>
                            <a:lnTo>
                              <a:pt x="1006" y="529"/>
                            </a:lnTo>
                            <a:lnTo>
                              <a:pt x="994" y="529"/>
                            </a:lnTo>
                            <a:lnTo>
                              <a:pt x="981" y="528"/>
                            </a:lnTo>
                            <a:lnTo>
                              <a:pt x="968" y="527"/>
                            </a:lnTo>
                            <a:lnTo>
                              <a:pt x="955" y="524"/>
                            </a:lnTo>
                            <a:lnTo>
                              <a:pt x="949" y="522"/>
                            </a:lnTo>
                            <a:lnTo>
                              <a:pt x="943" y="519"/>
                            </a:lnTo>
                            <a:lnTo>
                              <a:pt x="939" y="516"/>
                            </a:lnTo>
                            <a:lnTo>
                              <a:pt x="934" y="512"/>
                            </a:lnTo>
                            <a:lnTo>
                              <a:pt x="930" y="507"/>
                            </a:lnTo>
                            <a:lnTo>
                              <a:pt x="928" y="503"/>
                            </a:lnTo>
                            <a:lnTo>
                              <a:pt x="925" y="497"/>
                            </a:lnTo>
                            <a:lnTo>
                              <a:pt x="925" y="490"/>
                            </a:lnTo>
                            <a:lnTo>
                              <a:pt x="925" y="486"/>
                            </a:lnTo>
                            <a:lnTo>
                              <a:pt x="927" y="482"/>
                            </a:lnTo>
                            <a:lnTo>
                              <a:pt x="929" y="477"/>
                            </a:lnTo>
                            <a:lnTo>
                              <a:pt x="931" y="473"/>
                            </a:lnTo>
                            <a:lnTo>
                              <a:pt x="938" y="464"/>
                            </a:lnTo>
                            <a:lnTo>
                              <a:pt x="947" y="455"/>
                            </a:lnTo>
                            <a:lnTo>
                              <a:pt x="957" y="445"/>
                            </a:lnTo>
                            <a:lnTo>
                              <a:pt x="969" y="436"/>
                            </a:lnTo>
                            <a:lnTo>
                              <a:pt x="982" y="427"/>
                            </a:lnTo>
                            <a:lnTo>
                              <a:pt x="995" y="418"/>
                            </a:lnTo>
                            <a:lnTo>
                              <a:pt x="1024" y="400"/>
                            </a:lnTo>
                            <a:lnTo>
                              <a:pt x="1051" y="386"/>
                            </a:lnTo>
                            <a:lnTo>
                              <a:pt x="1076" y="372"/>
                            </a:lnTo>
                            <a:lnTo>
                              <a:pt x="1092" y="365"/>
                            </a:lnTo>
                            <a:lnTo>
                              <a:pt x="1098" y="361"/>
                            </a:lnTo>
                            <a:lnTo>
                              <a:pt x="1103" y="357"/>
                            </a:lnTo>
                            <a:lnTo>
                              <a:pt x="1109" y="351"/>
                            </a:lnTo>
                            <a:lnTo>
                              <a:pt x="1113" y="347"/>
                            </a:lnTo>
                            <a:lnTo>
                              <a:pt x="1122" y="336"/>
                            </a:lnTo>
                            <a:lnTo>
                              <a:pt x="1131" y="325"/>
                            </a:lnTo>
                            <a:lnTo>
                              <a:pt x="1140" y="315"/>
                            </a:lnTo>
                            <a:lnTo>
                              <a:pt x="1149" y="307"/>
                            </a:lnTo>
                            <a:lnTo>
                              <a:pt x="1154" y="304"/>
                            </a:lnTo>
                            <a:lnTo>
                              <a:pt x="1159" y="302"/>
                            </a:lnTo>
                            <a:lnTo>
                              <a:pt x="1165" y="301"/>
                            </a:lnTo>
                            <a:lnTo>
                              <a:pt x="1170" y="302"/>
                            </a:lnTo>
                            <a:lnTo>
                              <a:pt x="1179" y="305"/>
                            </a:lnTo>
                            <a:lnTo>
                              <a:pt x="1187" y="310"/>
                            </a:lnTo>
                            <a:lnTo>
                              <a:pt x="1194" y="317"/>
                            </a:lnTo>
                            <a:lnTo>
                              <a:pt x="1200" y="324"/>
                            </a:lnTo>
                            <a:lnTo>
                              <a:pt x="1207" y="330"/>
                            </a:lnTo>
                            <a:lnTo>
                              <a:pt x="1214" y="336"/>
                            </a:lnTo>
                            <a:lnTo>
                              <a:pt x="1218" y="338"/>
                            </a:lnTo>
                            <a:lnTo>
                              <a:pt x="1221" y="339"/>
                            </a:lnTo>
                            <a:lnTo>
                              <a:pt x="1226" y="340"/>
                            </a:lnTo>
                            <a:lnTo>
                              <a:pt x="1229" y="341"/>
                            </a:lnTo>
                            <a:lnTo>
                              <a:pt x="1230" y="334"/>
                            </a:lnTo>
                            <a:lnTo>
                              <a:pt x="1231" y="324"/>
                            </a:lnTo>
                            <a:lnTo>
                              <a:pt x="1231" y="314"/>
                            </a:lnTo>
                            <a:lnTo>
                              <a:pt x="1231" y="304"/>
                            </a:lnTo>
                            <a:lnTo>
                              <a:pt x="1229" y="282"/>
                            </a:lnTo>
                            <a:lnTo>
                              <a:pt x="1225" y="265"/>
                            </a:lnTo>
                            <a:lnTo>
                              <a:pt x="1221" y="256"/>
                            </a:lnTo>
                            <a:lnTo>
                              <a:pt x="1216" y="247"/>
                            </a:lnTo>
                            <a:lnTo>
                              <a:pt x="1211" y="239"/>
                            </a:lnTo>
                            <a:lnTo>
                              <a:pt x="1206" y="231"/>
                            </a:lnTo>
                            <a:lnTo>
                              <a:pt x="1200" y="223"/>
                            </a:lnTo>
                            <a:lnTo>
                              <a:pt x="1196" y="216"/>
                            </a:lnTo>
                            <a:lnTo>
                              <a:pt x="1191" y="207"/>
                            </a:lnTo>
                            <a:lnTo>
                              <a:pt x="1189" y="197"/>
                            </a:lnTo>
                            <a:lnTo>
                              <a:pt x="1188" y="187"/>
                            </a:lnTo>
                            <a:lnTo>
                              <a:pt x="1189" y="177"/>
                            </a:lnTo>
                            <a:lnTo>
                              <a:pt x="1190" y="167"/>
                            </a:lnTo>
                            <a:lnTo>
                              <a:pt x="1192" y="158"/>
                            </a:lnTo>
                            <a:lnTo>
                              <a:pt x="1199" y="139"/>
                            </a:lnTo>
                            <a:lnTo>
                              <a:pt x="1206" y="121"/>
                            </a:lnTo>
                            <a:lnTo>
                              <a:pt x="1210" y="112"/>
                            </a:lnTo>
                            <a:lnTo>
                              <a:pt x="1212" y="103"/>
                            </a:lnTo>
                            <a:lnTo>
                              <a:pt x="1215" y="93"/>
                            </a:lnTo>
                            <a:lnTo>
                              <a:pt x="1217" y="84"/>
                            </a:lnTo>
                            <a:lnTo>
                              <a:pt x="1217" y="74"/>
                            </a:lnTo>
                            <a:lnTo>
                              <a:pt x="1216" y="64"/>
                            </a:lnTo>
                            <a:lnTo>
                              <a:pt x="1214" y="54"/>
                            </a:lnTo>
                            <a:lnTo>
                              <a:pt x="1209" y="43"/>
                            </a:lnTo>
                            <a:lnTo>
                              <a:pt x="1162" y="3"/>
                            </a:lnTo>
                            <a:lnTo>
                              <a:pt x="1159" y="1"/>
                            </a:lnTo>
                            <a:lnTo>
                              <a:pt x="1157" y="0"/>
                            </a:lnTo>
                            <a:lnTo>
                              <a:pt x="1152" y="0"/>
                            </a:lnTo>
                            <a:lnTo>
                              <a:pt x="1148" y="1"/>
                            </a:lnTo>
                            <a:lnTo>
                              <a:pt x="1137" y="8"/>
                            </a:lnTo>
                            <a:lnTo>
                              <a:pt x="1125" y="18"/>
                            </a:lnTo>
                            <a:lnTo>
                              <a:pt x="1110" y="29"/>
                            </a:lnTo>
                            <a:lnTo>
                              <a:pt x="1096" y="41"/>
                            </a:lnTo>
                            <a:lnTo>
                              <a:pt x="1081" y="51"/>
                            </a:lnTo>
                            <a:lnTo>
                              <a:pt x="1067" y="60"/>
                            </a:lnTo>
                            <a:lnTo>
                              <a:pt x="1058" y="62"/>
                            </a:lnTo>
                            <a:lnTo>
                              <a:pt x="1048" y="64"/>
                            </a:lnTo>
                            <a:lnTo>
                              <a:pt x="1039" y="67"/>
                            </a:lnTo>
                            <a:lnTo>
                              <a:pt x="1029" y="68"/>
                            </a:lnTo>
                            <a:lnTo>
                              <a:pt x="1019" y="69"/>
                            </a:lnTo>
                            <a:lnTo>
                              <a:pt x="1009" y="71"/>
                            </a:lnTo>
                            <a:lnTo>
                              <a:pt x="999" y="73"/>
                            </a:lnTo>
                            <a:lnTo>
                              <a:pt x="989" y="78"/>
                            </a:lnTo>
                            <a:lnTo>
                              <a:pt x="971" y="87"/>
                            </a:lnTo>
                            <a:lnTo>
                              <a:pt x="953" y="99"/>
                            </a:lnTo>
                            <a:lnTo>
                              <a:pt x="944" y="103"/>
                            </a:lnTo>
                            <a:lnTo>
                              <a:pt x="934" y="109"/>
                            </a:lnTo>
                            <a:lnTo>
                              <a:pt x="925" y="113"/>
                            </a:lnTo>
                            <a:lnTo>
                              <a:pt x="915" y="116"/>
                            </a:lnTo>
                            <a:lnTo>
                              <a:pt x="889" y="120"/>
                            </a:lnTo>
                            <a:lnTo>
                              <a:pt x="858" y="126"/>
                            </a:lnTo>
                            <a:lnTo>
                              <a:pt x="843" y="130"/>
                            </a:lnTo>
                            <a:lnTo>
                              <a:pt x="829" y="134"/>
                            </a:lnTo>
                            <a:lnTo>
                              <a:pt x="822" y="138"/>
                            </a:lnTo>
                            <a:lnTo>
                              <a:pt x="816" y="141"/>
                            </a:lnTo>
                            <a:lnTo>
                              <a:pt x="811" y="146"/>
                            </a:lnTo>
                            <a:lnTo>
                              <a:pt x="806" y="150"/>
                            </a:lnTo>
                            <a:lnTo>
                              <a:pt x="735" y="233"/>
                            </a:lnTo>
                            <a:close/>
                          </a:path>
                        </a:pathLst>
                      </a:custGeom>
                      <a:noFill/>
                      <a:ln w="3175">
                        <a:solidFill>
                          <a:schemeClr val="accent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 sz="700">
                          <a:solidFill>
                            <a:srgbClr val="000000"/>
                          </a:solidFill>
                          <a:latin typeface="Arial"/>
                        </a:endParaRPr>
                      </a:p>
                    </p:txBody>
                  </p:sp>
                </p:grpSp>
                <p:sp>
                  <p:nvSpPr>
                    <p:cNvPr id="91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3998023" y="6416199"/>
                      <a:ext cx="899392" cy="539803"/>
                    </a:xfrm>
                    <a:custGeom>
                      <a:avLst/>
                      <a:gdLst/>
                      <a:ahLst/>
                      <a:cxnLst>
                        <a:cxn ang="0">
                          <a:pos x="2603" y="1203"/>
                        </a:cxn>
                        <a:cxn ang="0">
                          <a:pos x="2576" y="1327"/>
                        </a:cxn>
                        <a:cxn ang="0">
                          <a:pos x="2586" y="1468"/>
                        </a:cxn>
                        <a:cxn ang="0">
                          <a:pos x="2427" y="1489"/>
                        </a:cxn>
                        <a:cxn ang="0">
                          <a:pos x="2218" y="1531"/>
                        </a:cxn>
                        <a:cxn ang="0">
                          <a:pos x="1935" y="1504"/>
                        </a:cxn>
                        <a:cxn ang="0">
                          <a:pos x="1838" y="1501"/>
                        </a:cxn>
                        <a:cxn ang="0">
                          <a:pos x="1719" y="1538"/>
                        </a:cxn>
                        <a:cxn ang="0">
                          <a:pos x="1825" y="1616"/>
                        </a:cxn>
                        <a:cxn ang="0">
                          <a:pos x="1695" y="1646"/>
                        </a:cxn>
                        <a:cxn ang="0">
                          <a:pos x="1694" y="1731"/>
                        </a:cxn>
                        <a:cxn ang="0">
                          <a:pos x="1522" y="1724"/>
                        </a:cxn>
                        <a:cxn ang="0">
                          <a:pos x="1398" y="1529"/>
                        </a:cxn>
                        <a:cxn ang="0">
                          <a:pos x="1181" y="1456"/>
                        </a:cxn>
                        <a:cxn ang="0">
                          <a:pos x="1242" y="1159"/>
                        </a:cxn>
                        <a:cxn ang="0">
                          <a:pos x="1111" y="1099"/>
                        </a:cxn>
                        <a:cxn ang="0">
                          <a:pos x="1038" y="1034"/>
                        </a:cxn>
                        <a:cxn ang="0">
                          <a:pos x="949" y="1155"/>
                        </a:cxn>
                        <a:cxn ang="0">
                          <a:pos x="809" y="1235"/>
                        </a:cxn>
                        <a:cxn ang="0">
                          <a:pos x="740" y="1213"/>
                        </a:cxn>
                        <a:cxn ang="0">
                          <a:pos x="584" y="1192"/>
                        </a:cxn>
                        <a:cxn ang="0">
                          <a:pos x="392" y="1190"/>
                        </a:cxn>
                        <a:cxn ang="0">
                          <a:pos x="283" y="1276"/>
                        </a:cxn>
                        <a:cxn ang="0">
                          <a:pos x="340" y="1364"/>
                        </a:cxn>
                        <a:cxn ang="0">
                          <a:pos x="116" y="1412"/>
                        </a:cxn>
                        <a:cxn ang="0">
                          <a:pos x="3" y="1347"/>
                        </a:cxn>
                        <a:cxn ang="0">
                          <a:pos x="197" y="1211"/>
                        </a:cxn>
                        <a:cxn ang="0">
                          <a:pos x="163" y="1100"/>
                        </a:cxn>
                        <a:cxn ang="0">
                          <a:pos x="424" y="1021"/>
                        </a:cxn>
                        <a:cxn ang="0">
                          <a:pos x="471" y="886"/>
                        </a:cxn>
                        <a:cxn ang="0">
                          <a:pos x="362" y="813"/>
                        </a:cxn>
                        <a:cxn ang="0">
                          <a:pos x="403" y="721"/>
                        </a:cxn>
                        <a:cxn ang="0">
                          <a:pos x="231" y="649"/>
                        </a:cxn>
                        <a:cxn ang="0">
                          <a:pos x="477" y="578"/>
                        </a:cxn>
                        <a:cxn ang="0">
                          <a:pos x="765" y="822"/>
                        </a:cxn>
                        <a:cxn ang="0">
                          <a:pos x="881" y="792"/>
                        </a:cxn>
                        <a:cxn ang="0">
                          <a:pos x="1011" y="721"/>
                        </a:cxn>
                        <a:cxn ang="0">
                          <a:pos x="1124" y="701"/>
                        </a:cxn>
                        <a:cxn ang="0">
                          <a:pos x="1139" y="813"/>
                        </a:cxn>
                        <a:cxn ang="0">
                          <a:pos x="1173" y="891"/>
                        </a:cxn>
                        <a:cxn ang="0">
                          <a:pos x="1189" y="973"/>
                        </a:cxn>
                        <a:cxn ang="0">
                          <a:pos x="1303" y="1003"/>
                        </a:cxn>
                        <a:cxn ang="0">
                          <a:pos x="1430" y="903"/>
                        </a:cxn>
                        <a:cxn ang="0">
                          <a:pos x="1302" y="730"/>
                        </a:cxn>
                        <a:cxn ang="0">
                          <a:pos x="1429" y="735"/>
                        </a:cxn>
                        <a:cxn ang="0">
                          <a:pos x="1695" y="618"/>
                        </a:cxn>
                        <a:cxn ang="0">
                          <a:pos x="1860" y="521"/>
                        </a:cxn>
                        <a:cxn ang="0">
                          <a:pos x="1858" y="422"/>
                        </a:cxn>
                        <a:cxn ang="0">
                          <a:pos x="1987" y="319"/>
                        </a:cxn>
                        <a:cxn ang="0">
                          <a:pos x="2047" y="183"/>
                        </a:cxn>
                        <a:cxn ang="0">
                          <a:pos x="2033" y="63"/>
                        </a:cxn>
                        <a:cxn ang="0">
                          <a:pos x="2095" y="0"/>
                        </a:cxn>
                        <a:cxn ang="0">
                          <a:pos x="2227" y="55"/>
                        </a:cxn>
                        <a:cxn ang="0">
                          <a:pos x="2284" y="221"/>
                        </a:cxn>
                        <a:cxn ang="0">
                          <a:pos x="2394" y="106"/>
                        </a:cxn>
                        <a:cxn ang="0">
                          <a:pos x="2582" y="135"/>
                        </a:cxn>
                        <a:cxn ang="0">
                          <a:pos x="2787" y="229"/>
                        </a:cxn>
                        <a:cxn ang="0">
                          <a:pos x="2904" y="280"/>
                        </a:cxn>
                        <a:cxn ang="0">
                          <a:pos x="2896" y="256"/>
                        </a:cxn>
                        <a:cxn ang="0">
                          <a:pos x="2887" y="149"/>
                        </a:cxn>
                        <a:cxn ang="0">
                          <a:pos x="2972" y="346"/>
                        </a:cxn>
                        <a:cxn ang="0">
                          <a:pos x="2977" y="878"/>
                        </a:cxn>
                      </a:cxnLst>
                      <a:rect l="0" t="0" r="r" b="b"/>
                      <a:pathLst>
                        <a:path w="3021" h="1788">
                          <a:moveTo>
                            <a:pt x="2872" y="1160"/>
                          </a:moveTo>
                          <a:lnTo>
                            <a:pt x="2818" y="1162"/>
                          </a:lnTo>
                          <a:lnTo>
                            <a:pt x="2812" y="1169"/>
                          </a:lnTo>
                          <a:lnTo>
                            <a:pt x="2807" y="1176"/>
                          </a:lnTo>
                          <a:lnTo>
                            <a:pt x="2802" y="1180"/>
                          </a:lnTo>
                          <a:lnTo>
                            <a:pt x="2796" y="1184"/>
                          </a:lnTo>
                          <a:lnTo>
                            <a:pt x="2789" y="1187"/>
                          </a:lnTo>
                          <a:lnTo>
                            <a:pt x="2782" y="1189"/>
                          </a:lnTo>
                          <a:lnTo>
                            <a:pt x="2775" y="1190"/>
                          </a:lnTo>
                          <a:lnTo>
                            <a:pt x="2767" y="1190"/>
                          </a:lnTo>
                          <a:lnTo>
                            <a:pt x="2735" y="1189"/>
                          </a:lnTo>
                          <a:lnTo>
                            <a:pt x="2701" y="1186"/>
                          </a:lnTo>
                          <a:lnTo>
                            <a:pt x="2688" y="1187"/>
                          </a:lnTo>
                          <a:lnTo>
                            <a:pt x="2670" y="1188"/>
                          </a:lnTo>
                          <a:lnTo>
                            <a:pt x="2650" y="1190"/>
                          </a:lnTo>
                          <a:lnTo>
                            <a:pt x="2630" y="1193"/>
                          </a:lnTo>
                          <a:lnTo>
                            <a:pt x="2620" y="1197"/>
                          </a:lnTo>
                          <a:lnTo>
                            <a:pt x="2611" y="1199"/>
                          </a:lnTo>
                          <a:lnTo>
                            <a:pt x="2603" y="1203"/>
                          </a:lnTo>
                          <a:lnTo>
                            <a:pt x="2594" y="1207"/>
                          </a:lnTo>
                          <a:lnTo>
                            <a:pt x="2588" y="1211"/>
                          </a:lnTo>
                          <a:lnTo>
                            <a:pt x="2583" y="1218"/>
                          </a:lnTo>
                          <a:lnTo>
                            <a:pt x="2578" y="1224"/>
                          </a:lnTo>
                          <a:lnTo>
                            <a:pt x="2576" y="1230"/>
                          </a:lnTo>
                          <a:lnTo>
                            <a:pt x="2573" y="1247"/>
                          </a:lnTo>
                          <a:lnTo>
                            <a:pt x="2571" y="1260"/>
                          </a:lnTo>
                          <a:lnTo>
                            <a:pt x="2570" y="1266"/>
                          </a:lnTo>
                          <a:lnTo>
                            <a:pt x="2568" y="1272"/>
                          </a:lnTo>
                          <a:lnTo>
                            <a:pt x="2565" y="1279"/>
                          </a:lnTo>
                          <a:lnTo>
                            <a:pt x="2562" y="1288"/>
                          </a:lnTo>
                          <a:lnTo>
                            <a:pt x="2560" y="1293"/>
                          </a:lnTo>
                          <a:lnTo>
                            <a:pt x="2558" y="1297"/>
                          </a:lnTo>
                          <a:lnTo>
                            <a:pt x="2557" y="1301"/>
                          </a:lnTo>
                          <a:lnTo>
                            <a:pt x="2558" y="1305"/>
                          </a:lnTo>
                          <a:lnTo>
                            <a:pt x="2561" y="1311"/>
                          </a:lnTo>
                          <a:lnTo>
                            <a:pt x="2566" y="1316"/>
                          </a:lnTo>
                          <a:lnTo>
                            <a:pt x="2571" y="1321"/>
                          </a:lnTo>
                          <a:lnTo>
                            <a:pt x="2576" y="1327"/>
                          </a:lnTo>
                          <a:lnTo>
                            <a:pt x="2582" y="1332"/>
                          </a:lnTo>
                          <a:lnTo>
                            <a:pt x="2584" y="1338"/>
                          </a:lnTo>
                          <a:lnTo>
                            <a:pt x="2586" y="1339"/>
                          </a:lnTo>
                          <a:lnTo>
                            <a:pt x="2589" y="1342"/>
                          </a:lnTo>
                          <a:lnTo>
                            <a:pt x="2591" y="1346"/>
                          </a:lnTo>
                          <a:lnTo>
                            <a:pt x="2593" y="1350"/>
                          </a:lnTo>
                          <a:lnTo>
                            <a:pt x="2597" y="1357"/>
                          </a:lnTo>
                          <a:lnTo>
                            <a:pt x="2598" y="1364"/>
                          </a:lnTo>
                          <a:lnTo>
                            <a:pt x="2600" y="1365"/>
                          </a:lnTo>
                          <a:lnTo>
                            <a:pt x="2603" y="1368"/>
                          </a:lnTo>
                          <a:lnTo>
                            <a:pt x="2603" y="1371"/>
                          </a:lnTo>
                          <a:lnTo>
                            <a:pt x="2604" y="1374"/>
                          </a:lnTo>
                          <a:lnTo>
                            <a:pt x="2603" y="1382"/>
                          </a:lnTo>
                          <a:lnTo>
                            <a:pt x="2601" y="1392"/>
                          </a:lnTo>
                          <a:lnTo>
                            <a:pt x="2596" y="1411"/>
                          </a:lnTo>
                          <a:lnTo>
                            <a:pt x="2594" y="1421"/>
                          </a:lnTo>
                          <a:lnTo>
                            <a:pt x="2591" y="1440"/>
                          </a:lnTo>
                          <a:lnTo>
                            <a:pt x="2587" y="1459"/>
                          </a:lnTo>
                          <a:lnTo>
                            <a:pt x="2586" y="1468"/>
                          </a:lnTo>
                          <a:lnTo>
                            <a:pt x="2584" y="1478"/>
                          </a:lnTo>
                          <a:lnTo>
                            <a:pt x="2583" y="1488"/>
                          </a:lnTo>
                          <a:lnTo>
                            <a:pt x="2583" y="1500"/>
                          </a:lnTo>
                          <a:lnTo>
                            <a:pt x="2535" y="1528"/>
                          </a:lnTo>
                          <a:lnTo>
                            <a:pt x="2523" y="1531"/>
                          </a:lnTo>
                          <a:lnTo>
                            <a:pt x="2512" y="1533"/>
                          </a:lnTo>
                          <a:lnTo>
                            <a:pt x="2503" y="1534"/>
                          </a:lnTo>
                          <a:lnTo>
                            <a:pt x="2494" y="1533"/>
                          </a:lnTo>
                          <a:lnTo>
                            <a:pt x="2479" y="1529"/>
                          </a:lnTo>
                          <a:lnTo>
                            <a:pt x="2460" y="1524"/>
                          </a:lnTo>
                          <a:lnTo>
                            <a:pt x="2458" y="1517"/>
                          </a:lnTo>
                          <a:lnTo>
                            <a:pt x="2456" y="1510"/>
                          </a:lnTo>
                          <a:lnTo>
                            <a:pt x="2453" y="1504"/>
                          </a:lnTo>
                          <a:lnTo>
                            <a:pt x="2448" y="1500"/>
                          </a:lnTo>
                          <a:lnTo>
                            <a:pt x="2445" y="1496"/>
                          </a:lnTo>
                          <a:lnTo>
                            <a:pt x="2441" y="1492"/>
                          </a:lnTo>
                          <a:lnTo>
                            <a:pt x="2437" y="1490"/>
                          </a:lnTo>
                          <a:lnTo>
                            <a:pt x="2433" y="1489"/>
                          </a:lnTo>
                          <a:lnTo>
                            <a:pt x="2427" y="1489"/>
                          </a:lnTo>
                          <a:lnTo>
                            <a:pt x="2422" y="1489"/>
                          </a:lnTo>
                          <a:lnTo>
                            <a:pt x="2417" y="1489"/>
                          </a:lnTo>
                          <a:lnTo>
                            <a:pt x="2412" y="1490"/>
                          </a:lnTo>
                          <a:lnTo>
                            <a:pt x="2400" y="1495"/>
                          </a:lnTo>
                          <a:lnTo>
                            <a:pt x="2389" y="1499"/>
                          </a:lnTo>
                          <a:lnTo>
                            <a:pt x="2364" y="1511"/>
                          </a:lnTo>
                          <a:lnTo>
                            <a:pt x="2340" y="1523"/>
                          </a:lnTo>
                          <a:lnTo>
                            <a:pt x="2329" y="1527"/>
                          </a:lnTo>
                          <a:lnTo>
                            <a:pt x="2317" y="1530"/>
                          </a:lnTo>
                          <a:lnTo>
                            <a:pt x="2312" y="1530"/>
                          </a:lnTo>
                          <a:lnTo>
                            <a:pt x="2307" y="1531"/>
                          </a:lnTo>
                          <a:lnTo>
                            <a:pt x="2303" y="1530"/>
                          </a:lnTo>
                          <a:lnTo>
                            <a:pt x="2297" y="1529"/>
                          </a:lnTo>
                          <a:lnTo>
                            <a:pt x="2284" y="1526"/>
                          </a:lnTo>
                          <a:lnTo>
                            <a:pt x="2269" y="1524"/>
                          </a:lnTo>
                          <a:lnTo>
                            <a:pt x="2256" y="1524"/>
                          </a:lnTo>
                          <a:lnTo>
                            <a:pt x="2243" y="1525"/>
                          </a:lnTo>
                          <a:lnTo>
                            <a:pt x="2230" y="1528"/>
                          </a:lnTo>
                          <a:lnTo>
                            <a:pt x="2218" y="1531"/>
                          </a:lnTo>
                          <a:lnTo>
                            <a:pt x="2205" y="1535"/>
                          </a:lnTo>
                          <a:lnTo>
                            <a:pt x="2192" y="1540"/>
                          </a:lnTo>
                          <a:lnTo>
                            <a:pt x="2180" y="1544"/>
                          </a:lnTo>
                          <a:lnTo>
                            <a:pt x="2167" y="1548"/>
                          </a:lnTo>
                          <a:lnTo>
                            <a:pt x="2154" y="1551"/>
                          </a:lnTo>
                          <a:lnTo>
                            <a:pt x="2141" y="1553"/>
                          </a:lnTo>
                          <a:lnTo>
                            <a:pt x="2126" y="1554"/>
                          </a:lnTo>
                          <a:lnTo>
                            <a:pt x="2113" y="1554"/>
                          </a:lnTo>
                          <a:lnTo>
                            <a:pt x="2098" y="1551"/>
                          </a:lnTo>
                          <a:lnTo>
                            <a:pt x="2082" y="1547"/>
                          </a:lnTo>
                          <a:lnTo>
                            <a:pt x="2047" y="1532"/>
                          </a:lnTo>
                          <a:lnTo>
                            <a:pt x="2015" y="1519"/>
                          </a:lnTo>
                          <a:lnTo>
                            <a:pt x="1998" y="1513"/>
                          </a:lnTo>
                          <a:lnTo>
                            <a:pt x="1981" y="1509"/>
                          </a:lnTo>
                          <a:lnTo>
                            <a:pt x="1972" y="1507"/>
                          </a:lnTo>
                          <a:lnTo>
                            <a:pt x="1962" y="1506"/>
                          </a:lnTo>
                          <a:lnTo>
                            <a:pt x="1952" y="1505"/>
                          </a:lnTo>
                          <a:lnTo>
                            <a:pt x="1941" y="1505"/>
                          </a:lnTo>
                          <a:lnTo>
                            <a:pt x="1935" y="1504"/>
                          </a:lnTo>
                          <a:lnTo>
                            <a:pt x="1931" y="1504"/>
                          </a:lnTo>
                          <a:lnTo>
                            <a:pt x="1927" y="1502"/>
                          </a:lnTo>
                          <a:lnTo>
                            <a:pt x="1925" y="1501"/>
                          </a:lnTo>
                          <a:lnTo>
                            <a:pt x="1921" y="1496"/>
                          </a:lnTo>
                          <a:lnTo>
                            <a:pt x="1919" y="1490"/>
                          </a:lnTo>
                          <a:lnTo>
                            <a:pt x="1917" y="1485"/>
                          </a:lnTo>
                          <a:lnTo>
                            <a:pt x="1915" y="1479"/>
                          </a:lnTo>
                          <a:lnTo>
                            <a:pt x="1914" y="1477"/>
                          </a:lnTo>
                          <a:lnTo>
                            <a:pt x="1913" y="1475"/>
                          </a:lnTo>
                          <a:lnTo>
                            <a:pt x="1911" y="1472"/>
                          </a:lnTo>
                          <a:lnTo>
                            <a:pt x="1908" y="1470"/>
                          </a:lnTo>
                          <a:lnTo>
                            <a:pt x="1903" y="1469"/>
                          </a:lnTo>
                          <a:lnTo>
                            <a:pt x="1898" y="1468"/>
                          </a:lnTo>
                          <a:lnTo>
                            <a:pt x="1891" y="1469"/>
                          </a:lnTo>
                          <a:lnTo>
                            <a:pt x="1886" y="1471"/>
                          </a:lnTo>
                          <a:lnTo>
                            <a:pt x="1873" y="1478"/>
                          </a:lnTo>
                          <a:lnTo>
                            <a:pt x="1862" y="1485"/>
                          </a:lnTo>
                          <a:lnTo>
                            <a:pt x="1849" y="1493"/>
                          </a:lnTo>
                          <a:lnTo>
                            <a:pt x="1838" y="1501"/>
                          </a:lnTo>
                          <a:lnTo>
                            <a:pt x="1831" y="1503"/>
                          </a:lnTo>
                          <a:lnTo>
                            <a:pt x="1826" y="1505"/>
                          </a:lnTo>
                          <a:lnTo>
                            <a:pt x="1821" y="1505"/>
                          </a:lnTo>
                          <a:lnTo>
                            <a:pt x="1817" y="1505"/>
                          </a:lnTo>
                          <a:lnTo>
                            <a:pt x="1805" y="1500"/>
                          </a:lnTo>
                          <a:lnTo>
                            <a:pt x="1793" y="1493"/>
                          </a:lnTo>
                          <a:lnTo>
                            <a:pt x="1781" y="1485"/>
                          </a:lnTo>
                          <a:lnTo>
                            <a:pt x="1769" y="1477"/>
                          </a:lnTo>
                          <a:lnTo>
                            <a:pt x="1757" y="1468"/>
                          </a:lnTo>
                          <a:lnTo>
                            <a:pt x="1747" y="1461"/>
                          </a:lnTo>
                          <a:lnTo>
                            <a:pt x="1741" y="1458"/>
                          </a:lnTo>
                          <a:lnTo>
                            <a:pt x="1736" y="1456"/>
                          </a:lnTo>
                          <a:lnTo>
                            <a:pt x="1732" y="1455"/>
                          </a:lnTo>
                          <a:lnTo>
                            <a:pt x="1727" y="1454"/>
                          </a:lnTo>
                          <a:lnTo>
                            <a:pt x="1722" y="1479"/>
                          </a:lnTo>
                          <a:lnTo>
                            <a:pt x="1719" y="1504"/>
                          </a:lnTo>
                          <a:lnTo>
                            <a:pt x="1718" y="1515"/>
                          </a:lnTo>
                          <a:lnTo>
                            <a:pt x="1718" y="1527"/>
                          </a:lnTo>
                          <a:lnTo>
                            <a:pt x="1719" y="1538"/>
                          </a:lnTo>
                          <a:lnTo>
                            <a:pt x="1720" y="1548"/>
                          </a:lnTo>
                          <a:lnTo>
                            <a:pt x="1723" y="1557"/>
                          </a:lnTo>
                          <a:lnTo>
                            <a:pt x="1728" y="1566"/>
                          </a:lnTo>
                          <a:lnTo>
                            <a:pt x="1734" y="1574"/>
                          </a:lnTo>
                          <a:lnTo>
                            <a:pt x="1740" y="1581"/>
                          </a:lnTo>
                          <a:lnTo>
                            <a:pt x="1750" y="1586"/>
                          </a:lnTo>
                          <a:lnTo>
                            <a:pt x="1760" y="1590"/>
                          </a:lnTo>
                          <a:lnTo>
                            <a:pt x="1773" y="1592"/>
                          </a:lnTo>
                          <a:lnTo>
                            <a:pt x="1787" y="1593"/>
                          </a:lnTo>
                          <a:lnTo>
                            <a:pt x="1801" y="1594"/>
                          </a:lnTo>
                          <a:lnTo>
                            <a:pt x="1812" y="1596"/>
                          </a:lnTo>
                          <a:lnTo>
                            <a:pt x="1816" y="1597"/>
                          </a:lnTo>
                          <a:lnTo>
                            <a:pt x="1819" y="1599"/>
                          </a:lnTo>
                          <a:lnTo>
                            <a:pt x="1822" y="1602"/>
                          </a:lnTo>
                          <a:lnTo>
                            <a:pt x="1824" y="1605"/>
                          </a:lnTo>
                          <a:lnTo>
                            <a:pt x="1825" y="1607"/>
                          </a:lnTo>
                          <a:lnTo>
                            <a:pt x="1826" y="1610"/>
                          </a:lnTo>
                          <a:lnTo>
                            <a:pt x="1826" y="1613"/>
                          </a:lnTo>
                          <a:lnTo>
                            <a:pt x="1825" y="1616"/>
                          </a:lnTo>
                          <a:lnTo>
                            <a:pt x="1823" y="1622"/>
                          </a:lnTo>
                          <a:lnTo>
                            <a:pt x="1819" y="1629"/>
                          </a:lnTo>
                          <a:lnTo>
                            <a:pt x="1814" y="1635"/>
                          </a:lnTo>
                          <a:lnTo>
                            <a:pt x="1807" y="1641"/>
                          </a:lnTo>
                          <a:lnTo>
                            <a:pt x="1800" y="1647"/>
                          </a:lnTo>
                          <a:lnTo>
                            <a:pt x="1792" y="1652"/>
                          </a:lnTo>
                          <a:lnTo>
                            <a:pt x="1783" y="1656"/>
                          </a:lnTo>
                          <a:lnTo>
                            <a:pt x="1775" y="1658"/>
                          </a:lnTo>
                          <a:lnTo>
                            <a:pt x="1767" y="1659"/>
                          </a:lnTo>
                          <a:lnTo>
                            <a:pt x="1759" y="1658"/>
                          </a:lnTo>
                          <a:lnTo>
                            <a:pt x="1752" y="1646"/>
                          </a:lnTo>
                          <a:lnTo>
                            <a:pt x="1743" y="1635"/>
                          </a:lnTo>
                          <a:lnTo>
                            <a:pt x="1728" y="1634"/>
                          </a:lnTo>
                          <a:lnTo>
                            <a:pt x="1710" y="1635"/>
                          </a:lnTo>
                          <a:lnTo>
                            <a:pt x="1707" y="1636"/>
                          </a:lnTo>
                          <a:lnTo>
                            <a:pt x="1702" y="1637"/>
                          </a:lnTo>
                          <a:lnTo>
                            <a:pt x="1699" y="1639"/>
                          </a:lnTo>
                          <a:lnTo>
                            <a:pt x="1697" y="1642"/>
                          </a:lnTo>
                          <a:lnTo>
                            <a:pt x="1695" y="1646"/>
                          </a:lnTo>
                          <a:lnTo>
                            <a:pt x="1693" y="1650"/>
                          </a:lnTo>
                          <a:lnTo>
                            <a:pt x="1693" y="1654"/>
                          </a:lnTo>
                          <a:lnTo>
                            <a:pt x="1693" y="1660"/>
                          </a:lnTo>
                          <a:lnTo>
                            <a:pt x="1693" y="1663"/>
                          </a:lnTo>
                          <a:lnTo>
                            <a:pt x="1695" y="1668"/>
                          </a:lnTo>
                          <a:lnTo>
                            <a:pt x="1696" y="1671"/>
                          </a:lnTo>
                          <a:lnTo>
                            <a:pt x="1699" y="1673"/>
                          </a:lnTo>
                          <a:lnTo>
                            <a:pt x="1705" y="1678"/>
                          </a:lnTo>
                          <a:lnTo>
                            <a:pt x="1711" y="1683"/>
                          </a:lnTo>
                          <a:lnTo>
                            <a:pt x="1717" y="1689"/>
                          </a:lnTo>
                          <a:lnTo>
                            <a:pt x="1722" y="1694"/>
                          </a:lnTo>
                          <a:lnTo>
                            <a:pt x="1724" y="1697"/>
                          </a:lnTo>
                          <a:lnTo>
                            <a:pt x="1726" y="1700"/>
                          </a:lnTo>
                          <a:lnTo>
                            <a:pt x="1727" y="1704"/>
                          </a:lnTo>
                          <a:lnTo>
                            <a:pt x="1727" y="1709"/>
                          </a:lnTo>
                          <a:lnTo>
                            <a:pt x="1720" y="1712"/>
                          </a:lnTo>
                          <a:lnTo>
                            <a:pt x="1712" y="1717"/>
                          </a:lnTo>
                          <a:lnTo>
                            <a:pt x="1702" y="1723"/>
                          </a:lnTo>
                          <a:lnTo>
                            <a:pt x="1694" y="1731"/>
                          </a:lnTo>
                          <a:lnTo>
                            <a:pt x="1686" y="1740"/>
                          </a:lnTo>
                          <a:lnTo>
                            <a:pt x="1678" y="1748"/>
                          </a:lnTo>
                          <a:lnTo>
                            <a:pt x="1673" y="1757"/>
                          </a:lnTo>
                          <a:lnTo>
                            <a:pt x="1670" y="1764"/>
                          </a:lnTo>
                          <a:lnTo>
                            <a:pt x="1668" y="1772"/>
                          </a:lnTo>
                          <a:lnTo>
                            <a:pt x="1665" y="1779"/>
                          </a:lnTo>
                          <a:lnTo>
                            <a:pt x="1660" y="1783"/>
                          </a:lnTo>
                          <a:lnTo>
                            <a:pt x="1657" y="1786"/>
                          </a:lnTo>
                          <a:lnTo>
                            <a:pt x="1653" y="1787"/>
                          </a:lnTo>
                          <a:lnTo>
                            <a:pt x="1649" y="1788"/>
                          </a:lnTo>
                          <a:lnTo>
                            <a:pt x="1645" y="1787"/>
                          </a:lnTo>
                          <a:lnTo>
                            <a:pt x="1641" y="1786"/>
                          </a:lnTo>
                          <a:lnTo>
                            <a:pt x="1620" y="1777"/>
                          </a:lnTo>
                          <a:lnTo>
                            <a:pt x="1599" y="1767"/>
                          </a:lnTo>
                          <a:lnTo>
                            <a:pt x="1594" y="1764"/>
                          </a:lnTo>
                          <a:lnTo>
                            <a:pt x="1585" y="1758"/>
                          </a:lnTo>
                          <a:lnTo>
                            <a:pt x="1570" y="1749"/>
                          </a:lnTo>
                          <a:lnTo>
                            <a:pt x="1555" y="1741"/>
                          </a:lnTo>
                          <a:lnTo>
                            <a:pt x="1522" y="1724"/>
                          </a:lnTo>
                          <a:lnTo>
                            <a:pt x="1502" y="1715"/>
                          </a:lnTo>
                          <a:lnTo>
                            <a:pt x="1496" y="1694"/>
                          </a:lnTo>
                          <a:lnTo>
                            <a:pt x="1483" y="1657"/>
                          </a:lnTo>
                          <a:lnTo>
                            <a:pt x="1476" y="1639"/>
                          </a:lnTo>
                          <a:lnTo>
                            <a:pt x="1470" y="1622"/>
                          </a:lnTo>
                          <a:lnTo>
                            <a:pt x="1464" y="1610"/>
                          </a:lnTo>
                          <a:lnTo>
                            <a:pt x="1460" y="1605"/>
                          </a:lnTo>
                          <a:lnTo>
                            <a:pt x="1459" y="1595"/>
                          </a:lnTo>
                          <a:lnTo>
                            <a:pt x="1458" y="1581"/>
                          </a:lnTo>
                          <a:lnTo>
                            <a:pt x="1457" y="1566"/>
                          </a:lnTo>
                          <a:lnTo>
                            <a:pt x="1455" y="1558"/>
                          </a:lnTo>
                          <a:lnTo>
                            <a:pt x="1455" y="1555"/>
                          </a:lnTo>
                          <a:lnTo>
                            <a:pt x="1444" y="1555"/>
                          </a:lnTo>
                          <a:lnTo>
                            <a:pt x="1434" y="1555"/>
                          </a:lnTo>
                          <a:lnTo>
                            <a:pt x="1423" y="1555"/>
                          </a:lnTo>
                          <a:lnTo>
                            <a:pt x="1414" y="1553"/>
                          </a:lnTo>
                          <a:lnTo>
                            <a:pt x="1411" y="1547"/>
                          </a:lnTo>
                          <a:lnTo>
                            <a:pt x="1405" y="1538"/>
                          </a:lnTo>
                          <a:lnTo>
                            <a:pt x="1398" y="1529"/>
                          </a:lnTo>
                          <a:lnTo>
                            <a:pt x="1393" y="1523"/>
                          </a:lnTo>
                          <a:lnTo>
                            <a:pt x="1395" y="1480"/>
                          </a:lnTo>
                          <a:lnTo>
                            <a:pt x="1394" y="1475"/>
                          </a:lnTo>
                          <a:lnTo>
                            <a:pt x="1392" y="1470"/>
                          </a:lnTo>
                          <a:lnTo>
                            <a:pt x="1390" y="1466"/>
                          </a:lnTo>
                          <a:lnTo>
                            <a:pt x="1386" y="1462"/>
                          </a:lnTo>
                          <a:lnTo>
                            <a:pt x="1381" y="1459"/>
                          </a:lnTo>
                          <a:lnTo>
                            <a:pt x="1376" y="1457"/>
                          </a:lnTo>
                          <a:lnTo>
                            <a:pt x="1370" y="1454"/>
                          </a:lnTo>
                          <a:lnTo>
                            <a:pt x="1363" y="1453"/>
                          </a:lnTo>
                          <a:lnTo>
                            <a:pt x="1347" y="1449"/>
                          </a:lnTo>
                          <a:lnTo>
                            <a:pt x="1330" y="1448"/>
                          </a:lnTo>
                          <a:lnTo>
                            <a:pt x="1311" y="1448"/>
                          </a:lnTo>
                          <a:lnTo>
                            <a:pt x="1291" y="1448"/>
                          </a:lnTo>
                          <a:lnTo>
                            <a:pt x="1252" y="1451"/>
                          </a:lnTo>
                          <a:lnTo>
                            <a:pt x="1218" y="1455"/>
                          </a:lnTo>
                          <a:lnTo>
                            <a:pt x="1202" y="1456"/>
                          </a:lnTo>
                          <a:lnTo>
                            <a:pt x="1191" y="1456"/>
                          </a:lnTo>
                          <a:lnTo>
                            <a:pt x="1181" y="1456"/>
                          </a:lnTo>
                          <a:lnTo>
                            <a:pt x="1176" y="1454"/>
                          </a:lnTo>
                          <a:lnTo>
                            <a:pt x="1175" y="1450"/>
                          </a:lnTo>
                          <a:lnTo>
                            <a:pt x="1175" y="1444"/>
                          </a:lnTo>
                          <a:lnTo>
                            <a:pt x="1176" y="1434"/>
                          </a:lnTo>
                          <a:lnTo>
                            <a:pt x="1178" y="1422"/>
                          </a:lnTo>
                          <a:lnTo>
                            <a:pt x="1184" y="1391"/>
                          </a:lnTo>
                          <a:lnTo>
                            <a:pt x="1194" y="1355"/>
                          </a:lnTo>
                          <a:lnTo>
                            <a:pt x="1204" y="1319"/>
                          </a:lnTo>
                          <a:lnTo>
                            <a:pt x="1214" y="1286"/>
                          </a:lnTo>
                          <a:lnTo>
                            <a:pt x="1223" y="1258"/>
                          </a:lnTo>
                          <a:lnTo>
                            <a:pt x="1230" y="1242"/>
                          </a:lnTo>
                          <a:lnTo>
                            <a:pt x="1238" y="1225"/>
                          </a:lnTo>
                          <a:lnTo>
                            <a:pt x="1244" y="1208"/>
                          </a:lnTo>
                          <a:lnTo>
                            <a:pt x="1246" y="1199"/>
                          </a:lnTo>
                          <a:lnTo>
                            <a:pt x="1247" y="1190"/>
                          </a:lnTo>
                          <a:lnTo>
                            <a:pt x="1247" y="1182"/>
                          </a:lnTo>
                          <a:lnTo>
                            <a:pt x="1246" y="1174"/>
                          </a:lnTo>
                          <a:lnTo>
                            <a:pt x="1245" y="1166"/>
                          </a:lnTo>
                          <a:lnTo>
                            <a:pt x="1242" y="1159"/>
                          </a:lnTo>
                          <a:lnTo>
                            <a:pt x="1238" y="1154"/>
                          </a:lnTo>
                          <a:lnTo>
                            <a:pt x="1232" y="1148"/>
                          </a:lnTo>
                          <a:lnTo>
                            <a:pt x="1225" y="1143"/>
                          </a:lnTo>
                          <a:lnTo>
                            <a:pt x="1217" y="1140"/>
                          </a:lnTo>
                          <a:lnTo>
                            <a:pt x="1206" y="1138"/>
                          </a:lnTo>
                          <a:lnTo>
                            <a:pt x="1195" y="1138"/>
                          </a:lnTo>
                          <a:lnTo>
                            <a:pt x="1180" y="1137"/>
                          </a:lnTo>
                          <a:lnTo>
                            <a:pt x="1168" y="1137"/>
                          </a:lnTo>
                          <a:lnTo>
                            <a:pt x="1158" y="1135"/>
                          </a:lnTo>
                          <a:lnTo>
                            <a:pt x="1149" y="1134"/>
                          </a:lnTo>
                          <a:lnTo>
                            <a:pt x="1140" y="1132"/>
                          </a:lnTo>
                          <a:lnTo>
                            <a:pt x="1134" y="1128"/>
                          </a:lnTo>
                          <a:lnTo>
                            <a:pt x="1128" y="1126"/>
                          </a:lnTo>
                          <a:lnTo>
                            <a:pt x="1123" y="1123"/>
                          </a:lnTo>
                          <a:lnTo>
                            <a:pt x="1120" y="1119"/>
                          </a:lnTo>
                          <a:lnTo>
                            <a:pt x="1117" y="1116"/>
                          </a:lnTo>
                          <a:lnTo>
                            <a:pt x="1115" y="1112"/>
                          </a:lnTo>
                          <a:lnTo>
                            <a:pt x="1113" y="1107"/>
                          </a:lnTo>
                          <a:lnTo>
                            <a:pt x="1111" y="1099"/>
                          </a:lnTo>
                          <a:lnTo>
                            <a:pt x="1111" y="1091"/>
                          </a:lnTo>
                          <a:lnTo>
                            <a:pt x="1111" y="1081"/>
                          </a:lnTo>
                          <a:lnTo>
                            <a:pt x="1110" y="1073"/>
                          </a:lnTo>
                          <a:lnTo>
                            <a:pt x="1109" y="1069"/>
                          </a:lnTo>
                          <a:lnTo>
                            <a:pt x="1108" y="1064"/>
                          </a:lnTo>
                          <a:lnTo>
                            <a:pt x="1106" y="1061"/>
                          </a:lnTo>
                          <a:lnTo>
                            <a:pt x="1103" y="1058"/>
                          </a:lnTo>
                          <a:lnTo>
                            <a:pt x="1100" y="1055"/>
                          </a:lnTo>
                          <a:lnTo>
                            <a:pt x="1097" y="1052"/>
                          </a:lnTo>
                          <a:lnTo>
                            <a:pt x="1092" y="1049"/>
                          </a:lnTo>
                          <a:lnTo>
                            <a:pt x="1087" y="1047"/>
                          </a:lnTo>
                          <a:lnTo>
                            <a:pt x="1079" y="1046"/>
                          </a:lnTo>
                          <a:lnTo>
                            <a:pt x="1071" y="1043"/>
                          </a:lnTo>
                          <a:lnTo>
                            <a:pt x="1061" y="1043"/>
                          </a:lnTo>
                          <a:lnTo>
                            <a:pt x="1051" y="1042"/>
                          </a:lnTo>
                          <a:lnTo>
                            <a:pt x="1049" y="1042"/>
                          </a:lnTo>
                          <a:lnTo>
                            <a:pt x="1046" y="1040"/>
                          </a:lnTo>
                          <a:lnTo>
                            <a:pt x="1043" y="1038"/>
                          </a:lnTo>
                          <a:lnTo>
                            <a:pt x="1038" y="1034"/>
                          </a:lnTo>
                          <a:lnTo>
                            <a:pt x="1030" y="1026"/>
                          </a:lnTo>
                          <a:lnTo>
                            <a:pt x="1021" y="1016"/>
                          </a:lnTo>
                          <a:lnTo>
                            <a:pt x="1010" y="1006"/>
                          </a:lnTo>
                          <a:lnTo>
                            <a:pt x="999" y="997"/>
                          </a:lnTo>
                          <a:lnTo>
                            <a:pt x="992" y="994"/>
                          </a:lnTo>
                          <a:lnTo>
                            <a:pt x="987" y="991"/>
                          </a:lnTo>
                          <a:lnTo>
                            <a:pt x="981" y="990"/>
                          </a:lnTo>
                          <a:lnTo>
                            <a:pt x="974" y="989"/>
                          </a:lnTo>
                          <a:lnTo>
                            <a:pt x="972" y="989"/>
                          </a:lnTo>
                          <a:lnTo>
                            <a:pt x="970" y="990"/>
                          </a:lnTo>
                          <a:lnTo>
                            <a:pt x="969" y="992"/>
                          </a:lnTo>
                          <a:lnTo>
                            <a:pt x="967" y="994"/>
                          </a:lnTo>
                          <a:lnTo>
                            <a:pt x="964" y="1001"/>
                          </a:lnTo>
                          <a:lnTo>
                            <a:pt x="962" y="1010"/>
                          </a:lnTo>
                          <a:lnTo>
                            <a:pt x="958" y="1031"/>
                          </a:lnTo>
                          <a:lnTo>
                            <a:pt x="954" y="1056"/>
                          </a:lnTo>
                          <a:lnTo>
                            <a:pt x="950" y="1107"/>
                          </a:lnTo>
                          <a:lnTo>
                            <a:pt x="950" y="1141"/>
                          </a:lnTo>
                          <a:lnTo>
                            <a:pt x="949" y="1155"/>
                          </a:lnTo>
                          <a:lnTo>
                            <a:pt x="947" y="1166"/>
                          </a:lnTo>
                          <a:lnTo>
                            <a:pt x="944" y="1177"/>
                          </a:lnTo>
                          <a:lnTo>
                            <a:pt x="939" y="1185"/>
                          </a:lnTo>
                          <a:lnTo>
                            <a:pt x="933" y="1192"/>
                          </a:lnTo>
                          <a:lnTo>
                            <a:pt x="927" y="1198"/>
                          </a:lnTo>
                          <a:lnTo>
                            <a:pt x="919" y="1203"/>
                          </a:lnTo>
                          <a:lnTo>
                            <a:pt x="911" y="1206"/>
                          </a:lnTo>
                          <a:lnTo>
                            <a:pt x="902" y="1209"/>
                          </a:lnTo>
                          <a:lnTo>
                            <a:pt x="893" y="1211"/>
                          </a:lnTo>
                          <a:lnTo>
                            <a:pt x="882" y="1212"/>
                          </a:lnTo>
                          <a:lnTo>
                            <a:pt x="873" y="1213"/>
                          </a:lnTo>
                          <a:lnTo>
                            <a:pt x="851" y="1214"/>
                          </a:lnTo>
                          <a:lnTo>
                            <a:pt x="830" y="1214"/>
                          </a:lnTo>
                          <a:lnTo>
                            <a:pt x="824" y="1214"/>
                          </a:lnTo>
                          <a:lnTo>
                            <a:pt x="820" y="1217"/>
                          </a:lnTo>
                          <a:lnTo>
                            <a:pt x="817" y="1219"/>
                          </a:lnTo>
                          <a:lnTo>
                            <a:pt x="815" y="1221"/>
                          </a:lnTo>
                          <a:lnTo>
                            <a:pt x="812" y="1228"/>
                          </a:lnTo>
                          <a:lnTo>
                            <a:pt x="809" y="1235"/>
                          </a:lnTo>
                          <a:lnTo>
                            <a:pt x="807" y="1240"/>
                          </a:lnTo>
                          <a:lnTo>
                            <a:pt x="804" y="1243"/>
                          </a:lnTo>
                          <a:lnTo>
                            <a:pt x="802" y="1247"/>
                          </a:lnTo>
                          <a:lnTo>
                            <a:pt x="799" y="1250"/>
                          </a:lnTo>
                          <a:lnTo>
                            <a:pt x="795" y="1253"/>
                          </a:lnTo>
                          <a:lnTo>
                            <a:pt x="790" y="1255"/>
                          </a:lnTo>
                          <a:lnTo>
                            <a:pt x="785" y="1256"/>
                          </a:lnTo>
                          <a:lnTo>
                            <a:pt x="777" y="1256"/>
                          </a:lnTo>
                          <a:lnTo>
                            <a:pt x="769" y="1256"/>
                          </a:lnTo>
                          <a:lnTo>
                            <a:pt x="762" y="1254"/>
                          </a:lnTo>
                          <a:lnTo>
                            <a:pt x="757" y="1252"/>
                          </a:lnTo>
                          <a:lnTo>
                            <a:pt x="753" y="1250"/>
                          </a:lnTo>
                          <a:lnTo>
                            <a:pt x="750" y="1247"/>
                          </a:lnTo>
                          <a:lnTo>
                            <a:pt x="748" y="1243"/>
                          </a:lnTo>
                          <a:lnTo>
                            <a:pt x="746" y="1239"/>
                          </a:lnTo>
                          <a:lnTo>
                            <a:pt x="745" y="1234"/>
                          </a:lnTo>
                          <a:lnTo>
                            <a:pt x="743" y="1225"/>
                          </a:lnTo>
                          <a:lnTo>
                            <a:pt x="742" y="1218"/>
                          </a:lnTo>
                          <a:lnTo>
                            <a:pt x="740" y="1213"/>
                          </a:lnTo>
                          <a:lnTo>
                            <a:pt x="739" y="1210"/>
                          </a:lnTo>
                          <a:lnTo>
                            <a:pt x="737" y="1208"/>
                          </a:lnTo>
                          <a:lnTo>
                            <a:pt x="734" y="1206"/>
                          </a:lnTo>
                          <a:lnTo>
                            <a:pt x="726" y="1203"/>
                          </a:lnTo>
                          <a:lnTo>
                            <a:pt x="714" y="1200"/>
                          </a:lnTo>
                          <a:lnTo>
                            <a:pt x="701" y="1198"/>
                          </a:lnTo>
                          <a:lnTo>
                            <a:pt x="687" y="1197"/>
                          </a:lnTo>
                          <a:lnTo>
                            <a:pt x="672" y="1194"/>
                          </a:lnTo>
                          <a:lnTo>
                            <a:pt x="659" y="1192"/>
                          </a:lnTo>
                          <a:lnTo>
                            <a:pt x="645" y="1190"/>
                          </a:lnTo>
                          <a:lnTo>
                            <a:pt x="633" y="1186"/>
                          </a:lnTo>
                          <a:lnTo>
                            <a:pt x="627" y="1184"/>
                          </a:lnTo>
                          <a:lnTo>
                            <a:pt x="621" y="1183"/>
                          </a:lnTo>
                          <a:lnTo>
                            <a:pt x="615" y="1183"/>
                          </a:lnTo>
                          <a:lnTo>
                            <a:pt x="608" y="1184"/>
                          </a:lnTo>
                          <a:lnTo>
                            <a:pt x="602" y="1185"/>
                          </a:lnTo>
                          <a:lnTo>
                            <a:pt x="596" y="1187"/>
                          </a:lnTo>
                          <a:lnTo>
                            <a:pt x="589" y="1189"/>
                          </a:lnTo>
                          <a:lnTo>
                            <a:pt x="584" y="1192"/>
                          </a:lnTo>
                          <a:lnTo>
                            <a:pt x="572" y="1200"/>
                          </a:lnTo>
                          <a:lnTo>
                            <a:pt x="560" y="1208"/>
                          </a:lnTo>
                          <a:lnTo>
                            <a:pt x="548" y="1218"/>
                          </a:lnTo>
                          <a:lnTo>
                            <a:pt x="537" y="1227"/>
                          </a:lnTo>
                          <a:lnTo>
                            <a:pt x="525" y="1236"/>
                          </a:lnTo>
                          <a:lnTo>
                            <a:pt x="514" y="1245"/>
                          </a:lnTo>
                          <a:lnTo>
                            <a:pt x="502" y="1252"/>
                          </a:lnTo>
                          <a:lnTo>
                            <a:pt x="491" y="1257"/>
                          </a:lnTo>
                          <a:lnTo>
                            <a:pt x="486" y="1260"/>
                          </a:lnTo>
                          <a:lnTo>
                            <a:pt x="479" y="1261"/>
                          </a:lnTo>
                          <a:lnTo>
                            <a:pt x="474" y="1261"/>
                          </a:lnTo>
                          <a:lnTo>
                            <a:pt x="468" y="1260"/>
                          </a:lnTo>
                          <a:lnTo>
                            <a:pt x="461" y="1258"/>
                          </a:lnTo>
                          <a:lnTo>
                            <a:pt x="455" y="1256"/>
                          </a:lnTo>
                          <a:lnTo>
                            <a:pt x="449" y="1253"/>
                          </a:lnTo>
                          <a:lnTo>
                            <a:pt x="443" y="1248"/>
                          </a:lnTo>
                          <a:lnTo>
                            <a:pt x="420" y="1224"/>
                          </a:lnTo>
                          <a:lnTo>
                            <a:pt x="397" y="1197"/>
                          </a:lnTo>
                          <a:lnTo>
                            <a:pt x="392" y="1190"/>
                          </a:lnTo>
                          <a:lnTo>
                            <a:pt x="386" y="1185"/>
                          </a:lnTo>
                          <a:lnTo>
                            <a:pt x="380" y="1182"/>
                          </a:lnTo>
                          <a:lnTo>
                            <a:pt x="374" y="1180"/>
                          </a:lnTo>
                          <a:lnTo>
                            <a:pt x="368" y="1179"/>
                          </a:lnTo>
                          <a:lnTo>
                            <a:pt x="362" y="1181"/>
                          </a:lnTo>
                          <a:lnTo>
                            <a:pt x="355" y="1184"/>
                          </a:lnTo>
                          <a:lnTo>
                            <a:pt x="348" y="1189"/>
                          </a:lnTo>
                          <a:lnTo>
                            <a:pt x="333" y="1204"/>
                          </a:lnTo>
                          <a:lnTo>
                            <a:pt x="317" y="1219"/>
                          </a:lnTo>
                          <a:lnTo>
                            <a:pt x="309" y="1226"/>
                          </a:lnTo>
                          <a:lnTo>
                            <a:pt x="301" y="1233"/>
                          </a:lnTo>
                          <a:lnTo>
                            <a:pt x="295" y="1241"/>
                          </a:lnTo>
                          <a:lnTo>
                            <a:pt x="288" y="1248"/>
                          </a:lnTo>
                          <a:lnTo>
                            <a:pt x="284" y="1255"/>
                          </a:lnTo>
                          <a:lnTo>
                            <a:pt x="282" y="1262"/>
                          </a:lnTo>
                          <a:lnTo>
                            <a:pt x="281" y="1266"/>
                          </a:lnTo>
                          <a:lnTo>
                            <a:pt x="281" y="1269"/>
                          </a:lnTo>
                          <a:lnTo>
                            <a:pt x="282" y="1272"/>
                          </a:lnTo>
                          <a:lnTo>
                            <a:pt x="283" y="1276"/>
                          </a:lnTo>
                          <a:lnTo>
                            <a:pt x="284" y="1279"/>
                          </a:lnTo>
                          <a:lnTo>
                            <a:pt x="287" y="1283"/>
                          </a:lnTo>
                          <a:lnTo>
                            <a:pt x="290" y="1287"/>
                          </a:lnTo>
                          <a:lnTo>
                            <a:pt x="294" y="1290"/>
                          </a:lnTo>
                          <a:lnTo>
                            <a:pt x="304" y="1297"/>
                          </a:lnTo>
                          <a:lnTo>
                            <a:pt x="318" y="1304"/>
                          </a:lnTo>
                          <a:lnTo>
                            <a:pt x="333" y="1312"/>
                          </a:lnTo>
                          <a:lnTo>
                            <a:pt x="345" y="1319"/>
                          </a:lnTo>
                          <a:lnTo>
                            <a:pt x="349" y="1324"/>
                          </a:lnTo>
                          <a:lnTo>
                            <a:pt x="352" y="1327"/>
                          </a:lnTo>
                          <a:lnTo>
                            <a:pt x="355" y="1331"/>
                          </a:lnTo>
                          <a:lnTo>
                            <a:pt x="357" y="1334"/>
                          </a:lnTo>
                          <a:lnTo>
                            <a:pt x="359" y="1337"/>
                          </a:lnTo>
                          <a:lnTo>
                            <a:pt x="359" y="1341"/>
                          </a:lnTo>
                          <a:lnTo>
                            <a:pt x="359" y="1345"/>
                          </a:lnTo>
                          <a:lnTo>
                            <a:pt x="358" y="1348"/>
                          </a:lnTo>
                          <a:lnTo>
                            <a:pt x="353" y="1354"/>
                          </a:lnTo>
                          <a:lnTo>
                            <a:pt x="347" y="1359"/>
                          </a:lnTo>
                          <a:lnTo>
                            <a:pt x="340" y="1364"/>
                          </a:lnTo>
                          <a:lnTo>
                            <a:pt x="330" y="1370"/>
                          </a:lnTo>
                          <a:lnTo>
                            <a:pt x="320" y="1374"/>
                          </a:lnTo>
                          <a:lnTo>
                            <a:pt x="308" y="1378"/>
                          </a:lnTo>
                          <a:lnTo>
                            <a:pt x="297" y="1381"/>
                          </a:lnTo>
                          <a:lnTo>
                            <a:pt x="284" y="1384"/>
                          </a:lnTo>
                          <a:lnTo>
                            <a:pt x="273" y="1385"/>
                          </a:lnTo>
                          <a:lnTo>
                            <a:pt x="261" y="1388"/>
                          </a:lnTo>
                          <a:lnTo>
                            <a:pt x="252" y="1389"/>
                          </a:lnTo>
                          <a:lnTo>
                            <a:pt x="242" y="1391"/>
                          </a:lnTo>
                          <a:lnTo>
                            <a:pt x="233" y="1394"/>
                          </a:lnTo>
                          <a:lnTo>
                            <a:pt x="222" y="1397"/>
                          </a:lnTo>
                          <a:lnTo>
                            <a:pt x="199" y="1404"/>
                          </a:lnTo>
                          <a:lnTo>
                            <a:pt x="177" y="1412"/>
                          </a:lnTo>
                          <a:lnTo>
                            <a:pt x="166" y="1415"/>
                          </a:lnTo>
                          <a:lnTo>
                            <a:pt x="154" y="1416"/>
                          </a:lnTo>
                          <a:lnTo>
                            <a:pt x="144" y="1417"/>
                          </a:lnTo>
                          <a:lnTo>
                            <a:pt x="134" y="1417"/>
                          </a:lnTo>
                          <a:lnTo>
                            <a:pt x="125" y="1415"/>
                          </a:lnTo>
                          <a:lnTo>
                            <a:pt x="116" y="1412"/>
                          </a:lnTo>
                          <a:lnTo>
                            <a:pt x="112" y="1410"/>
                          </a:lnTo>
                          <a:lnTo>
                            <a:pt x="109" y="1406"/>
                          </a:lnTo>
                          <a:lnTo>
                            <a:pt x="106" y="1402"/>
                          </a:lnTo>
                          <a:lnTo>
                            <a:pt x="103" y="1399"/>
                          </a:lnTo>
                          <a:lnTo>
                            <a:pt x="94" y="1403"/>
                          </a:lnTo>
                          <a:lnTo>
                            <a:pt x="87" y="1407"/>
                          </a:lnTo>
                          <a:lnTo>
                            <a:pt x="79" y="1408"/>
                          </a:lnTo>
                          <a:lnTo>
                            <a:pt x="70" y="1408"/>
                          </a:lnTo>
                          <a:lnTo>
                            <a:pt x="63" y="1407"/>
                          </a:lnTo>
                          <a:lnTo>
                            <a:pt x="54" y="1405"/>
                          </a:lnTo>
                          <a:lnTo>
                            <a:pt x="47" y="1401"/>
                          </a:lnTo>
                          <a:lnTo>
                            <a:pt x="40" y="1397"/>
                          </a:lnTo>
                          <a:lnTo>
                            <a:pt x="33" y="1392"/>
                          </a:lnTo>
                          <a:lnTo>
                            <a:pt x="27" y="1385"/>
                          </a:lnTo>
                          <a:lnTo>
                            <a:pt x="21" y="1378"/>
                          </a:lnTo>
                          <a:lnTo>
                            <a:pt x="16" y="1371"/>
                          </a:lnTo>
                          <a:lnTo>
                            <a:pt x="10" y="1363"/>
                          </a:lnTo>
                          <a:lnTo>
                            <a:pt x="6" y="1355"/>
                          </a:lnTo>
                          <a:lnTo>
                            <a:pt x="3" y="1347"/>
                          </a:lnTo>
                          <a:lnTo>
                            <a:pt x="0" y="1338"/>
                          </a:lnTo>
                          <a:lnTo>
                            <a:pt x="6" y="1282"/>
                          </a:lnTo>
                          <a:lnTo>
                            <a:pt x="16" y="1283"/>
                          </a:lnTo>
                          <a:lnTo>
                            <a:pt x="25" y="1282"/>
                          </a:lnTo>
                          <a:lnTo>
                            <a:pt x="35" y="1278"/>
                          </a:lnTo>
                          <a:lnTo>
                            <a:pt x="45" y="1274"/>
                          </a:lnTo>
                          <a:lnTo>
                            <a:pt x="55" y="1268"/>
                          </a:lnTo>
                          <a:lnTo>
                            <a:pt x="66" y="1261"/>
                          </a:lnTo>
                          <a:lnTo>
                            <a:pt x="76" y="1251"/>
                          </a:lnTo>
                          <a:lnTo>
                            <a:pt x="87" y="1240"/>
                          </a:lnTo>
                          <a:lnTo>
                            <a:pt x="93" y="1234"/>
                          </a:lnTo>
                          <a:lnTo>
                            <a:pt x="99" y="1229"/>
                          </a:lnTo>
                          <a:lnTo>
                            <a:pt x="108" y="1226"/>
                          </a:lnTo>
                          <a:lnTo>
                            <a:pt x="117" y="1224"/>
                          </a:lnTo>
                          <a:lnTo>
                            <a:pt x="137" y="1220"/>
                          </a:lnTo>
                          <a:lnTo>
                            <a:pt x="157" y="1218"/>
                          </a:lnTo>
                          <a:lnTo>
                            <a:pt x="176" y="1215"/>
                          </a:lnTo>
                          <a:lnTo>
                            <a:pt x="191" y="1213"/>
                          </a:lnTo>
                          <a:lnTo>
                            <a:pt x="197" y="1211"/>
                          </a:lnTo>
                          <a:lnTo>
                            <a:pt x="202" y="1208"/>
                          </a:lnTo>
                          <a:lnTo>
                            <a:pt x="203" y="1207"/>
                          </a:lnTo>
                          <a:lnTo>
                            <a:pt x="204" y="1205"/>
                          </a:lnTo>
                          <a:lnTo>
                            <a:pt x="205" y="1203"/>
                          </a:lnTo>
                          <a:lnTo>
                            <a:pt x="205" y="1201"/>
                          </a:lnTo>
                          <a:lnTo>
                            <a:pt x="206" y="1188"/>
                          </a:lnTo>
                          <a:lnTo>
                            <a:pt x="209" y="1177"/>
                          </a:lnTo>
                          <a:lnTo>
                            <a:pt x="209" y="1171"/>
                          </a:lnTo>
                          <a:lnTo>
                            <a:pt x="208" y="1166"/>
                          </a:lnTo>
                          <a:lnTo>
                            <a:pt x="205" y="1161"/>
                          </a:lnTo>
                          <a:lnTo>
                            <a:pt x="202" y="1157"/>
                          </a:lnTo>
                          <a:lnTo>
                            <a:pt x="184" y="1139"/>
                          </a:lnTo>
                          <a:lnTo>
                            <a:pt x="171" y="1125"/>
                          </a:lnTo>
                          <a:lnTo>
                            <a:pt x="167" y="1120"/>
                          </a:lnTo>
                          <a:lnTo>
                            <a:pt x="163" y="1115"/>
                          </a:lnTo>
                          <a:lnTo>
                            <a:pt x="161" y="1111"/>
                          </a:lnTo>
                          <a:lnTo>
                            <a:pt x="160" y="1107"/>
                          </a:lnTo>
                          <a:lnTo>
                            <a:pt x="161" y="1103"/>
                          </a:lnTo>
                          <a:lnTo>
                            <a:pt x="163" y="1100"/>
                          </a:lnTo>
                          <a:lnTo>
                            <a:pt x="168" y="1098"/>
                          </a:lnTo>
                          <a:lnTo>
                            <a:pt x="173" y="1095"/>
                          </a:lnTo>
                          <a:lnTo>
                            <a:pt x="189" y="1089"/>
                          </a:lnTo>
                          <a:lnTo>
                            <a:pt x="210" y="1080"/>
                          </a:lnTo>
                          <a:lnTo>
                            <a:pt x="216" y="1077"/>
                          </a:lnTo>
                          <a:lnTo>
                            <a:pt x="224" y="1072"/>
                          </a:lnTo>
                          <a:lnTo>
                            <a:pt x="233" y="1064"/>
                          </a:lnTo>
                          <a:lnTo>
                            <a:pt x="242" y="1057"/>
                          </a:lnTo>
                          <a:lnTo>
                            <a:pt x="259" y="1040"/>
                          </a:lnTo>
                          <a:lnTo>
                            <a:pt x="272" y="1028"/>
                          </a:lnTo>
                          <a:lnTo>
                            <a:pt x="277" y="1024"/>
                          </a:lnTo>
                          <a:lnTo>
                            <a:pt x="283" y="1020"/>
                          </a:lnTo>
                          <a:lnTo>
                            <a:pt x="291" y="1018"/>
                          </a:lnTo>
                          <a:lnTo>
                            <a:pt x="300" y="1016"/>
                          </a:lnTo>
                          <a:lnTo>
                            <a:pt x="319" y="1015"/>
                          </a:lnTo>
                          <a:lnTo>
                            <a:pt x="340" y="1016"/>
                          </a:lnTo>
                          <a:lnTo>
                            <a:pt x="382" y="1019"/>
                          </a:lnTo>
                          <a:lnTo>
                            <a:pt x="414" y="1022"/>
                          </a:lnTo>
                          <a:lnTo>
                            <a:pt x="424" y="1021"/>
                          </a:lnTo>
                          <a:lnTo>
                            <a:pt x="431" y="1020"/>
                          </a:lnTo>
                          <a:lnTo>
                            <a:pt x="436" y="1017"/>
                          </a:lnTo>
                          <a:lnTo>
                            <a:pt x="441" y="1014"/>
                          </a:lnTo>
                          <a:lnTo>
                            <a:pt x="445" y="1010"/>
                          </a:lnTo>
                          <a:lnTo>
                            <a:pt x="448" y="1005"/>
                          </a:lnTo>
                          <a:lnTo>
                            <a:pt x="449" y="999"/>
                          </a:lnTo>
                          <a:lnTo>
                            <a:pt x="451" y="994"/>
                          </a:lnTo>
                          <a:lnTo>
                            <a:pt x="452" y="967"/>
                          </a:lnTo>
                          <a:lnTo>
                            <a:pt x="454" y="942"/>
                          </a:lnTo>
                          <a:lnTo>
                            <a:pt x="456" y="934"/>
                          </a:lnTo>
                          <a:lnTo>
                            <a:pt x="461" y="927"/>
                          </a:lnTo>
                          <a:lnTo>
                            <a:pt x="468" y="920"/>
                          </a:lnTo>
                          <a:lnTo>
                            <a:pt x="474" y="912"/>
                          </a:lnTo>
                          <a:lnTo>
                            <a:pt x="481" y="906"/>
                          </a:lnTo>
                          <a:lnTo>
                            <a:pt x="487" y="900"/>
                          </a:lnTo>
                          <a:lnTo>
                            <a:pt x="491" y="894"/>
                          </a:lnTo>
                          <a:lnTo>
                            <a:pt x="492" y="890"/>
                          </a:lnTo>
                          <a:lnTo>
                            <a:pt x="481" y="887"/>
                          </a:lnTo>
                          <a:lnTo>
                            <a:pt x="471" y="886"/>
                          </a:lnTo>
                          <a:lnTo>
                            <a:pt x="460" y="885"/>
                          </a:lnTo>
                          <a:lnTo>
                            <a:pt x="451" y="885"/>
                          </a:lnTo>
                          <a:lnTo>
                            <a:pt x="432" y="886"/>
                          </a:lnTo>
                          <a:lnTo>
                            <a:pt x="413" y="886"/>
                          </a:lnTo>
                          <a:lnTo>
                            <a:pt x="405" y="886"/>
                          </a:lnTo>
                          <a:lnTo>
                            <a:pt x="396" y="885"/>
                          </a:lnTo>
                          <a:lnTo>
                            <a:pt x="389" y="882"/>
                          </a:lnTo>
                          <a:lnTo>
                            <a:pt x="381" y="879"/>
                          </a:lnTo>
                          <a:lnTo>
                            <a:pt x="373" y="873"/>
                          </a:lnTo>
                          <a:lnTo>
                            <a:pt x="366" y="866"/>
                          </a:lnTo>
                          <a:lnTo>
                            <a:pt x="360" y="857"/>
                          </a:lnTo>
                          <a:lnTo>
                            <a:pt x="352" y="844"/>
                          </a:lnTo>
                          <a:lnTo>
                            <a:pt x="351" y="840"/>
                          </a:lnTo>
                          <a:lnTo>
                            <a:pt x="350" y="837"/>
                          </a:lnTo>
                          <a:lnTo>
                            <a:pt x="349" y="833"/>
                          </a:lnTo>
                          <a:lnTo>
                            <a:pt x="350" y="829"/>
                          </a:lnTo>
                          <a:lnTo>
                            <a:pt x="352" y="823"/>
                          </a:lnTo>
                          <a:lnTo>
                            <a:pt x="357" y="818"/>
                          </a:lnTo>
                          <a:lnTo>
                            <a:pt x="362" y="813"/>
                          </a:lnTo>
                          <a:lnTo>
                            <a:pt x="369" y="808"/>
                          </a:lnTo>
                          <a:lnTo>
                            <a:pt x="377" y="803"/>
                          </a:lnTo>
                          <a:lnTo>
                            <a:pt x="386" y="799"/>
                          </a:lnTo>
                          <a:lnTo>
                            <a:pt x="394" y="795"/>
                          </a:lnTo>
                          <a:lnTo>
                            <a:pt x="403" y="790"/>
                          </a:lnTo>
                          <a:lnTo>
                            <a:pt x="411" y="784"/>
                          </a:lnTo>
                          <a:lnTo>
                            <a:pt x="417" y="778"/>
                          </a:lnTo>
                          <a:lnTo>
                            <a:pt x="424" y="771"/>
                          </a:lnTo>
                          <a:lnTo>
                            <a:pt x="427" y="763"/>
                          </a:lnTo>
                          <a:lnTo>
                            <a:pt x="429" y="758"/>
                          </a:lnTo>
                          <a:lnTo>
                            <a:pt x="429" y="754"/>
                          </a:lnTo>
                          <a:lnTo>
                            <a:pt x="429" y="749"/>
                          </a:lnTo>
                          <a:lnTo>
                            <a:pt x="428" y="743"/>
                          </a:lnTo>
                          <a:lnTo>
                            <a:pt x="427" y="737"/>
                          </a:lnTo>
                          <a:lnTo>
                            <a:pt x="424" y="733"/>
                          </a:lnTo>
                          <a:lnTo>
                            <a:pt x="419" y="729"/>
                          </a:lnTo>
                          <a:lnTo>
                            <a:pt x="415" y="726"/>
                          </a:lnTo>
                          <a:lnTo>
                            <a:pt x="409" y="722"/>
                          </a:lnTo>
                          <a:lnTo>
                            <a:pt x="403" y="721"/>
                          </a:lnTo>
                          <a:lnTo>
                            <a:pt x="396" y="719"/>
                          </a:lnTo>
                          <a:lnTo>
                            <a:pt x="389" y="718"/>
                          </a:lnTo>
                          <a:lnTo>
                            <a:pt x="360" y="718"/>
                          </a:lnTo>
                          <a:lnTo>
                            <a:pt x="334" y="719"/>
                          </a:lnTo>
                          <a:lnTo>
                            <a:pt x="322" y="718"/>
                          </a:lnTo>
                          <a:lnTo>
                            <a:pt x="310" y="716"/>
                          </a:lnTo>
                          <a:lnTo>
                            <a:pt x="300" y="714"/>
                          </a:lnTo>
                          <a:lnTo>
                            <a:pt x="291" y="710"/>
                          </a:lnTo>
                          <a:lnTo>
                            <a:pt x="285" y="706"/>
                          </a:lnTo>
                          <a:lnTo>
                            <a:pt x="279" y="700"/>
                          </a:lnTo>
                          <a:lnTo>
                            <a:pt x="274" y="695"/>
                          </a:lnTo>
                          <a:lnTo>
                            <a:pt x="268" y="689"/>
                          </a:lnTo>
                          <a:lnTo>
                            <a:pt x="261" y="677"/>
                          </a:lnTo>
                          <a:lnTo>
                            <a:pt x="253" y="667"/>
                          </a:lnTo>
                          <a:lnTo>
                            <a:pt x="247" y="662"/>
                          </a:lnTo>
                          <a:lnTo>
                            <a:pt x="242" y="657"/>
                          </a:lnTo>
                          <a:lnTo>
                            <a:pt x="236" y="654"/>
                          </a:lnTo>
                          <a:lnTo>
                            <a:pt x="229" y="652"/>
                          </a:lnTo>
                          <a:lnTo>
                            <a:pt x="231" y="649"/>
                          </a:lnTo>
                          <a:lnTo>
                            <a:pt x="234" y="647"/>
                          </a:lnTo>
                          <a:lnTo>
                            <a:pt x="239" y="646"/>
                          </a:lnTo>
                          <a:lnTo>
                            <a:pt x="245" y="645"/>
                          </a:lnTo>
                          <a:lnTo>
                            <a:pt x="259" y="644"/>
                          </a:lnTo>
                          <a:lnTo>
                            <a:pt x="267" y="643"/>
                          </a:lnTo>
                          <a:lnTo>
                            <a:pt x="282" y="642"/>
                          </a:lnTo>
                          <a:lnTo>
                            <a:pt x="299" y="640"/>
                          </a:lnTo>
                          <a:lnTo>
                            <a:pt x="315" y="636"/>
                          </a:lnTo>
                          <a:lnTo>
                            <a:pt x="329" y="631"/>
                          </a:lnTo>
                          <a:lnTo>
                            <a:pt x="343" y="626"/>
                          </a:lnTo>
                          <a:lnTo>
                            <a:pt x="355" y="619"/>
                          </a:lnTo>
                          <a:lnTo>
                            <a:pt x="368" y="610"/>
                          </a:lnTo>
                          <a:lnTo>
                            <a:pt x="380" y="602"/>
                          </a:lnTo>
                          <a:lnTo>
                            <a:pt x="392" y="594"/>
                          </a:lnTo>
                          <a:lnTo>
                            <a:pt x="404" y="587"/>
                          </a:lnTo>
                          <a:lnTo>
                            <a:pt x="414" y="581"/>
                          </a:lnTo>
                          <a:lnTo>
                            <a:pt x="425" y="578"/>
                          </a:lnTo>
                          <a:lnTo>
                            <a:pt x="444" y="577"/>
                          </a:lnTo>
                          <a:lnTo>
                            <a:pt x="477" y="578"/>
                          </a:lnTo>
                          <a:lnTo>
                            <a:pt x="519" y="581"/>
                          </a:lnTo>
                          <a:lnTo>
                            <a:pt x="564" y="585"/>
                          </a:lnTo>
                          <a:lnTo>
                            <a:pt x="609" y="590"/>
                          </a:lnTo>
                          <a:lnTo>
                            <a:pt x="647" y="596"/>
                          </a:lnTo>
                          <a:lnTo>
                            <a:pt x="663" y="598"/>
                          </a:lnTo>
                          <a:lnTo>
                            <a:pt x="674" y="600"/>
                          </a:lnTo>
                          <a:lnTo>
                            <a:pt x="683" y="602"/>
                          </a:lnTo>
                          <a:lnTo>
                            <a:pt x="686" y="603"/>
                          </a:lnTo>
                          <a:lnTo>
                            <a:pt x="692" y="618"/>
                          </a:lnTo>
                          <a:lnTo>
                            <a:pt x="697" y="633"/>
                          </a:lnTo>
                          <a:lnTo>
                            <a:pt x="703" y="650"/>
                          </a:lnTo>
                          <a:lnTo>
                            <a:pt x="707" y="667"/>
                          </a:lnTo>
                          <a:lnTo>
                            <a:pt x="714" y="699"/>
                          </a:lnTo>
                          <a:lnTo>
                            <a:pt x="723" y="732"/>
                          </a:lnTo>
                          <a:lnTo>
                            <a:pt x="727" y="746"/>
                          </a:lnTo>
                          <a:lnTo>
                            <a:pt x="735" y="765"/>
                          </a:lnTo>
                          <a:lnTo>
                            <a:pt x="746" y="789"/>
                          </a:lnTo>
                          <a:lnTo>
                            <a:pt x="758" y="812"/>
                          </a:lnTo>
                          <a:lnTo>
                            <a:pt x="765" y="822"/>
                          </a:lnTo>
                          <a:lnTo>
                            <a:pt x="772" y="833"/>
                          </a:lnTo>
                          <a:lnTo>
                            <a:pt x="779" y="841"/>
                          </a:lnTo>
                          <a:lnTo>
                            <a:pt x="788" y="847"/>
                          </a:lnTo>
                          <a:lnTo>
                            <a:pt x="791" y="850"/>
                          </a:lnTo>
                          <a:lnTo>
                            <a:pt x="795" y="853"/>
                          </a:lnTo>
                          <a:lnTo>
                            <a:pt x="799" y="855"/>
                          </a:lnTo>
                          <a:lnTo>
                            <a:pt x="803" y="856"/>
                          </a:lnTo>
                          <a:lnTo>
                            <a:pt x="807" y="856"/>
                          </a:lnTo>
                          <a:lnTo>
                            <a:pt x="811" y="855"/>
                          </a:lnTo>
                          <a:lnTo>
                            <a:pt x="815" y="854"/>
                          </a:lnTo>
                          <a:lnTo>
                            <a:pt x="818" y="851"/>
                          </a:lnTo>
                          <a:lnTo>
                            <a:pt x="826" y="845"/>
                          </a:lnTo>
                          <a:lnTo>
                            <a:pt x="835" y="837"/>
                          </a:lnTo>
                          <a:lnTo>
                            <a:pt x="844" y="826"/>
                          </a:lnTo>
                          <a:lnTo>
                            <a:pt x="853" y="816"/>
                          </a:lnTo>
                          <a:lnTo>
                            <a:pt x="862" y="806"/>
                          </a:lnTo>
                          <a:lnTo>
                            <a:pt x="872" y="798"/>
                          </a:lnTo>
                          <a:lnTo>
                            <a:pt x="877" y="795"/>
                          </a:lnTo>
                          <a:lnTo>
                            <a:pt x="881" y="792"/>
                          </a:lnTo>
                          <a:lnTo>
                            <a:pt x="886" y="791"/>
                          </a:lnTo>
                          <a:lnTo>
                            <a:pt x="892" y="790"/>
                          </a:lnTo>
                          <a:lnTo>
                            <a:pt x="890" y="790"/>
                          </a:lnTo>
                          <a:lnTo>
                            <a:pt x="889" y="790"/>
                          </a:lnTo>
                          <a:lnTo>
                            <a:pt x="900" y="787"/>
                          </a:lnTo>
                          <a:lnTo>
                            <a:pt x="909" y="785"/>
                          </a:lnTo>
                          <a:lnTo>
                            <a:pt x="918" y="785"/>
                          </a:lnTo>
                          <a:lnTo>
                            <a:pt x="927" y="786"/>
                          </a:lnTo>
                          <a:lnTo>
                            <a:pt x="943" y="789"/>
                          </a:lnTo>
                          <a:lnTo>
                            <a:pt x="957" y="790"/>
                          </a:lnTo>
                          <a:lnTo>
                            <a:pt x="963" y="790"/>
                          </a:lnTo>
                          <a:lnTo>
                            <a:pt x="970" y="789"/>
                          </a:lnTo>
                          <a:lnTo>
                            <a:pt x="976" y="784"/>
                          </a:lnTo>
                          <a:lnTo>
                            <a:pt x="982" y="780"/>
                          </a:lnTo>
                          <a:lnTo>
                            <a:pt x="988" y="772"/>
                          </a:lnTo>
                          <a:lnTo>
                            <a:pt x="994" y="762"/>
                          </a:lnTo>
                          <a:lnTo>
                            <a:pt x="1001" y="749"/>
                          </a:lnTo>
                          <a:lnTo>
                            <a:pt x="1007" y="733"/>
                          </a:lnTo>
                          <a:lnTo>
                            <a:pt x="1011" y="721"/>
                          </a:lnTo>
                          <a:lnTo>
                            <a:pt x="1016" y="713"/>
                          </a:lnTo>
                          <a:lnTo>
                            <a:pt x="1022" y="708"/>
                          </a:lnTo>
                          <a:lnTo>
                            <a:pt x="1027" y="705"/>
                          </a:lnTo>
                          <a:lnTo>
                            <a:pt x="1033" y="704"/>
                          </a:lnTo>
                          <a:lnTo>
                            <a:pt x="1039" y="704"/>
                          </a:lnTo>
                          <a:lnTo>
                            <a:pt x="1046" y="705"/>
                          </a:lnTo>
                          <a:lnTo>
                            <a:pt x="1052" y="707"/>
                          </a:lnTo>
                          <a:lnTo>
                            <a:pt x="1059" y="709"/>
                          </a:lnTo>
                          <a:lnTo>
                            <a:pt x="1067" y="711"/>
                          </a:lnTo>
                          <a:lnTo>
                            <a:pt x="1074" y="713"/>
                          </a:lnTo>
                          <a:lnTo>
                            <a:pt x="1081" y="713"/>
                          </a:lnTo>
                          <a:lnTo>
                            <a:pt x="1090" y="713"/>
                          </a:lnTo>
                          <a:lnTo>
                            <a:pt x="1098" y="710"/>
                          </a:lnTo>
                          <a:lnTo>
                            <a:pt x="1107" y="706"/>
                          </a:lnTo>
                          <a:lnTo>
                            <a:pt x="1115" y="697"/>
                          </a:lnTo>
                          <a:lnTo>
                            <a:pt x="1116" y="697"/>
                          </a:lnTo>
                          <a:lnTo>
                            <a:pt x="1118" y="698"/>
                          </a:lnTo>
                          <a:lnTo>
                            <a:pt x="1121" y="699"/>
                          </a:lnTo>
                          <a:lnTo>
                            <a:pt x="1124" y="701"/>
                          </a:lnTo>
                          <a:lnTo>
                            <a:pt x="1132" y="708"/>
                          </a:lnTo>
                          <a:lnTo>
                            <a:pt x="1139" y="715"/>
                          </a:lnTo>
                          <a:lnTo>
                            <a:pt x="1142" y="719"/>
                          </a:lnTo>
                          <a:lnTo>
                            <a:pt x="1144" y="725"/>
                          </a:lnTo>
                          <a:lnTo>
                            <a:pt x="1147" y="730"/>
                          </a:lnTo>
                          <a:lnTo>
                            <a:pt x="1149" y="734"/>
                          </a:lnTo>
                          <a:lnTo>
                            <a:pt x="1150" y="739"/>
                          </a:lnTo>
                          <a:lnTo>
                            <a:pt x="1149" y="743"/>
                          </a:lnTo>
                          <a:lnTo>
                            <a:pt x="1147" y="749"/>
                          </a:lnTo>
                          <a:lnTo>
                            <a:pt x="1144" y="753"/>
                          </a:lnTo>
                          <a:lnTo>
                            <a:pt x="1139" y="759"/>
                          </a:lnTo>
                          <a:lnTo>
                            <a:pt x="1136" y="765"/>
                          </a:lnTo>
                          <a:lnTo>
                            <a:pt x="1134" y="771"/>
                          </a:lnTo>
                          <a:lnTo>
                            <a:pt x="1133" y="776"/>
                          </a:lnTo>
                          <a:lnTo>
                            <a:pt x="1134" y="786"/>
                          </a:lnTo>
                          <a:lnTo>
                            <a:pt x="1136" y="796"/>
                          </a:lnTo>
                          <a:lnTo>
                            <a:pt x="1137" y="801"/>
                          </a:lnTo>
                          <a:lnTo>
                            <a:pt x="1139" y="806"/>
                          </a:lnTo>
                          <a:lnTo>
                            <a:pt x="1139" y="813"/>
                          </a:lnTo>
                          <a:lnTo>
                            <a:pt x="1139" y="819"/>
                          </a:lnTo>
                          <a:lnTo>
                            <a:pt x="1138" y="825"/>
                          </a:lnTo>
                          <a:lnTo>
                            <a:pt x="1136" y="833"/>
                          </a:lnTo>
                          <a:lnTo>
                            <a:pt x="1132" y="840"/>
                          </a:lnTo>
                          <a:lnTo>
                            <a:pt x="1127" y="848"/>
                          </a:lnTo>
                          <a:lnTo>
                            <a:pt x="1124" y="853"/>
                          </a:lnTo>
                          <a:lnTo>
                            <a:pt x="1124" y="855"/>
                          </a:lnTo>
                          <a:lnTo>
                            <a:pt x="1124" y="858"/>
                          </a:lnTo>
                          <a:lnTo>
                            <a:pt x="1127" y="860"/>
                          </a:lnTo>
                          <a:lnTo>
                            <a:pt x="1133" y="864"/>
                          </a:lnTo>
                          <a:lnTo>
                            <a:pt x="1141" y="867"/>
                          </a:lnTo>
                          <a:lnTo>
                            <a:pt x="1151" y="870"/>
                          </a:lnTo>
                          <a:lnTo>
                            <a:pt x="1159" y="872"/>
                          </a:lnTo>
                          <a:lnTo>
                            <a:pt x="1162" y="875"/>
                          </a:lnTo>
                          <a:lnTo>
                            <a:pt x="1165" y="876"/>
                          </a:lnTo>
                          <a:lnTo>
                            <a:pt x="1168" y="878"/>
                          </a:lnTo>
                          <a:lnTo>
                            <a:pt x="1170" y="880"/>
                          </a:lnTo>
                          <a:lnTo>
                            <a:pt x="1172" y="885"/>
                          </a:lnTo>
                          <a:lnTo>
                            <a:pt x="1173" y="891"/>
                          </a:lnTo>
                          <a:lnTo>
                            <a:pt x="1173" y="898"/>
                          </a:lnTo>
                          <a:lnTo>
                            <a:pt x="1172" y="904"/>
                          </a:lnTo>
                          <a:lnTo>
                            <a:pt x="1168" y="915"/>
                          </a:lnTo>
                          <a:lnTo>
                            <a:pt x="1163" y="928"/>
                          </a:lnTo>
                          <a:lnTo>
                            <a:pt x="1159" y="941"/>
                          </a:lnTo>
                          <a:lnTo>
                            <a:pt x="1155" y="952"/>
                          </a:lnTo>
                          <a:lnTo>
                            <a:pt x="1153" y="957"/>
                          </a:lnTo>
                          <a:lnTo>
                            <a:pt x="1152" y="963"/>
                          </a:lnTo>
                          <a:lnTo>
                            <a:pt x="1152" y="968"/>
                          </a:lnTo>
                          <a:lnTo>
                            <a:pt x="1153" y="973"/>
                          </a:lnTo>
                          <a:lnTo>
                            <a:pt x="1154" y="975"/>
                          </a:lnTo>
                          <a:lnTo>
                            <a:pt x="1155" y="977"/>
                          </a:lnTo>
                          <a:lnTo>
                            <a:pt x="1157" y="979"/>
                          </a:lnTo>
                          <a:lnTo>
                            <a:pt x="1158" y="980"/>
                          </a:lnTo>
                          <a:lnTo>
                            <a:pt x="1163" y="982"/>
                          </a:lnTo>
                          <a:lnTo>
                            <a:pt x="1168" y="980"/>
                          </a:lnTo>
                          <a:lnTo>
                            <a:pt x="1175" y="979"/>
                          </a:lnTo>
                          <a:lnTo>
                            <a:pt x="1182" y="976"/>
                          </a:lnTo>
                          <a:lnTo>
                            <a:pt x="1189" y="973"/>
                          </a:lnTo>
                          <a:lnTo>
                            <a:pt x="1197" y="969"/>
                          </a:lnTo>
                          <a:lnTo>
                            <a:pt x="1213" y="960"/>
                          </a:lnTo>
                          <a:lnTo>
                            <a:pt x="1226" y="949"/>
                          </a:lnTo>
                          <a:lnTo>
                            <a:pt x="1237" y="941"/>
                          </a:lnTo>
                          <a:lnTo>
                            <a:pt x="1243" y="935"/>
                          </a:lnTo>
                          <a:lnTo>
                            <a:pt x="1249" y="931"/>
                          </a:lnTo>
                          <a:lnTo>
                            <a:pt x="1254" y="928"/>
                          </a:lnTo>
                          <a:lnTo>
                            <a:pt x="1260" y="928"/>
                          </a:lnTo>
                          <a:lnTo>
                            <a:pt x="1264" y="929"/>
                          </a:lnTo>
                          <a:lnTo>
                            <a:pt x="1268" y="932"/>
                          </a:lnTo>
                          <a:lnTo>
                            <a:pt x="1271" y="936"/>
                          </a:lnTo>
                          <a:lnTo>
                            <a:pt x="1274" y="942"/>
                          </a:lnTo>
                          <a:lnTo>
                            <a:pt x="1278" y="948"/>
                          </a:lnTo>
                          <a:lnTo>
                            <a:pt x="1282" y="963"/>
                          </a:lnTo>
                          <a:lnTo>
                            <a:pt x="1285" y="977"/>
                          </a:lnTo>
                          <a:lnTo>
                            <a:pt x="1287" y="991"/>
                          </a:lnTo>
                          <a:lnTo>
                            <a:pt x="1288" y="1001"/>
                          </a:lnTo>
                          <a:lnTo>
                            <a:pt x="1295" y="1003"/>
                          </a:lnTo>
                          <a:lnTo>
                            <a:pt x="1303" y="1003"/>
                          </a:lnTo>
                          <a:lnTo>
                            <a:pt x="1310" y="1001"/>
                          </a:lnTo>
                          <a:lnTo>
                            <a:pt x="1318" y="999"/>
                          </a:lnTo>
                          <a:lnTo>
                            <a:pt x="1325" y="996"/>
                          </a:lnTo>
                          <a:lnTo>
                            <a:pt x="1331" y="992"/>
                          </a:lnTo>
                          <a:lnTo>
                            <a:pt x="1333" y="990"/>
                          </a:lnTo>
                          <a:lnTo>
                            <a:pt x="1335" y="987"/>
                          </a:lnTo>
                          <a:lnTo>
                            <a:pt x="1336" y="984"/>
                          </a:lnTo>
                          <a:lnTo>
                            <a:pt x="1337" y="980"/>
                          </a:lnTo>
                          <a:lnTo>
                            <a:pt x="1348" y="976"/>
                          </a:lnTo>
                          <a:lnTo>
                            <a:pt x="1363" y="970"/>
                          </a:lnTo>
                          <a:lnTo>
                            <a:pt x="1379" y="961"/>
                          </a:lnTo>
                          <a:lnTo>
                            <a:pt x="1396" y="951"/>
                          </a:lnTo>
                          <a:lnTo>
                            <a:pt x="1412" y="940"/>
                          </a:lnTo>
                          <a:lnTo>
                            <a:pt x="1425" y="928"/>
                          </a:lnTo>
                          <a:lnTo>
                            <a:pt x="1431" y="923"/>
                          </a:lnTo>
                          <a:lnTo>
                            <a:pt x="1434" y="917"/>
                          </a:lnTo>
                          <a:lnTo>
                            <a:pt x="1437" y="911"/>
                          </a:lnTo>
                          <a:lnTo>
                            <a:pt x="1438" y="906"/>
                          </a:lnTo>
                          <a:lnTo>
                            <a:pt x="1430" y="903"/>
                          </a:lnTo>
                          <a:lnTo>
                            <a:pt x="1420" y="899"/>
                          </a:lnTo>
                          <a:lnTo>
                            <a:pt x="1411" y="894"/>
                          </a:lnTo>
                          <a:lnTo>
                            <a:pt x="1402" y="892"/>
                          </a:lnTo>
                          <a:lnTo>
                            <a:pt x="1281" y="829"/>
                          </a:lnTo>
                          <a:lnTo>
                            <a:pt x="1267" y="821"/>
                          </a:lnTo>
                          <a:lnTo>
                            <a:pt x="1257" y="814"/>
                          </a:lnTo>
                          <a:lnTo>
                            <a:pt x="1249" y="806"/>
                          </a:lnTo>
                          <a:lnTo>
                            <a:pt x="1245" y="799"/>
                          </a:lnTo>
                          <a:lnTo>
                            <a:pt x="1244" y="796"/>
                          </a:lnTo>
                          <a:lnTo>
                            <a:pt x="1243" y="792"/>
                          </a:lnTo>
                          <a:lnTo>
                            <a:pt x="1243" y="789"/>
                          </a:lnTo>
                          <a:lnTo>
                            <a:pt x="1244" y="785"/>
                          </a:lnTo>
                          <a:lnTo>
                            <a:pt x="1246" y="778"/>
                          </a:lnTo>
                          <a:lnTo>
                            <a:pt x="1250" y="772"/>
                          </a:lnTo>
                          <a:lnTo>
                            <a:pt x="1257" y="764"/>
                          </a:lnTo>
                          <a:lnTo>
                            <a:pt x="1264" y="758"/>
                          </a:lnTo>
                          <a:lnTo>
                            <a:pt x="1272" y="751"/>
                          </a:lnTo>
                          <a:lnTo>
                            <a:pt x="1282" y="743"/>
                          </a:lnTo>
                          <a:lnTo>
                            <a:pt x="1302" y="730"/>
                          </a:lnTo>
                          <a:lnTo>
                            <a:pt x="1323" y="714"/>
                          </a:lnTo>
                          <a:lnTo>
                            <a:pt x="1335" y="705"/>
                          </a:lnTo>
                          <a:lnTo>
                            <a:pt x="1346" y="699"/>
                          </a:lnTo>
                          <a:lnTo>
                            <a:pt x="1350" y="697"/>
                          </a:lnTo>
                          <a:lnTo>
                            <a:pt x="1354" y="697"/>
                          </a:lnTo>
                          <a:lnTo>
                            <a:pt x="1358" y="697"/>
                          </a:lnTo>
                          <a:lnTo>
                            <a:pt x="1362" y="698"/>
                          </a:lnTo>
                          <a:lnTo>
                            <a:pt x="1370" y="701"/>
                          </a:lnTo>
                          <a:lnTo>
                            <a:pt x="1378" y="709"/>
                          </a:lnTo>
                          <a:lnTo>
                            <a:pt x="1389" y="717"/>
                          </a:lnTo>
                          <a:lnTo>
                            <a:pt x="1402" y="730"/>
                          </a:lnTo>
                          <a:lnTo>
                            <a:pt x="1406" y="733"/>
                          </a:lnTo>
                          <a:lnTo>
                            <a:pt x="1409" y="735"/>
                          </a:lnTo>
                          <a:lnTo>
                            <a:pt x="1413" y="736"/>
                          </a:lnTo>
                          <a:lnTo>
                            <a:pt x="1416" y="737"/>
                          </a:lnTo>
                          <a:lnTo>
                            <a:pt x="1419" y="737"/>
                          </a:lnTo>
                          <a:lnTo>
                            <a:pt x="1422" y="737"/>
                          </a:lnTo>
                          <a:lnTo>
                            <a:pt x="1425" y="736"/>
                          </a:lnTo>
                          <a:lnTo>
                            <a:pt x="1429" y="735"/>
                          </a:lnTo>
                          <a:lnTo>
                            <a:pt x="1435" y="732"/>
                          </a:lnTo>
                          <a:lnTo>
                            <a:pt x="1440" y="727"/>
                          </a:lnTo>
                          <a:lnTo>
                            <a:pt x="1445" y="720"/>
                          </a:lnTo>
                          <a:lnTo>
                            <a:pt x="1451" y="713"/>
                          </a:lnTo>
                          <a:lnTo>
                            <a:pt x="1461" y="698"/>
                          </a:lnTo>
                          <a:lnTo>
                            <a:pt x="1472" y="684"/>
                          </a:lnTo>
                          <a:lnTo>
                            <a:pt x="1478" y="677"/>
                          </a:lnTo>
                          <a:lnTo>
                            <a:pt x="1483" y="672"/>
                          </a:lnTo>
                          <a:lnTo>
                            <a:pt x="1489" y="669"/>
                          </a:lnTo>
                          <a:lnTo>
                            <a:pt x="1496" y="668"/>
                          </a:lnTo>
                          <a:lnTo>
                            <a:pt x="1593" y="658"/>
                          </a:lnTo>
                          <a:lnTo>
                            <a:pt x="1616" y="655"/>
                          </a:lnTo>
                          <a:lnTo>
                            <a:pt x="1635" y="652"/>
                          </a:lnTo>
                          <a:lnTo>
                            <a:pt x="1651" y="648"/>
                          </a:lnTo>
                          <a:lnTo>
                            <a:pt x="1664" y="643"/>
                          </a:lnTo>
                          <a:lnTo>
                            <a:pt x="1673" y="637"/>
                          </a:lnTo>
                          <a:lnTo>
                            <a:pt x="1681" y="631"/>
                          </a:lnTo>
                          <a:lnTo>
                            <a:pt x="1689" y="625"/>
                          </a:lnTo>
                          <a:lnTo>
                            <a:pt x="1695" y="618"/>
                          </a:lnTo>
                          <a:lnTo>
                            <a:pt x="1706" y="604"/>
                          </a:lnTo>
                          <a:lnTo>
                            <a:pt x="1717" y="590"/>
                          </a:lnTo>
                          <a:lnTo>
                            <a:pt x="1726" y="583"/>
                          </a:lnTo>
                          <a:lnTo>
                            <a:pt x="1735" y="577"/>
                          </a:lnTo>
                          <a:lnTo>
                            <a:pt x="1748" y="571"/>
                          </a:lnTo>
                          <a:lnTo>
                            <a:pt x="1762" y="565"/>
                          </a:lnTo>
                          <a:lnTo>
                            <a:pt x="1785" y="564"/>
                          </a:lnTo>
                          <a:lnTo>
                            <a:pt x="1815" y="563"/>
                          </a:lnTo>
                          <a:lnTo>
                            <a:pt x="1822" y="562"/>
                          </a:lnTo>
                          <a:lnTo>
                            <a:pt x="1828" y="560"/>
                          </a:lnTo>
                          <a:lnTo>
                            <a:pt x="1835" y="558"/>
                          </a:lnTo>
                          <a:lnTo>
                            <a:pt x="1840" y="555"/>
                          </a:lnTo>
                          <a:lnTo>
                            <a:pt x="1844" y="551"/>
                          </a:lnTo>
                          <a:lnTo>
                            <a:pt x="1847" y="546"/>
                          </a:lnTo>
                          <a:lnTo>
                            <a:pt x="1849" y="540"/>
                          </a:lnTo>
                          <a:lnTo>
                            <a:pt x="1849" y="533"/>
                          </a:lnTo>
                          <a:lnTo>
                            <a:pt x="1852" y="528"/>
                          </a:lnTo>
                          <a:lnTo>
                            <a:pt x="1856" y="525"/>
                          </a:lnTo>
                          <a:lnTo>
                            <a:pt x="1860" y="521"/>
                          </a:lnTo>
                          <a:lnTo>
                            <a:pt x="1865" y="518"/>
                          </a:lnTo>
                          <a:lnTo>
                            <a:pt x="1876" y="511"/>
                          </a:lnTo>
                          <a:lnTo>
                            <a:pt x="1886" y="504"/>
                          </a:lnTo>
                          <a:lnTo>
                            <a:pt x="1897" y="499"/>
                          </a:lnTo>
                          <a:lnTo>
                            <a:pt x="1905" y="493"/>
                          </a:lnTo>
                          <a:lnTo>
                            <a:pt x="1908" y="489"/>
                          </a:lnTo>
                          <a:lnTo>
                            <a:pt x="1910" y="485"/>
                          </a:lnTo>
                          <a:lnTo>
                            <a:pt x="1912" y="482"/>
                          </a:lnTo>
                          <a:lnTo>
                            <a:pt x="1912" y="478"/>
                          </a:lnTo>
                          <a:lnTo>
                            <a:pt x="1902" y="475"/>
                          </a:lnTo>
                          <a:lnTo>
                            <a:pt x="1890" y="471"/>
                          </a:lnTo>
                          <a:lnTo>
                            <a:pt x="1880" y="463"/>
                          </a:lnTo>
                          <a:lnTo>
                            <a:pt x="1870" y="455"/>
                          </a:lnTo>
                          <a:lnTo>
                            <a:pt x="1866" y="450"/>
                          </a:lnTo>
                          <a:lnTo>
                            <a:pt x="1863" y="444"/>
                          </a:lnTo>
                          <a:lnTo>
                            <a:pt x="1860" y="439"/>
                          </a:lnTo>
                          <a:lnTo>
                            <a:pt x="1859" y="434"/>
                          </a:lnTo>
                          <a:lnTo>
                            <a:pt x="1858" y="428"/>
                          </a:lnTo>
                          <a:lnTo>
                            <a:pt x="1858" y="422"/>
                          </a:lnTo>
                          <a:lnTo>
                            <a:pt x="1859" y="416"/>
                          </a:lnTo>
                          <a:lnTo>
                            <a:pt x="1862" y="411"/>
                          </a:lnTo>
                          <a:lnTo>
                            <a:pt x="1865" y="406"/>
                          </a:lnTo>
                          <a:lnTo>
                            <a:pt x="1868" y="400"/>
                          </a:lnTo>
                          <a:lnTo>
                            <a:pt x="1873" y="396"/>
                          </a:lnTo>
                          <a:lnTo>
                            <a:pt x="1879" y="393"/>
                          </a:lnTo>
                          <a:lnTo>
                            <a:pt x="1890" y="387"/>
                          </a:lnTo>
                          <a:lnTo>
                            <a:pt x="1904" y="382"/>
                          </a:lnTo>
                          <a:lnTo>
                            <a:pt x="1917" y="376"/>
                          </a:lnTo>
                          <a:lnTo>
                            <a:pt x="1931" y="372"/>
                          </a:lnTo>
                          <a:lnTo>
                            <a:pt x="1945" y="367"/>
                          </a:lnTo>
                          <a:lnTo>
                            <a:pt x="1956" y="362"/>
                          </a:lnTo>
                          <a:lnTo>
                            <a:pt x="1964" y="356"/>
                          </a:lnTo>
                          <a:lnTo>
                            <a:pt x="1970" y="351"/>
                          </a:lnTo>
                          <a:lnTo>
                            <a:pt x="1974" y="346"/>
                          </a:lnTo>
                          <a:lnTo>
                            <a:pt x="1978" y="340"/>
                          </a:lnTo>
                          <a:lnTo>
                            <a:pt x="1983" y="333"/>
                          </a:lnTo>
                          <a:lnTo>
                            <a:pt x="1985" y="326"/>
                          </a:lnTo>
                          <a:lnTo>
                            <a:pt x="1987" y="319"/>
                          </a:lnTo>
                          <a:lnTo>
                            <a:pt x="1988" y="312"/>
                          </a:lnTo>
                          <a:lnTo>
                            <a:pt x="1988" y="297"/>
                          </a:lnTo>
                          <a:lnTo>
                            <a:pt x="1988" y="282"/>
                          </a:lnTo>
                          <a:lnTo>
                            <a:pt x="1986" y="266"/>
                          </a:lnTo>
                          <a:lnTo>
                            <a:pt x="1984" y="251"/>
                          </a:lnTo>
                          <a:lnTo>
                            <a:pt x="1983" y="238"/>
                          </a:lnTo>
                          <a:lnTo>
                            <a:pt x="1983" y="224"/>
                          </a:lnTo>
                          <a:lnTo>
                            <a:pt x="1984" y="218"/>
                          </a:lnTo>
                          <a:lnTo>
                            <a:pt x="1985" y="213"/>
                          </a:lnTo>
                          <a:lnTo>
                            <a:pt x="1987" y="206"/>
                          </a:lnTo>
                          <a:lnTo>
                            <a:pt x="1989" y="202"/>
                          </a:lnTo>
                          <a:lnTo>
                            <a:pt x="1992" y="198"/>
                          </a:lnTo>
                          <a:lnTo>
                            <a:pt x="1997" y="194"/>
                          </a:lnTo>
                          <a:lnTo>
                            <a:pt x="2002" y="191"/>
                          </a:lnTo>
                          <a:lnTo>
                            <a:pt x="2009" y="187"/>
                          </a:lnTo>
                          <a:lnTo>
                            <a:pt x="2016" y="185"/>
                          </a:lnTo>
                          <a:lnTo>
                            <a:pt x="2025" y="184"/>
                          </a:lnTo>
                          <a:lnTo>
                            <a:pt x="2035" y="183"/>
                          </a:lnTo>
                          <a:lnTo>
                            <a:pt x="2047" y="183"/>
                          </a:lnTo>
                          <a:lnTo>
                            <a:pt x="2057" y="182"/>
                          </a:lnTo>
                          <a:lnTo>
                            <a:pt x="2073" y="179"/>
                          </a:lnTo>
                          <a:lnTo>
                            <a:pt x="2092" y="173"/>
                          </a:lnTo>
                          <a:lnTo>
                            <a:pt x="2111" y="164"/>
                          </a:lnTo>
                          <a:lnTo>
                            <a:pt x="2128" y="156"/>
                          </a:lnTo>
                          <a:lnTo>
                            <a:pt x="2144" y="145"/>
                          </a:lnTo>
                          <a:lnTo>
                            <a:pt x="2149" y="140"/>
                          </a:lnTo>
                          <a:lnTo>
                            <a:pt x="2155" y="136"/>
                          </a:lnTo>
                          <a:lnTo>
                            <a:pt x="2157" y="131"/>
                          </a:lnTo>
                          <a:lnTo>
                            <a:pt x="2158" y="126"/>
                          </a:lnTo>
                          <a:lnTo>
                            <a:pt x="2151" y="123"/>
                          </a:lnTo>
                          <a:lnTo>
                            <a:pt x="2144" y="118"/>
                          </a:lnTo>
                          <a:lnTo>
                            <a:pt x="2137" y="113"/>
                          </a:lnTo>
                          <a:lnTo>
                            <a:pt x="2129" y="107"/>
                          </a:lnTo>
                          <a:lnTo>
                            <a:pt x="2114" y="94"/>
                          </a:lnTo>
                          <a:lnTo>
                            <a:pt x="2099" y="84"/>
                          </a:lnTo>
                          <a:lnTo>
                            <a:pt x="2079" y="76"/>
                          </a:lnTo>
                          <a:lnTo>
                            <a:pt x="2049" y="67"/>
                          </a:lnTo>
                          <a:lnTo>
                            <a:pt x="2033" y="63"/>
                          </a:lnTo>
                          <a:lnTo>
                            <a:pt x="2019" y="57"/>
                          </a:lnTo>
                          <a:lnTo>
                            <a:pt x="2014" y="55"/>
                          </a:lnTo>
                          <a:lnTo>
                            <a:pt x="2011" y="53"/>
                          </a:lnTo>
                          <a:lnTo>
                            <a:pt x="2008" y="51"/>
                          </a:lnTo>
                          <a:lnTo>
                            <a:pt x="2007" y="50"/>
                          </a:lnTo>
                          <a:lnTo>
                            <a:pt x="2006" y="46"/>
                          </a:lnTo>
                          <a:lnTo>
                            <a:pt x="2006" y="42"/>
                          </a:lnTo>
                          <a:lnTo>
                            <a:pt x="2007" y="37"/>
                          </a:lnTo>
                          <a:lnTo>
                            <a:pt x="2008" y="34"/>
                          </a:lnTo>
                          <a:lnTo>
                            <a:pt x="2012" y="28"/>
                          </a:lnTo>
                          <a:lnTo>
                            <a:pt x="2018" y="22"/>
                          </a:lnTo>
                          <a:lnTo>
                            <a:pt x="2026" y="16"/>
                          </a:lnTo>
                          <a:lnTo>
                            <a:pt x="2034" y="12"/>
                          </a:lnTo>
                          <a:lnTo>
                            <a:pt x="2043" y="8"/>
                          </a:lnTo>
                          <a:lnTo>
                            <a:pt x="2054" y="6"/>
                          </a:lnTo>
                          <a:lnTo>
                            <a:pt x="2064" y="3"/>
                          </a:lnTo>
                          <a:lnTo>
                            <a:pt x="2075" y="2"/>
                          </a:lnTo>
                          <a:lnTo>
                            <a:pt x="2085" y="1"/>
                          </a:lnTo>
                          <a:lnTo>
                            <a:pt x="2095" y="0"/>
                          </a:lnTo>
                          <a:lnTo>
                            <a:pt x="2103" y="0"/>
                          </a:lnTo>
                          <a:lnTo>
                            <a:pt x="2111" y="1"/>
                          </a:lnTo>
                          <a:lnTo>
                            <a:pt x="2117" y="2"/>
                          </a:lnTo>
                          <a:lnTo>
                            <a:pt x="2121" y="4"/>
                          </a:lnTo>
                          <a:lnTo>
                            <a:pt x="2126" y="9"/>
                          </a:lnTo>
                          <a:lnTo>
                            <a:pt x="2130" y="14"/>
                          </a:lnTo>
                          <a:lnTo>
                            <a:pt x="2135" y="19"/>
                          </a:lnTo>
                          <a:lnTo>
                            <a:pt x="2137" y="24"/>
                          </a:lnTo>
                          <a:lnTo>
                            <a:pt x="2141" y="33"/>
                          </a:lnTo>
                          <a:lnTo>
                            <a:pt x="2144" y="42"/>
                          </a:lnTo>
                          <a:lnTo>
                            <a:pt x="2146" y="45"/>
                          </a:lnTo>
                          <a:lnTo>
                            <a:pt x="2148" y="48"/>
                          </a:lnTo>
                          <a:lnTo>
                            <a:pt x="2151" y="51"/>
                          </a:lnTo>
                          <a:lnTo>
                            <a:pt x="2156" y="54"/>
                          </a:lnTo>
                          <a:lnTo>
                            <a:pt x="2162" y="56"/>
                          </a:lnTo>
                          <a:lnTo>
                            <a:pt x="2168" y="57"/>
                          </a:lnTo>
                          <a:lnTo>
                            <a:pt x="2177" y="58"/>
                          </a:lnTo>
                          <a:lnTo>
                            <a:pt x="2187" y="58"/>
                          </a:lnTo>
                          <a:lnTo>
                            <a:pt x="2227" y="55"/>
                          </a:lnTo>
                          <a:lnTo>
                            <a:pt x="2246" y="54"/>
                          </a:lnTo>
                          <a:lnTo>
                            <a:pt x="2249" y="56"/>
                          </a:lnTo>
                          <a:lnTo>
                            <a:pt x="2252" y="58"/>
                          </a:lnTo>
                          <a:lnTo>
                            <a:pt x="2254" y="64"/>
                          </a:lnTo>
                          <a:lnTo>
                            <a:pt x="2256" y="69"/>
                          </a:lnTo>
                          <a:lnTo>
                            <a:pt x="2262" y="87"/>
                          </a:lnTo>
                          <a:lnTo>
                            <a:pt x="2269" y="114"/>
                          </a:lnTo>
                          <a:lnTo>
                            <a:pt x="2271" y="125"/>
                          </a:lnTo>
                          <a:lnTo>
                            <a:pt x="2271" y="135"/>
                          </a:lnTo>
                          <a:lnTo>
                            <a:pt x="2271" y="147"/>
                          </a:lnTo>
                          <a:lnTo>
                            <a:pt x="2270" y="158"/>
                          </a:lnTo>
                          <a:lnTo>
                            <a:pt x="2269" y="180"/>
                          </a:lnTo>
                          <a:lnTo>
                            <a:pt x="2269" y="199"/>
                          </a:lnTo>
                          <a:lnTo>
                            <a:pt x="2270" y="207"/>
                          </a:lnTo>
                          <a:lnTo>
                            <a:pt x="2272" y="214"/>
                          </a:lnTo>
                          <a:lnTo>
                            <a:pt x="2274" y="217"/>
                          </a:lnTo>
                          <a:lnTo>
                            <a:pt x="2277" y="219"/>
                          </a:lnTo>
                          <a:lnTo>
                            <a:pt x="2280" y="220"/>
                          </a:lnTo>
                          <a:lnTo>
                            <a:pt x="2284" y="221"/>
                          </a:lnTo>
                          <a:lnTo>
                            <a:pt x="2288" y="222"/>
                          </a:lnTo>
                          <a:lnTo>
                            <a:pt x="2292" y="222"/>
                          </a:lnTo>
                          <a:lnTo>
                            <a:pt x="2297" y="221"/>
                          </a:lnTo>
                          <a:lnTo>
                            <a:pt x="2304" y="220"/>
                          </a:lnTo>
                          <a:lnTo>
                            <a:pt x="2318" y="215"/>
                          </a:lnTo>
                          <a:lnTo>
                            <a:pt x="2336" y="206"/>
                          </a:lnTo>
                          <a:lnTo>
                            <a:pt x="2340" y="203"/>
                          </a:lnTo>
                          <a:lnTo>
                            <a:pt x="2344" y="200"/>
                          </a:lnTo>
                          <a:lnTo>
                            <a:pt x="2349" y="196"/>
                          </a:lnTo>
                          <a:lnTo>
                            <a:pt x="2353" y="192"/>
                          </a:lnTo>
                          <a:lnTo>
                            <a:pt x="2361" y="180"/>
                          </a:lnTo>
                          <a:lnTo>
                            <a:pt x="2368" y="169"/>
                          </a:lnTo>
                          <a:lnTo>
                            <a:pt x="2373" y="156"/>
                          </a:lnTo>
                          <a:lnTo>
                            <a:pt x="2378" y="143"/>
                          </a:lnTo>
                          <a:lnTo>
                            <a:pt x="2381" y="131"/>
                          </a:lnTo>
                          <a:lnTo>
                            <a:pt x="2384" y="120"/>
                          </a:lnTo>
                          <a:lnTo>
                            <a:pt x="2386" y="113"/>
                          </a:lnTo>
                          <a:lnTo>
                            <a:pt x="2390" y="109"/>
                          </a:lnTo>
                          <a:lnTo>
                            <a:pt x="2394" y="106"/>
                          </a:lnTo>
                          <a:lnTo>
                            <a:pt x="2398" y="105"/>
                          </a:lnTo>
                          <a:lnTo>
                            <a:pt x="2402" y="105"/>
                          </a:lnTo>
                          <a:lnTo>
                            <a:pt x="2407" y="107"/>
                          </a:lnTo>
                          <a:lnTo>
                            <a:pt x="2413" y="110"/>
                          </a:lnTo>
                          <a:lnTo>
                            <a:pt x="2419" y="113"/>
                          </a:lnTo>
                          <a:lnTo>
                            <a:pt x="2430" y="121"/>
                          </a:lnTo>
                          <a:lnTo>
                            <a:pt x="2442" y="131"/>
                          </a:lnTo>
                          <a:lnTo>
                            <a:pt x="2454" y="139"/>
                          </a:lnTo>
                          <a:lnTo>
                            <a:pt x="2463" y="143"/>
                          </a:lnTo>
                          <a:lnTo>
                            <a:pt x="2471" y="145"/>
                          </a:lnTo>
                          <a:lnTo>
                            <a:pt x="2480" y="147"/>
                          </a:lnTo>
                          <a:lnTo>
                            <a:pt x="2489" y="147"/>
                          </a:lnTo>
                          <a:lnTo>
                            <a:pt x="2498" y="147"/>
                          </a:lnTo>
                          <a:lnTo>
                            <a:pt x="2515" y="144"/>
                          </a:lnTo>
                          <a:lnTo>
                            <a:pt x="2533" y="140"/>
                          </a:lnTo>
                          <a:lnTo>
                            <a:pt x="2550" y="137"/>
                          </a:lnTo>
                          <a:lnTo>
                            <a:pt x="2567" y="135"/>
                          </a:lnTo>
                          <a:lnTo>
                            <a:pt x="2574" y="135"/>
                          </a:lnTo>
                          <a:lnTo>
                            <a:pt x="2582" y="135"/>
                          </a:lnTo>
                          <a:lnTo>
                            <a:pt x="2588" y="136"/>
                          </a:lnTo>
                          <a:lnTo>
                            <a:pt x="2595" y="139"/>
                          </a:lnTo>
                          <a:lnTo>
                            <a:pt x="2622" y="152"/>
                          </a:lnTo>
                          <a:lnTo>
                            <a:pt x="2657" y="168"/>
                          </a:lnTo>
                          <a:lnTo>
                            <a:pt x="2674" y="174"/>
                          </a:lnTo>
                          <a:lnTo>
                            <a:pt x="2691" y="177"/>
                          </a:lnTo>
                          <a:lnTo>
                            <a:pt x="2699" y="178"/>
                          </a:lnTo>
                          <a:lnTo>
                            <a:pt x="2706" y="178"/>
                          </a:lnTo>
                          <a:lnTo>
                            <a:pt x="2713" y="177"/>
                          </a:lnTo>
                          <a:lnTo>
                            <a:pt x="2719" y="175"/>
                          </a:lnTo>
                          <a:lnTo>
                            <a:pt x="2742" y="158"/>
                          </a:lnTo>
                          <a:lnTo>
                            <a:pt x="2754" y="163"/>
                          </a:lnTo>
                          <a:lnTo>
                            <a:pt x="2761" y="170"/>
                          </a:lnTo>
                          <a:lnTo>
                            <a:pt x="2766" y="175"/>
                          </a:lnTo>
                          <a:lnTo>
                            <a:pt x="2769" y="182"/>
                          </a:lnTo>
                          <a:lnTo>
                            <a:pt x="2772" y="198"/>
                          </a:lnTo>
                          <a:lnTo>
                            <a:pt x="2779" y="217"/>
                          </a:lnTo>
                          <a:lnTo>
                            <a:pt x="2783" y="224"/>
                          </a:lnTo>
                          <a:lnTo>
                            <a:pt x="2787" y="229"/>
                          </a:lnTo>
                          <a:lnTo>
                            <a:pt x="2791" y="233"/>
                          </a:lnTo>
                          <a:lnTo>
                            <a:pt x="2797" y="235"/>
                          </a:lnTo>
                          <a:lnTo>
                            <a:pt x="2808" y="239"/>
                          </a:lnTo>
                          <a:lnTo>
                            <a:pt x="2820" y="245"/>
                          </a:lnTo>
                          <a:lnTo>
                            <a:pt x="2827" y="252"/>
                          </a:lnTo>
                          <a:lnTo>
                            <a:pt x="2832" y="261"/>
                          </a:lnTo>
                          <a:lnTo>
                            <a:pt x="2838" y="269"/>
                          </a:lnTo>
                          <a:lnTo>
                            <a:pt x="2842" y="277"/>
                          </a:lnTo>
                          <a:lnTo>
                            <a:pt x="2845" y="280"/>
                          </a:lnTo>
                          <a:lnTo>
                            <a:pt x="2848" y="282"/>
                          </a:lnTo>
                          <a:lnTo>
                            <a:pt x="2851" y="284"/>
                          </a:lnTo>
                          <a:lnTo>
                            <a:pt x="2855" y="285"/>
                          </a:lnTo>
                          <a:lnTo>
                            <a:pt x="2860" y="286"/>
                          </a:lnTo>
                          <a:lnTo>
                            <a:pt x="2865" y="285"/>
                          </a:lnTo>
                          <a:lnTo>
                            <a:pt x="2871" y="284"/>
                          </a:lnTo>
                          <a:lnTo>
                            <a:pt x="2878" y="281"/>
                          </a:lnTo>
                          <a:lnTo>
                            <a:pt x="2885" y="279"/>
                          </a:lnTo>
                          <a:lnTo>
                            <a:pt x="2893" y="279"/>
                          </a:lnTo>
                          <a:lnTo>
                            <a:pt x="2904" y="280"/>
                          </a:lnTo>
                          <a:lnTo>
                            <a:pt x="2914" y="282"/>
                          </a:lnTo>
                          <a:lnTo>
                            <a:pt x="2924" y="286"/>
                          </a:lnTo>
                          <a:lnTo>
                            <a:pt x="2933" y="290"/>
                          </a:lnTo>
                          <a:lnTo>
                            <a:pt x="2936" y="292"/>
                          </a:lnTo>
                          <a:lnTo>
                            <a:pt x="2939" y="296"/>
                          </a:lnTo>
                          <a:lnTo>
                            <a:pt x="2941" y="298"/>
                          </a:lnTo>
                          <a:lnTo>
                            <a:pt x="2942" y="301"/>
                          </a:lnTo>
                          <a:lnTo>
                            <a:pt x="2945" y="301"/>
                          </a:lnTo>
                          <a:lnTo>
                            <a:pt x="2947" y="300"/>
                          </a:lnTo>
                          <a:lnTo>
                            <a:pt x="2948" y="299"/>
                          </a:lnTo>
                          <a:lnTo>
                            <a:pt x="2949" y="298"/>
                          </a:lnTo>
                          <a:lnTo>
                            <a:pt x="2950" y="293"/>
                          </a:lnTo>
                          <a:lnTo>
                            <a:pt x="2951" y="288"/>
                          </a:lnTo>
                          <a:lnTo>
                            <a:pt x="2951" y="278"/>
                          </a:lnTo>
                          <a:lnTo>
                            <a:pt x="2951" y="268"/>
                          </a:lnTo>
                          <a:lnTo>
                            <a:pt x="2931" y="265"/>
                          </a:lnTo>
                          <a:lnTo>
                            <a:pt x="2908" y="260"/>
                          </a:lnTo>
                          <a:lnTo>
                            <a:pt x="2902" y="258"/>
                          </a:lnTo>
                          <a:lnTo>
                            <a:pt x="2896" y="256"/>
                          </a:lnTo>
                          <a:lnTo>
                            <a:pt x="2891" y="252"/>
                          </a:lnTo>
                          <a:lnTo>
                            <a:pt x="2886" y="249"/>
                          </a:lnTo>
                          <a:lnTo>
                            <a:pt x="2881" y="245"/>
                          </a:lnTo>
                          <a:lnTo>
                            <a:pt x="2876" y="240"/>
                          </a:lnTo>
                          <a:lnTo>
                            <a:pt x="2872" y="234"/>
                          </a:lnTo>
                          <a:lnTo>
                            <a:pt x="2868" y="226"/>
                          </a:lnTo>
                          <a:lnTo>
                            <a:pt x="2858" y="202"/>
                          </a:lnTo>
                          <a:lnTo>
                            <a:pt x="2851" y="179"/>
                          </a:lnTo>
                          <a:lnTo>
                            <a:pt x="2845" y="158"/>
                          </a:lnTo>
                          <a:lnTo>
                            <a:pt x="2839" y="138"/>
                          </a:lnTo>
                          <a:lnTo>
                            <a:pt x="2833" y="117"/>
                          </a:lnTo>
                          <a:lnTo>
                            <a:pt x="2828" y="96"/>
                          </a:lnTo>
                          <a:lnTo>
                            <a:pt x="2823" y="75"/>
                          </a:lnTo>
                          <a:lnTo>
                            <a:pt x="2818" y="52"/>
                          </a:lnTo>
                          <a:lnTo>
                            <a:pt x="2846" y="30"/>
                          </a:lnTo>
                          <a:lnTo>
                            <a:pt x="2870" y="95"/>
                          </a:lnTo>
                          <a:lnTo>
                            <a:pt x="2876" y="116"/>
                          </a:lnTo>
                          <a:lnTo>
                            <a:pt x="2883" y="138"/>
                          </a:lnTo>
                          <a:lnTo>
                            <a:pt x="2887" y="149"/>
                          </a:lnTo>
                          <a:lnTo>
                            <a:pt x="2892" y="158"/>
                          </a:lnTo>
                          <a:lnTo>
                            <a:pt x="2895" y="162"/>
                          </a:lnTo>
                          <a:lnTo>
                            <a:pt x="2899" y="165"/>
                          </a:lnTo>
                          <a:lnTo>
                            <a:pt x="2904" y="169"/>
                          </a:lnTo>
                          <a:lnTo>
                            <a:pt x="2909" y="172"/>
                          </a:lnTo>
                          <a:lnTo>
                            <a:pt x="2919" y="177"/>
                          </a:lnTo>
                          <a:lnTo>
                            <a:pt x="2930" y="185"/>
                          </a:lnTo>
                          <a:lnTo>
                            <a:pt x="2938" y="194"/>
                          </a:lnTo>
                          <a:lnTo>
                            <a:pt x="2946" y="203"/>
                          </a:lnTo>
                          <a:lnTo>
                            <a:pt x="2952" y="214"/>
                          </a:lnTo>
                          <a:lnTo>
                            <a:pt x="2958" y="224"/>
                          </a:lnTo>
                          <a:lnTo>
                            <a:pt x="2963" y="236"/>
                          </a:lnTo>
                          <a:lnTo>
                            <a:pt x="2968" y="246"/>
                          </a:lnTo>
                          <a:lnTo>
                            <a:pt x="2970" y="256"/>
                          </a:lnTo>
                          <a:lnTo>
                            <a:pt x="2972" y="270"/>
                          </a:lnTo>
                          <a:lnTo>
                            <a:pt x="2973" y="288"/>
                          </a:lnTo>
                          <a:lnTo>
                            <a:pt x="2973" y="308"/>
                          </a:lnTo>
                          <a:lnTo>
                            <a:pt x="2973" y="328"/>
                          </a:lnTo>
                          <a:lnTo>
                            <a:pt x="2972" y="346"/>
                          </a:lnTo>
                          <a:lnTo>
                            <a:pt x="2970" y="359"/>
                          </a:lnTo>
                          <a:lnTo>
                            <a:pt x="2968" y="367"/>
                          </a:lnTo>
                          <a:lnTo>
                            <a:pt x="2967" y="388"/>
                          </a:lnTo>
                          <a:lnTo>
                            <a:pt x="2968" y="409"/>
                          </a:lnTo>
                          <a:lnTo>
                            <a:pt x="2971" y="430"/>
                          </a:lnTo>
                          <a:lnTo>
                            <a:pt x="2975" y="452"/>
                          </a:lnTo>
                          <a:lnTo>
                            <a:pt x="2985" y="497"/>
                          </a:lnTo>
                          <a:lnTo>
                            <a:pt x="2998" y="542"/>
                          </a:lnTo>
                          <a:lnTo>
                            <a:pt x="3004" y="565"/>
                          </a:lnTo>
                          <a:lnTo>
                            <a:pt x="3010" y="588"/>
                          </a:lnTo>
                          <a:lnTo>
                            <a:pt x="3015" y="611"/>
                          </a:lnTo>
                          <a:lnTo>
                            <a:pt x="3018" y="633"/>
                          </a:lnTo>
                          <a:lnTo>
                            <a:pt x="3021" y="655"/>
                          </a:lnTo>
                          <a:lnTo>
                            <a:pt x="3021" y="677"/>
                          </a:lnTo>
                          <a:lnTo>
                            <a:pt x="3021" y="688"/>
                          </a:lnTo>
                          <a:lnTo>
                            <a:pt x="3020" y="698"/>
                          </a:lnTo>
                          <a:lnTo>
                            <a:pt x="3018" y="710"/>
                          </a:lnTo>
                          <a:lnTo>
                            <a:pt x="3016" y="719"/>
                          </a:lnTo>
                          <a:lnTo>
                            <a:pt x="2977" y="878"/>
                          </a:lnTo>
                          <a:lnTo>
                            <a:pt x="2910" y="1076"/>
                          </a:lnTo>
                          <a:lnTo>
                            <a:pt x="2899" y="1097"/>
                          </a:lnTo>
                          <a:lnTo>
                            <a:pt x="2887" y="1117"/>
                          </a:lnTo>
                          <a:lnTo>
                            <a:pt x="2882" y="1127"/>
                          </a:lnTo>
                          <a:lnTo>
                            <a:pt x="2876" y="1138"/>
                          </a:lnTo>
                          <a:lnTo>
                            <a:pt x="2873" y="1148"/>
                          </a:lnTo>
                          <a:lnTo>
                            <a:pt x="2872" y="116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15240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7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92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4765227" y="6765188"/>
                      <a:ext cx="108860" cy="163195"/>
                    </a:xfrm>
                    <a:custGeom>
                      <a:avLst/>
                      <a:gdLst/>
                      <a:ahLst/>
                      <a:cxnLst>
                        <a:cxn ang="0">
                          <a:pos x="261" y="2"/>
                        </a:cxn>
                        <a:cxn ang="0">
                          <a:pos x="250" y="16"/>
                        </a:cxn>
                        <a:cxn ang="0">
                          <a:pos x="239" y="24"/>
                        </a:cxn>
                        <a:cxn ang="0">
                          <a:pos x="225" y="29"/>
                        </a:cxn>
                        <a:cxn ang="0">
                          <a:pos x="210" y="30"/>
                        </a:cxn>
                        <a:cxn ang="0">
                          <a:pos x="144" y="26"/>
                        </a:cxn>
                        <a:cxn ang="0">
                          <a:pos x="113" y="28"/>
                        </a:cxn>
                        <a:cxn ang="0">
                          <a:pos x="73" y="33"/>
                        </a:cxn>
                        <a:cxn ang="0">
                          <a:pos x="54" y="39"/>
                        </a:cxn>
                        <a:cxn ang="0">
                          <a:pos x="37" y="47"/>
                        </a:cxn>
                        <a:cxn ang="0">
                          <a:pos x="26" y="58"/>
                        </a:cxn>
                        <a:cxn ang="0">
                          <a:pos x="19" y="70"/>
                        </a:cxn>
                        <a:cxn ang="0">
                          <a:pos x="14" y="100"/>
                        </a:cxn>
                        <a:cxn ang="0">
                          <a:pos x="11" y="112"/>
                        </a:cxn>
                        <a:cxn ang="0">
                          <a:pos x="5" y="128"/>
                        </a:cxn>
                        <a:cxn ang="0">
                          <a:pos x="1" y="137"/>
                        </a:cxn>
                        <a:cxn ang="0">
                          <a:pos x="1" y="145"/>
                        </a:cxn>
                        <a:cxn ang="0">
                          <a:pos x="9" y="156"/>
                        </a:cxn>
                        <a:cxn ang="0">
                          <a:pos x="19" y="167"/>
                        </a:cxn>
                        <a:cxn ang="0">
                          <a:pos x="27" y="178"/>
                        </a:cxn>
                        <a:cxn ang="0">
                          <a:pos x="32" y="182"/>
                        </a:cxn>
                        <a:cxn ang="0">
                          <a:pos x="36" y="190"/>
                        </a:cxn>
                        <a:cxn ang="0">
                          <a:pos x="41" y="204"/>
                        </a:cxn>
                        <a:cxn ang="0">
                          <a:pos x="46" y="208"/>
                        </a:cxn>
                        <a:cxn ang="0">
                          <a:pos x="47" y="214"/>
                        </a:cxn>
                        <a:cxn ang="0">
                          <a:pos x="44" y="232"/>
                        </a:cxn>
                        <a:cxn ang="0">
                          <a:pos x="37" y="261"/>
                        </a:cxn>
                        <a:cxn ang="0">
                          <a:pos x="30" y="299"/>
                        </a:cxn>
                        <a:cxn ang="0">
                          <a:pos x="27" y="318"/>
                        </a:cxn>
                        <a:cxn ang="0">
                          <a:pos x="26" y="340"/>
                        </a:cxn>
                        <a:cxn ang="0">
                          <a:pos x="29" y="349"/>
                        </a:cxn>
                        <a:cxn ang="0">
                          <a:pos x="31" y="368"/>
                        </a:cxn>
                        <a:cxn ang="0">
                          <a:pos x="31" y="396"/>
                        </a:cxn>
                        <a:cxn ang="0">
                          <a:pos x="34" y="426"/>
                        </a:cxn>
                        <a:cxn ang="0">
                          <a:pos x="42" y="448"/>
                        </a:cxn>
                        <a:cxn ang="0">
                          <a:pos x="47" y="462"/>
                        </a:cxn>
                        <a:cxn ang="0">
                          <a:pos x="52" y="469"/>
                        </a:cxn>
                        <a:cxn ang="0">
                          <a:pos x="64" y="471"/>
                        </a:cxn>
                        <a:cxn ang="0">
                          <a:pos x="84" y="469"/>
                        </a:cxn>
                        <a:cxn ang="0">
                          <a:pos x="104" y="462"/>
                        </a:cxn>
                        <a:cxn ang="0">
                          <a:pos x="123" y="455"/>
                        </a:cxn>
                        <a:cxn ang="0">
                          <a:pos x="153" y="449"/>
                        </a:cxn>
                        <a:cxn ang="0">
                          <a:pos x="204" y="443"/>
                        </a:cxn>
                        <a:cxn ang="0">
                          <a:pos x="231" y="442"/>
                        </a:cxn>
                        <a:cxn ang="0">
                          <a:pos x="240" y="416"/>
                        </a:cxn>
                        <a:cxn ang="0">
                          <a:pos x="252" y="371"/>
                        </a:cxn>
                        <a:cxn ang="0">
                          <a:pos x="261" y="323"/>
                        </a:cxn>
                        <a:cxn ang="0">
                          <a:pos x="269" y="276"/>
                        </a:cxn>
                        <a:cxn ang="0">
                          <a:pos x="275" y="254"/>
                        </a:cxn>
                        <a:cxn ang="0">
                          <a:pos x="284" y="234"/>
                        </a:cxn>
                        <a:cxn ang="0">
                          <a:pos x="310" y="182"/>
                        </a:cxn>
                        <a:cxn ang="0">
                          <a:pos x="322" y="156"/>
                        </a:cxn>
                        <a:cxn ang="0">
                          <a:pos x="333" y="129"/>
                        </a:cxn>
                        <a:cxn ang="0">
                          <a:pos x="337" y="108"/>
                        </a:cxn>
                        <a:cxn ang="0">
                          <a:pos x="338" y="90"/>
                        </a:cxn>
                        <a:cxn ang="0">
                          <a:pos x="335" y="74"/>
                        </a:cxn>
                        <a:cxn ang="0">
                          <a:pos x="331" y="60"/>
                        </a:cxn>
                        <a:cxn ang="0">
                          <a:pos x="320" y="32"/>
                        </a:cxn>
                        <a:cxn ang="0">
                          <a:pos x="317" y="17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338" h="471">
                          <a:moveTo>
                            <a:pt x="315" y="0"/>
                          </a:moveTo>
                          <a:lnTo>
                            <a:pt x="261" y="2"/>
                          </a:lnTo>
                          <a:lnTo>
                            <a:pt x="255" y="9"/>
                          </a:lnTo>
                          <a:lnTo>
                            <a:pt x="250" y="16"/>
                          </a:lnTo>
                          <a:lnTo>
                            <a:pt x="245" y="20"/>
                          </a:lnTo>
                          <a:lnTo>
                            <a:pt x="239" y="24"/>
                          </a:lnTo>
                          <a:lnTo>
                            <a:pt x="232" y="27"/>
                          </a:lnTo>
                          <a:lnTo>
                            <a:pt x="225" y="29"/>
                          </a:lnTo>
                          <a:lnTo>
                            <a:pt x="218" y="30"/>
                          </a:lnTo>
                          <a:lnTo>
                            <a:pt x="210" y="30"/>
                          </a:lnTo>
                          <a:lnTo>
                            <a:pt x="178" y="29"/>
                          </a:lnTo>
                          <a:lnTo>
                            <a:pt x="144" y="26"/>
                          </a:lnTo>
                          <a:lnTo>
                            <a:pt x="131" y="27"/>
                          </a:lnTo>
                          <a:lnTo>
                            <a:pt x="113" y="28"/>
                          </a:lnTo>
                          <a:lnTo>
                            <a:pt x="93" y="30"/>
                          </a:lnTo>
                          <a:lnTo>
                            <a:pt x="73" y="33"/>
                          </a:lnTo>
                          <a:lnTo>
                            <a:pt x="63" y="37"/>
                          </a:lnTo>
                          <a:lnTo>
                            <a:pt x="54" y="39"/>
                          </a:lnTo>
                          <a:lnTo>
                            <a:pt x="46" y="43"/>
                          </a:lnTo>
                          <a:lnTo>
                            <a:pt x="37" y="47"/>
                          </a:lnTo>
                          <a:lnTo>
                            <a:pt x="31" y="51"/>
                          </a:lnTo>
                          <a:lnTo>
                            <a:pt x="26" y="58"/>
                          </a:lnTo>
                          <a:lnTo>
                            <a:pt x="21" y="64"/>
                          </a:lnTo>
                          <a:lnTo>
                            <a:pt x="19" y="70"/>
                          </a:lnTo>
                          <a:lnTo>
                            <a:pt x="16" y="87"/>
                          </a:lnTo>
                          <a:lnTo>
                            <a:pt x="14" y="100"/>
                          </a:lnTo>
                          <a:lnTo>
                            <a:pt x="13" y="106"/>
                          </a:lnTo>
                          <a:lnTo>
                            <a:pt x="11" y="112"/>
                          </a:lnTo>
                          <a:lnTo>
                            <a:pt x="8" y="119"/>
                          </a:lnTo>
                          <a:lnTo>
                            <a:pt x="5" y="128"/>
                          </a:lnTo>
                          <a:lnTo>
                            <a:pt x="3" y="133"/>
                          </a:lnTo>
                          <a:lnTo>
                            <a:pt x="1" y="137"/>
                          </a:lnTo>
                          <a:lnTo>
                            <a:pt x="0" y="141"/>
                          </a:lnTo>
                          <a:lnTo>
                            <a:pt x="1" y="145"/>
                          </a:lnTo>
                          <a:lnTo>
                            <a:pt x="4" y="151"/>
                          </a:lnTo>
                          <a:lnTo>
                            <a:pt x="9" y="156"/>
                          </a:lnTo>
                          <a:lnTo>
                            <a:pt x="14" y="161"/>
                          </a:lnTo>
                          <a:lnTo>
                            <a:pt x="19" y="167"/>
                          </a:lnTo>
                          <a:lnTo>
                            <a:pt x="25" y="172"/>
                          </a:lnTo>
                          <a:lnTo>
                            <a:pt x="27" y="178"/>
                          </a:lnTo>
                          <a:lnTo>
                            <a:pt x="29" y="179"/>
                          </a:lnTo>
                          <a:lnTo>
                            <a:pt x="32" y="182"/>
                          </a:lnTo>
                          <a:lnTo>
                            <a:pt x="34" y="186"/>
                          </a:lnTo>
                          <a:lnTo>
                            <a:pt x="36" y="190"/>
                          </a:lnTo>
                          <a:lnTo>
                            <a:pt x="40" y="197"/>
                          </a:lnTo>
                          <a:lnTo>
                            <a:pt x="41" y="204"/>
                          </a:lnTo>
                          <a:lnTo>
                            <a:pt x="43" y="205"/>
                          </a:lnTo>
                          <a:lnTo>
                            <a:pt x="46" y="208"/>
                          </a:lnTo>
                          <a:lnTo>
                            <a:pt x="46" y="211"/>
                          </a:lnTo>
                          <a:lnTo>
                            <a:pt x="47" y="214"/>
                          </a:lnTo>
                          <a:lnTo>
                            <a:pt x="46" y="222"/>
                          </a:lnTo>
                          <a:lnTo>
                            <a:pt x="44" y="232"/>
                          </a:lnTo>
                          <a:lnTo>
                            <a:pt x="39" y="251"/>
                          </a:lnTo>
                          <a:lnTo>
                            <a:pt x="37" y="261"/>
                          </a:lnTo>
                          <a:lnTo>
                            <a:pt x="34" y="280"/>
                          </a:lnTo>
                          <a:lnTo>
                            <a:pt x="30" y="299"/>
                          </a:lnTo>
                          <a:lnTo>
                            <a:pt x="29" y="308"/>
                          </a:lnTo>
                          <a:lnTo>
                            <a:pt x="27" y="318"/>
                          </a:lnTo>
                          <a:lnTo>
                            <a:pt x="26" y="328"/>
                          </a:lnTo>
                          <a:lnTo>
                            <a:pt x="26" y="340"/>
                          </a:lnTo>
                          <a:lnTo>
                            <a:pt x="26" y="340"/>
                          </a:lnTo>
                          <a:lnTo>
                            <a:pt x="29" y="349"/>
                          </a:lnTo>
                          <a:lnTo>
                            <a:pt x="31" y="360"/>
                          </a:lnTo>
                          <a:lnTo>
                            <a:pt x="31" y="368"/>
                          </a:lnTo>
                          <a:lnTo>
                            <a:pt x="32" y="378"/>
                          </a:lnTo>
                          <a:lnTo>
                            <a:pt x="31" y="396"/>
                          </a:lnTo>
                          <a:lnTo>
                            <a:pt x="32" y="415"/>
                          </a:lnTo>
                          <a:lnTo>
                            <a:pt x="34" y="426"/>
                          </a:lnTo>
                          <a:lnTo>
                            <a:pt x="38" y="437"/>
                          </a:lnTo>
                          <a:lnTo>
                            <a:pt x="42" y="448"/>
                          </a:lnTo>
                          <a:lnTo>
                            <a:pt x="46" y="459"/>
                          </a:lnTo>
                          <a:lnTo>
                            <a:pt x="47" y="462"/>
                          </a:lnTo>
                          <a:lnTo>
                            <a:pt x="49" y="466"/>
                          </a:lnTo>
                          <a:lnTo>
                            <a:pt x="52" y="469"/>
                          </a:lnTo>
                          <a:lnTo>
                            <a:pt x="55" y="470"/>
                          </a:lnTo>
                          <a:lnTo>
                            <a:pt x="64" y="471"/>
                          </a:lnTo>
                          <a:lnTo>
                            <a:pt x="74" y="471"/>
                          </a:lnTo>
                          <a:lnTo>
                            <a:pt x="84" y="469"/>
                          </a:lnTo>
                          <a:lnTo>
                            <a:pt x="95" y="466"/>
                          </a:lnTo>
                          <a:lnTo>
                            <a:pt x="104" y="462"/>
                          </a:lnTo>
                          <a:lnTo>
                            <a:pt x="112" y="459"/>
                          </a:lnTo>
                          <a:lnTo>
                            <a:pt x="123" y="455"/>
                          </a:lnTo>
                          <a:lnTo>
                            <a:pt x="137" y="452"/>
                          </a:lnTo>
                          <a:lnTo>
                            <a:pt x="153" y="449"/>
                          </a:lnTo>
                          <a:lnTo>
                            <a:pt x="170" y="447"/>
                          </a:lnTo>
                          <a:lnTo>
                            <a:pt x="204" y="443"/>
                          </a:lnTo>
                          <a:lnTo>
                            <a:pt x="231" y="442"/>
                          </a:lnTo>
                          <a:lnTo>
                            <a:pt x="231" y="442"/>
                          </a:lnTo>
                          <a:lnTo>
                            <a:pt x="235" y="429"/>
                          </a:lnTo>
                          <a:lnTo>
                            <a:pt x="240" y="416"/>
                          </a:lnTo>
                          <a:lnTo>
                            <a:pt x="247" y="394"/>
                          </a:lnTo>
                          <a:lnTo>
                            <a:pt x="252" y="371"/>
                          </a:lnTo>
                          <a:lnTo>
                            <a:pt x="256" y="347"/>
                          </a:lnTo>
                          <a:lnTo>
                            <a:pt x="261" y="323"/>
                          </a:lnTo>
                          <a:lnTo>
                            <a:pt x="265" y="300"/>
                          </a:lnTo>
                          <a:lnTo>
                            <a:pt x="269" y="276"/>
                          </a:lnTo>
                          <a:lnTo>
                            <a:pt x="272" y="265"/>
                          </a:lnTo>
                          <a:lnTo>
                            <a:pt x="275" y="254"/>
                          </a:lnTo>
                          <a:lnTo>
                            <a:pt x="279" y="243"/>
                          </a:lnTo>
                          <a:lnTo>
                            <a:pt x="284" y="234"/>
                          </a:lnTo>
                          <a:lnTo>
                            <a:pt x="296" y="209"/>
                          </a:lnTo>
                          <a:lnTo>
                            <a:pt x="310" y="182"/>
                          </a:lnTo>
                          <a:lnTo>
                            <a:pt x="316" y="169"/>
                          </a:lnTo>
                          <a:lnTo>
                            <a:pt x="322" y="156"/>
                          </a:lnTo>
                          <a:lnTo>
                            <a:pt x="328" y="143"/>
                          </a:lnTo>
                          <a:lnTo>
                            <a:pt x="333" y="129"/>
                          </a:lnTo>
                          <a:lnTo>
                            <a:pt x="335" y="118"/>
                          </a:lnTo>
                          <a:lnTo>
                            <a:pt x="337" y="108"/>
                          </a:lnTo>
                          <a:lnTo>
                            <a:pt x="338" y="98"/>
                          </a:lnTo>
                          <a:lnTo>
                            <a:pt x="338" y="90"/>
                          </a:lnTo>
                          <a:lnTo>
                            <a:pt x="337" y="82"/>
                          </a:lnTo>
                          <a:lnTo>
                            <a:pt x="335" y="74"/>
                          </a:lnTo>
                          <a:lnTo>
                            <a:pt x="333" y="67"/>
                          </a:lnTo>
                          <a:lnTo>
                            <a:pt x="331" y="60"/>
                          </a:lnTo>
                          <a:lnTo>
                            <a:pt x="326" y="46"/>
                          </a:lnTo>
                          <a:lnTo>
                            <a:pt x="320" y="32"/>
                          </a:lnTo>
                          <a:lnTo>
                            <a:pt x="318" y="24"/>
                          </a:lnTo>
                          <a:lnTo>
                            <a:pt x="317" y="17"/>
                          </a:lnTo>
                          <a:lnTo>
                            <a:pt x="316" y="8"/>
                          </a:lnTo>
                          <a:lnTo>
                            <a:pt x="315" y="0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7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cxnSp>
                <p:nvCxnSpPr>
                  <p:cNvPr id="78" name="Straight Connector 77"/>
                  <p:cNvCxnSpPr/>
                  <p:nvPr/>
                </p:nvCxnSpPr>
                <p:spPr>
                  <a:xfrm flipV="1">
                    <a:off x="2667291" y="5690963"/>
                    <a:ext cx="227869" cy="100813"/>
                  </a:xfrm>
                  <a:prstGeom prst="line">
                    <a:avLst/>
                  </a:prstGeom>
                  <a:ln w="12700">
                    <a:solidFill>
                      <a:schemeClr val="accent3"/>
                    </a:solidFill>
                    <a:prstDash val="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Freeform 78"/>
                  <p:cNvSpPr/>
                  <p:nvPr/>
                </p:nvSpPr>
                <p:spPr>
                  <a:xfrm>
                    <a:off x="2661347" y="2285967"/>
                    <a:ext cx="2290573" cy="3505809"/>
                  </a:xfrm>
                  <a:custGeom>
                    <a:avLst/>
                    <a:gdLst>
                      <a:gd name="connsiteX0" fmla="*/ 123512 w 1761244"/>
                      <a:gd name="connsiteY0" fmla="*/ 2729552 h 2729552"/>
                      <a:gd name="connsiteX1" fmla="*/ 82569 w 1761244"/>
                      <a:gd name="connsiteY1" fmla="*/ 2593075 h 2729552"/>
                      <a:gd name="connsiteX2" fmla="*/ 41626 w 1761244"/>
                      <a:gd name="connsiteY2" fmla="*/ 2511188 h 2729552"/>
                      <a:gd name="connsiteX3" fmla="*/ 27978 w 1761244"/>
                      <a:gd name="connsiteY3" fmla="*/ 2442949 h 2729552"/>
                      <a:gd name="connsiteX4" fmla="*/ 14330 w 1761244"/>
                      <a:gd name="connsiteY4" fmla="*/ 2361063 h 2729552"/>
                      <a:gd name="connsiteX5" fmla="*/ 682 w 1761244"/>
                      <a:gd name="connsiteY5" fmla="*/ 2320119 h 2729552"/>
                      <a:gd name="connsiteX6" fmla="*/ 27978 w 1761244"/>
                      <a:gd name="connsiteY6" fmla="*/ 2210937 h 2729552"/>
                      <a:gd name="connsiteX7" fmla="*/ 55273 w 1761244"/>
                      <a:gd name="connsiteY7" fmla="*/ 2115403 h 2729552"/>
                      <a:gd name="connsiteX8" fmla="*/ 82569 w 1761244"/>
                      <a:gd name="connsiteY8" fmla="*/ 2074460 h 2729552"/>
                      <a:gd name="connsiteX9" fmla="*/ 96217 w 1761244"/>
                      <a:gd name="connsiteY9" fmla="*/ 1555845 h 2729552"/>
                      <a:gd name="connsiteX10" fmla="*/ 96217 w 1761244"/>
                      <a:gd name="connsiteY10" fmla="*/ 1433015 h 2729552"/>
                      <a:gd name="connsiteX11" fmla="*/ 109865 w 1761244"/>
                      <a:gd name="connsiteY11" fmla="*/ 1296537 h 2729552"/>
                      <a:gd name="connsiteX12" fmla="*/ 137160 w 1761244"/>
                      <a:gd name="connsiteY12" fmla="*/ 1037230 h 2729552"/>
                      <a:gd name="connsiteX13" fmla="*/ 205399 w 1761244"/>
                      <a:gd name="connsiteY13" fmla="*/ 914400 h 2729552"/>
                      <a:gd name="connsiteX14" fmla="*/ 246342 w 1761244"/>
                      <a:gd name="connsiteY14" fmla="*/ 900752 h 2729552"/>
                      <a:gd name="connsiteX15" fmla="*/ 259990 w 1761244"/>
                      <a:gd name="connsiteY15" fmla="*/ 859809 h 2729552"/>
                      <a:gd name="connsiteX16" fmla="*/ 341876 w 1761244"/>
                      <a:gd name="connsiteY16" fmla="*/ 818866 h 2729552"/>
                      <a:gd name="connsiteX17" fmla="*/ 382820 w 1761244"/>
                      <a:gd name="connsiteY17" fmla="*/ 791570 h 2729552"/>
                      <a:gd name="connsiteX18" fmla="*/ 410115 w 1761244"/>
                      <a:gd name="connsiteY18" fmla="*/ 709684 h 2729552"/>
                      <a:gd name="connsiteX19" fmla="*/ 423763 w 1761244"/>
                      <a:gd name="connsiteY19" fmla="*/ 668740 h 2729552"/>
                      <a:gd name="connsiteX20" fmla="*/ 464706 w 1761244"/>
                      <a:gd name="connsiteY20" fmla="*/ 655093 h 2729552"/>
                      <a:gd name="connsiteX21" fmla="*/ 642127 w 1761244"/>
                      <a:gd name="connsiteY21" fmla="*/ 586854 h 2729552"/>
                      <a:gd name="connsiteX22" fmla="*/ 683070 w 1761244"/>
                      <a:gd name="connsiteY22" fmla="*/ 573206 h 2729552"/>
                      <a:gd name="connsiteX23" fmla="*/ 751309 w 1761244"/>
                      <a:gd name="connsiteY23" fmla="*/ 518615 h 2729552"/>
                      <a:gd name="connsiteX24" fmla="*/ 860491 w 1761244"/>
                      <a:gd name="connsiteY24" fmla="*/ 423081 h 2729552"/>
                      <a:gd name="connsiteX25" fmla="*/ 942378 w 1761244"/>
                      <a:gd name="connsiteY25" fmla="*/ 395785 h 2729552"/>
                      <a:gd name="connsiteX26" fmla="*/ 1037912 w 1761244"/>
                      <a:gd name="connsiteY26" fmla="*/ 395785 h 2729552"/>
                      <a:gd name="connsiteX27" fmla="*/ 1092503 w 1761244"/>
                      <a:gd name="connsiteY27" fmla="*/ 409433 h 2729552"/>
                      <a:gd name="connsiteX28" fmla="*/ 1119799 w 1761244"/>
                      <a:gd name="connsiteY28" fmla="*/ 450376 h 2729552"/>
                      <a:gd name="connsiteX29" fmla="*/ 1215333 w 1761244"/>
                      <a:gd name="connsiteY29" fmla="*/ 464024 h 2729552"/>
                      <a:gd name="connsiteX30" fmla="*/ 1256276 w 1761244"/>
                      <a:gd name="connsiteY30" fmla="*/ 477672 h 2729552"/>
                      <a:gd name="connsiteX31" fmla="*/ 1283572 w 1761244"/>
                      <a:gd name="connsiteY31" fmla="*/ 436728 h 2729552"/>
                      <a:gd name="connsiteX32" fmla="*/ 1242629 w 1761244"/>
                      <a:gd name="connsiteY32" fmla="*/ 341194 h 2729552"/>
                      <a:gd name="connsiteX33" fmla="*/ 1228981 w 1761244"/>
                      <a:gd name="connsiteY33" fmla="*/ 300251 h 2729552"/>
                      <a:gd name="connsiteX34" fmla="*/ 1269924 w 1761244"/>
                      <a:gd name="connsiteY34" fmla="*/ 272955 h 2729552"/>
                      <a:gd name="connsiteX35" fmla="*/ 1283572 w 1761244"/>
                      <a:gd name="connsiteY35" fmla="*/ 232012 h 2729552"/>
                      <a:gd name="connsiteX36" fmla="*/ 1324515 w 1761244"/>
                      <a:gd name="connsiteY36" fmla="*/ 218364 h 2729552"/>
                      <a:gd name="connsiteX37" fmla="*/ 1365459 w 1761244"/>
                      <a:gd name="connsiteY37" fmla="*/ 191069 h 2729552"/>
                      <a:gd name="connsiteX38" fmla="*/ 1379106 w 1761244"/>
                      <a:gd name="connsiteY38" fmla="*/ 150125 h 2729552"/>
                      <a:gd name="connsiteX39" fmla="*/ 1420050 w 1761244"/>
                      <a:gd name="connsiteY39" fmla="*/ 136478 h 2729552"/>
                      <a:gd name="connsiteX40" fmla="*/ 1501936 w 1761244"/>
                      <a:gd name="connsiteY40" fmla="*/ 95534 h 2729552"/>
                      <a:gd name="connsiteX41" fmla="*/ 1542879 w 1761244"/>
                      <a:gd name="connsiteY41" fmla="*/ 122830 h 2729552"/>
                      <a:gd name="connsiteX42" fmla="*/ 1624766 w 1761244"/>
                      <a:gd name="connsiteY42" fmla="*/ 95534 h 2729552"/>
                      <a:gd name="connsiteX43" fmla="*/ 1652062 w 1761244"/>
                      <a:gd name="connsiteY43" fmla="*/ 54591 h 2729552"/>
                      <a:gd name="connsiteX44" fmla="*/ 1733948 w 1761244"/>
                      <a:gd name="connsiteY44" fmla="*/ 13648 h 2729552"/>
                      <a:gd name="connsiteX45" fmla="*/ 1761244 w 1761244"/>
                      <a:gd name="connsiteY45" fmla="*/ 0 h 2729552"/>
                      <a:gd name="connsiteX0" fmla="*/ 234969 w 1761244"/>
                      <a:gd name="connsiteY0" fmla="*/ 2993409 h 2993409"/>
                      <a:gd name="connsiteX1" fmla="*/ 82569 w 1761244"/>
                      <a:gd name="connsiteY1" fmla="*/ 2593075 h 2993409"/>
                      <a:gd name="connsiteX2" fmla="*/ 41626 w 1761244"/>
                      <a:gd name="connsiteY2" fmla="*/ 2511188 h 2993409"/>
                      <a:gd name="connsiteX3" fmla="*/ 27978 w 1761244"/>
                      <a:gd name="connsiteY3" fmla="*/ 2442949 h 2993409"/>
                      <a:gd name="connsiteX4" fmla="*/ 14330 w 1761244"/>
                      <a:gd name="connsiteY4" fmla="*/ 2361063 h 2993409"/>
                      <a:gd name="connsiteX5" fmla="*/ 682 w 1761244"/>
                      <a:gd name="connsiteY5" fmla="*/ 2320119 h 2993409"/>
                      <a:gd name="connsiteX6" fmla="*/ 27978 w 1761244"/>
                      <a:gd name="connsiteY6" fmla="*/ 2210937 h 2993409"/>
                      <a:gd name="connsiteX7" fmla="*/ 55273 w 1761244"/>
                      <a:gd name="connsiteY7" fmla="*/ 2115403 h 2993409"/>
                      <a:gd name="connsiteX8" fmla="*/ 82569 w 1761244"/>
                      <a:gd name="connsiteY8" fmla="*/ 2074460 h 2993409"/>
                      <a:gd name="connsiteX9" fmla="*/ 96217 w 1761244"/>
                      <a:gd name="connsiteY9" fmla="*/ 1555845 h 2993409"/>
                      <a:gd name="connsiteX10" fmla="*/ 96217 w 1761244"/>
                      <a:gd name="connsiteY10" fmla="*/ 1433015 h 2993409"/>
                      <a:gd name="connsiteX11" fmla="*/ 109865 w 1761244"/>
                      <a:gd name="connsiteY11" fmla="*/ 1296537 h 2993409"/>
                      <a:gd name="connsiteX12" fmla="*/ 137160 w 1761244"/>
                      <a:gd name="connsiteY12" fmla="*/ 1037230 h 2993409"/>
                      <a:gd name="connsiteX13" fmla="*/ 205399 w 1761244"/>
                      <a:gd name="connsiteY13" fmla="*/ 914400 h 2993409"/>
                      <a:gd name="connsiteX14" fmla="*/ 246342 w 1761244"/>
                      <a:gd name="connsiteY14" fmla="*/ 900752 h 2993409"/>
                      <a:gd name="connsiteX15" fmla="*/ 259990 w 1761244"/>
                      <a:gd name="connsiteY15" fmla="*/ 859809 h 2993409"/>
                      <a:gd name="connsiteX16" fmla="*/ 341876 w 1761244"/>
                      <a:gd name="connsiteY16" fmla="*/ 818866 h 2993409"/>
                      <a:gd name="connsiteX17" fmla="*/ 382820 w 1761244"/>
                      <a:gd name="connsiteY17" fmla="*/ 791570 h 2993409"/>
                      <a:gd name="connsiteX18" fmla="*/ 410115 w 1761244"/>
                      <a:gd name="connsiteY18" fmla="*/ 709684 h 2993409"/>
                      <a:gd name="connsiteX19" fmla="*/ 423763 w 1761244"/>
                      <a:gd name="connsiteY19" fmla="*/ 668740 h 2993409"/>
                      <a:gd name="connsiteX20" fmla="*/ 464706 w 1761244"/>
                      <a:gd name="connsiteY20" fmla="*/ 655093 h 2993409"/>
                      <a:gd name="connsiteX21" fmla="*/ 642127 w 1761244"/>
                      <a:gd name="connsiteY21" fmla="*/ 586854 h 2993409"/>
                      <a:gd name="connsiteX22" fmla="*/ 683070 w 1761244"/>
                      <a:gd name="connsiteY22" fmla="*/ 573206 h 2993409"/>
                      <a:gd name="connsiteX23" fmla="*/ 751309 w 1761244"/>
                      <a:gd name="connsiteY23" fmla="*/ 518615 h 2993409"/>
                      <a:gd name="connsiteX24" fmla="*/ 860491 w 1761244"/>
                      <a:gd name="connsiteY24" fmla="*/ 423081 h 2993409"/>
                      <a:gd name="connsiteX25" fmla="*/ 942378 w 1761244"/>
                      <a:gd name="connsiteY25" fmla="*/ 395785 h 2993409"/>
                      <a:gd name="connsiteX26" fmla="*/ 1037912 w 1761244"/>
                      <a:gd name="connsiteY26" fmla="*/ 395785 h 2993409"/>
                      <a:gd name="connsiteX27" fmla="*/ 1092503 w 1761244"/>
                      <a:gd name="connsiteY27" fmla="*/ 409433 h 2993409"/>
                      <a:gd name="connsiteX28" fmla="*/ 1119799 w 1761244"/>
                      <a:gd name="connsiteY28" fmla="*/ 450376 h 2993409"/>
                      <a:gd name="connsiteX29" fmla="*/ 1215333 w 1761244"/>
                      <a:gd name="connsiteY29" fmla="*/ 464024 h 2993409"/>
                      <a:gd name="connsiteX30" fmla="*/ 1256276 w 1761244"/>
                      <a:gd name="connsiteY30" fmla="*/ 477672 h 2993409"/>
                      <a:gd name="connsiteX31" fmla="*/ 1283572 w 1761244"/>
                      <a:gd name="connsiteY31" fmla="*/ 436728 h 2993409"/>
                      <a:gd name="connsiteX32" fmla="*/ 1242629 w 1761244"/>
                      <a:gd name="connsiteY32" fmla="*/ 341194 h 2993409"/>
                      <a:gd name="connsiteX33" fmla="*/ 1228981 w 1761244"/>
                      <a:gd name="connsiteY33" fmla="*/ 300251 h 2993409"/>
                      <a:gd name="connsiteX34" fmla="*/ 1269924 w 1761244"/>
                      <a:gd name="connsiteY34" fmla="*/ 272955 h 2993409"/>
                      <a:gd name="connsiteX35" fmla="*/ 1283572 w 1761244"/>
                      <a:gd name="connsiteY35" fmla="*/ 232012 h 2993409"/>
                      <a:gd name="connsiteX36" fmla="*/ 1324515 w 1761244"/>
                      <a:gd name="connsiteY36" fmla="*/ 218364 h 2993409"/>
                      <a:gd name="connsiteX37" fmla="*/ 1365459 w 1761244"/>
                      <a:gd name="connsiteY37" fmla="*/ 191069 h 2993409"/>
                      <a:gd name="connsiteX38" fmla="*/ 1379106 w 1761244"/>
                      <a:gd name="connsiteY38" fmla="*/ 150125 h 2993409"/>
                      <a:gd name="connsiteX39" fmla="*/ 1420050 w 1761244"/>
                      <a:gd name="connsiteY39" fmla="*/ 136478 h 2993409"/>
                      <a:gd name="connsiteX40" fmla="*/ 1501936 w 1761244"/>
                      <a:gd name="connsiteY40" fmla="*/ 95534 h 2993409"/>
                      <a:gd name="connsiteX41" fmla="*/ 1542879 w 1761244"/>
                      <a:gd name="connsiteY41" fmla="*/ 122830 h 2993409"/>
                      <a:gd name="connsiteX42" fmla="*/ 1624766 w 1761244"/>
                      <a:gd name="connsiteY42" fmla="*/ 95534 h 2993409"/>
                      <a:gd name="connsiteX43" fmla="*/ 1652062 w 1761244"/>
                      <a:gd name="connsiteY43" fmla="*/ 54591 h 2993409"/>
                      <a:gd name="connsiteX44" fmla="*/ 1733948 w 1761244"/>
                      <a:gd name="connsiteY44" fmla="*/ 13648 h 2993409"/>
                      <a:gd name="connsiteX45" fmla="*/ 1761244 w 1761244"/>
                      <a:gd name="connsiteY45" fmla="*/ 0 h 2993409"/>
                      <a:gd name="connsiteX0" fmla="*/ 237026 w 1763301"/>
                      <a:gd name="connsiteY0" fmla="*/ 2993409 h 2993409"/>
                      <a:gd name="connsiteX1" fmla="*/ 84626 w 1763301"/>
                      <a:gd name="connsiteY1" fmla="*/ 2593075 h 2993409"/>
                      <a:gd name="connsiteX2" fmla="*/ 43683 w 1763301"/>
                      <a:gd name="connsiteY2" fmla="*/ 2511188 h 2993409"/>
                      <a:gd name="connsiteX3" fmla="*/ 30035 w 1763301"/>
                      <a:gd name="connsiteY3" fmla="*/ 2442949 h 2993409"/>
                      <a:gd name="connsiteX4" fmla="*/ 16387 w 1763301"/>
                      <a:gd name="connsiteY4" fmla="*/ 2361063 h 2993409"/>
                      <a:gd name="connsiteX5" fmla="*/ 2739 w 1763301"/>
                      <a:gd name="connsiteY5" fmla="*/ 2320119 h 2993409"/>
                      <a:gd name="connsiteX6" fmla="*/ 30035 w 1763301"/>
                      <a:gd name="connsiteY6" fmla="*/ 2210937 h 2993409"/>
                      <a:gd name="connsiteX7" fmla="*/ 57330 w 1763301"/>
                      <a:gd name="connsiteY7" fmla="*/ 2115403 h 2993409"/>
                      <a:gd name="connsiteX8" fmla="*/ 84626 w 1763301"/>
                      <a:gd name="connsiteY8" fmla="*/ 2074460 h 2993409"/>
                      <a:gd name="connsiteX9" fmla="*/ 8426 w 1763301"/>
                      <a:gd name="connsiteY9" fmla="*/ 1545609 h 2993409"/>
                      <a:gd name="connsiteX10" fmla="*/ 98274 w 1763301"/>
                      <a:gd name="connsiteY10" fmla="*/ 1433015 h 2993409"/>
                      <a:gd name="connsiteX11" fmla="*/ 111922 w 1763301"/>
                      <a:gd name="connsiteY11" fmla="*/ 1296537 h 2993409"/>
                      <a:gd name="connsiteX12" fmla="*/ 139217 w 1763301"/>
                      <a:gd name="connsiteY12" fmla="*/ 1037230 h 2993409"/>
                      <a:gd name="connsiteX13" fmla="*/ 207456 w 1763301"/>
                      <a:gd name="connsiteY13" fmla="*/ 914400 h 2993409"/>
                      <a:gd name="connsiteX14" fmla="*/ 248399 w 1763301"/>
                      <a:gd name="connsiteY14" fmla="*/ 900752 h 2993409"/>
                      <a:gd name="connsiteX15" fmla="*/ 262047 w 1763301"/>
                      <a:gd name="connsiteY15" fmla="*/ 859809 h 2993409"/>
                      <a:gd name="connsiteX16" fmla="*/ 343933 w 1763301"/>
                      <a:gd name="connsiteY16" fmla="*/ 818866 h 2993409"/>
                      <a:gd name="connsiteX17" fmla="*/ 384877 w 1763301"/>
                      <a:gd name="connsiteY17" fmla="*/ 791570 h 2993409"/>
                      <a:gd name="connsiteX18" fmla="*/ 412172 w 1763301"/>
                      <a:gd name="connsiteY18" fmla="*/ 709684 h 2993409"/>
                      <a:gd name="connsiteX19" fmla="*/ 425820 w 1763301"/>
                      <a:gd name="connsiteY19" fmla="*/ 668740 h 2993409"/>
                      <a:gd name="connsiteX20" fmla="*/ 466763 w 1763301"/>
                      <a:gd name="connsiteY20" fmla="*/ 655093 h 2993409"/>
                      <a:gd name="connsiteX21" fmla="*/ 644184 w 1763301"/>
                      <a:gd name="connsiteY21" fmla="*/ 586854 h 2993409"/>
                      <a:gd name="connsiteX22" fmla="*/ 685127 w 1763301"/>
                      <a:gd name="connsiteY22" fmla="*/ 573206 h 2993409"/>
                      <a:gd name="connsiteX23" fmla="*/ 753366 w 1763301"/>
                      <a:gd name="connsiteY23" fmla="*/ 518615 h 2993409"/>
                      <a:gd name="connsiteX24" fmla="*/ 862548 w 1763301"/>
                      <a:gd name="connsiteY24" fmla="*/ 423081 h 2993409"/>
                      <a:gd name="connsiteX25" fmla="*/ 944435 w 1763301"/>
                      <a:gd name="connsiteY25" fmla="*/ 395785 h 2993409"/>
                      <a:gd name="connsiteX26" fmla="*/ 1039969 w 1763301"/>
                      <a:gd name="connsiteY26" fmla="*/ 395785 h 2993409"/>
                      <a:gd name="connsiteX27" fmla="*/ 1094560 w 1763301"/>
                      <a:gd name="connsiteY27" fmla="*/ 409433 h 2993409"/>
                      <a:gd name="connsiteX28" fmla="*/ 1121856 w 1763301"/>
                      <a:gd name="connsiteY28" fmla="*/ 450376 h 2993409"/>
                      <a:gd name="connsiteX29" fmla="*/ 1217390 w 1763301"/>
                      <a:gd name="connsiteY29" fmla="*/ 464024 h 2993409"/>
                      <a:gd name="connsiteX30" fmla="*/ 1258333 w 1763301"/>
                      <a:gd name="connsiteY30" fmla="*/ 477672 h 2993409"/>
                      <a:gd name="connsiteX31" fmla="*/ 1285629 w 1763301"/>
                      <a:gd name="connsiteY31" fmla="*/ 436728 h 2993409"/>
                      <a:gd name="connsiteX32" fmla="*/ 1244686 w 1763301"/>
                      <a:gd name="connsiteY32" fmla="*/ 341194 h 2993409"/>
                      <a:gd name="connsiteX33" fmla="*/ 1231038 w 1763301"/>
                      <a:gd name="connsiteY33" fmla="*/ 300251 h 2993409"/>
                      <a:gd name="connsiteX34" fmla="*/ 1271981 w 1763301"/>
                      <a:gd name="connsiteY34" fmla="*/ 272955 h 2993409"/>
                      <a:gd name="connsiteX35" fmla="*/ 1285629 w 1763301"/>
                      <a:gd name="connsiteY35" fmla="*/ 232012 h 2993409"/>
                      <a:gd name="connsiteX36" fmla="*/ 1326572 w 1763301"/>
                      <a:gd name="connsiteY36" fmla="*/ 218364 h 2993409"/>
                      <a:gd name="connsiteX37" fmla="*/ 1367516 w 1763301"/>
                      <a:gd name="connsiteY37" fmla="*/ 191069 h 2993409"/>
                      <a:gd name="connsiteX38" fmla="*/ 1381163 w 1763301"/>
                      <a:gd name="connsiteY38" fmla="*/ 150125 h 2993409"/>
                      <a:gd name="connsiteX39" fmla="*/ 1422107 w 1763301"/>
                      <a:gd name="connsiteY39" fmla="*/ 136478 h 2993409"/>
                      <a:gd name="connsiteX40" fmla="*/ 1503993 w 1763301"/>
                      <a:gd name="connsiteY40" fmla="*/ 95534 h 2993409"/>
                      <a:gd name="connsiteX41" fmla="*/ 1544936 w 1763301"/>
                      <a:gd name="connsiteY41" fmla="*/ 122830 h 2993409"/>
                      <a:gd name="connsiteX42" fmla="*/ 1626823 w 1763301"/>
                      <a:gd name="connsiteY42" fmla="*/ 95534 h 2993409"/>
                      <a:gd name="connsiteX43" fmla="*/ 1654119 w 1763301"/>
                      <a:gd name="connsiteY43" fmla="*/ 54591 h 2993409"/>
                      <a:gd name="connsiteX44" fmla="*/ 1736005 w 1763301"/>
                      <a:gd name="connsiteY44" fmla="*/ 13648 h 2993409"/>
                      <a:gd name="connsiteX45" fmla="*/ 1763301 w 1763301"/>
                      <a:gd name="connsiteY45" fmla="*/ 0 h 2993409"/>
                      <a:gd name="connsiteX0" fmla="*/ 237026 w 1763301"/>
                      <a:gd name="connsiteY0" fmla="*/ 2993409 h 2993409"/>
                      <a:gd name="connsiteX1" fmla="*/ 84626 w 1763301"/>
                      <a:gd name="connsiteY1" fmla="*/ 2593075 h 2993409"/>
                      <a:gd name="connsiteX2" fmla="*/ 43683 w 1763301"/>
                      <a:gd name="connsiteY2" fmla="*/ 2511188 h 2993409"/>
                      <a:gd name="connsiteX3" fmla="*/ 30035 w 1763301"/>
                      <a:gd name="connsiteY3" fmla="*/ 2442949 h 2993409"/>
                      <a:gd name="connsiteX4" fmla="*/ 16387 w 1763301"/>
                      <a:gd name="connsiteY4" fmla="*/ 2361063 h 2993409"/>
                      <a:gd name="connsiteX5" fmla="*/ 2739 w 1763301"/>
                      <a:gd name="connsiteY5" fmla="*/ 2320119 h 2993409"/>
                      <a:gd name="connsiteX6" fmla="*/ 30035 w 1763301"/>
                      <a:gd name="connsiteY6" fmla="*/ 2210937 h 2993409"/>
                      <a:gd name="connsiteX7" fmla="*/ 57330 w 1763301"/>
                      <a:gd name="connsiteY7" fmla="*/ 2115403 h 2993409"/>
                      <a:gd name="connsiteX8" fmla="*/ 84626 w 1763301"/>
                      <a:gd name="connsiteY8" fmla="*/ 2074460 h 2993409"/>
                      <a:gd name="connsiteX9" fmla="*/ 8426 w 1763301"/>
                      <a:gd name="connsiteY9" fmla="*/ 1545609 h 2993409"/>
                      <a:gd name="connsiteX10" fmla="*/ 84627 w 1763301"/>
                      <a:gd name="connsiteY10" fmla="*/ 1393209 h 2993409"/>
                      <a:gd name="connsiteX11" fmla="*/ 111922 w 1763301"/>
                      <a:gd name="connsiteY11" fmla="*/ 1296537 h 2993409"/>
                      <a:gd name="connsiteX12" fmla="*/ 139217 w 1763301"/>
                      <a:gd name="connsiteY12" fmla="*/ 1037230 h 2993409"/>
                      <a:gd name="connsiteX13" fmla="*/ 207456 w 1763301"/>
                      <a:gd name="connsiteY13" fmla="*/ 914400 h 2993409"/>
                      <a:gd name="connsiteX14" fmla="*/ 248399 w 1763301"/>
                      <a:gd name="connsiteY14" fmla="*/ 900752 h 2993409"/>
                      <a:gd name="connsiteX15" fmla="*/ 262047 w 1763301"/>
                      <a:gd name="connsiteY15" fmla="*/ 859809 h 2993409"/>
                      <a:gd name="connsiteX16" fmla="*/ 343933 w 1763301"/>
                      <a:gd name="connsiteY16" fmla="*/ 818866 h 2993409"/>
                      <a:gd name="connsiteX17" fmla="*/ 384877 w 1763301"/>
                      <a:gd name="connsiteY17" fmla="*/ 791570 h 2993409"/>
                      <a:gd name="connsiteX18" fmla="*/ 412172 w 1763301"/>
                      <a:gd name="connsiteY18" fmla="*/ 709684 h 2993409"/>
                      <a:gd name="connsiteX19" fmla="*/ 425820 w 1763301"/>
                      <a:gd name="connsiteY19" fmla="*/ 668740 h 2993409"/>
                      <a:gd name="connsiteX20" fmla="*/ 466763 w 1763301"/>
                      <a:gd name="connsiteY20" fmla="*/ 655093 h 2993409"/>
                      <a:gd name="connsiteX21" fmla="*/ 644184 w 1763301"/>
                      <a:gd name="connsiteY21" fmla="*/ 586854 h 2993409"/>
                      <a:gd name="connsiteX22" fmla="*/ 685127 w 1763301"/>
                      <a:gd name="connsiteY22" fmla="*/ 573206 h 2993409"/>
                      <a:gd name="connsiteX23" fmla="*/ 753366 w 1763301"/>
                      <a:gd name="connsiteY23" fmla="*/ 518615 h 2993409"/>
                      <a:gd name="connsiteX24" fmla="*/ 862548 w 1763301"/>
                      <a:gd name="connsiteY24" fmla="*/ 423081 h 2993409"/>
                      <a:gd name="connsiteX25" fmla="*/ 944435 w 1763301"/>
                      <a:gd name="connsiteY25" fmla="*/ 395785 h 2993409"/>
                      <a:gd name="connsiteX26" fmla="*/ 1039969 w 1763301"/>
                      <a:gd name="connsiteY26" fmla="*/ 395785 h 2993409"/>
                      <a:gd name="connsiteX27" fmla="*/ 1094560 w 1763301"/>
                      <a:gd name="connsiteY27" fmla="*/ 409433 h 2993409"/>
                      <a:gd name="connsiteX28" fmla="*/ 1121856 w 1763301"/>
                      <a:gd name="connsiteY28" fmla="*/ 450376 h 2993409"/>
                      <a:gd name="connsiteX29" fmla="*/ 1217390 w 1763301"/>
                      <a:gd name="connsiteY29" fmla="*/ 464024 h 2993409"/>
                      <a:gd name="connsiteX30" fmla="*/ 1258333 w 1763301"/>
                      <a:gd name="connsiteY30" fmla="*/ 477672 h 2993409"/>
                      <a:gd name="connsiteX31" fmla="*/ 1285629 w 1763301"/>
                      <a:gd name="connsiteY31" fmla="*/ 436728 h 2993409"/>
                      <a:gd name="connsiteX32" fmla="*/ 1244686 w 1763301"/>
                      <a:gd name="connsiteY32" fmla="*/ 341194 h 2993409"/>
                      <a:gd name="connsiteX33" fmla="*/ 1231038 w 1763301"/>
                      <a:gd name="connsiteY33" fmla="*/ 300251 h 2993409"/>
                      <a:gd name="connsiteX34" fmla="*/ 1271981 w 1763301"/>
                      <a:gd name="connsiteY34" fmla="*/ 272955 h 2993409"/>
                      <a:gd name="connsiteX35" fmla="*/ 1285629 w 1763301"/>
                      <a:gd name="connsiteY35" fmla="*/ 232012 h 2993409"/>
                      <a:gd name="connsiteX36" fmla="*/ 1326572 w 1763301"/>
                      <a:gd name="connsiteY36" fmla="*/ 218364 h 2993409"/>
                      <a:gd name="connsiteX37" fmla="*/ 1367516 w 1763301"/>
                      <a:gd name="connsiteY37" fmla="*/ 191069 h 2993409"/>
                      <a:gd name="connsiteX38" fmla="*/ 1381163 w 1763301"/>
                      <a:gd name="connsiteY38" fmla="*/ 150125 h 2993409"/>
                      <a:gd name="connsiteX39" fmla="*/ 1422107 w 1763301"/>
                      <a:gd name="connsiteY39" fmla="*/ 136478 h 2993409"/>
                      <a:gd name="connsiteX40" fmla="*/ 1503993 w 1763301"/>
                      <a:gd name="connsiteY40" fmla="*/ 95534 h 2993409"/>
                      <a:gd name="connsiteX41" fmla="*/ 1544936 w 1763301"/>
                      <a:gd name="connsiteY41" fmla="*/ 122830 h 2993409"/>
                      <a:gd name="connsiteX42" fmla="*/ 1626823 w 1763301"/>
                      <a:gd name="connsiteY42" fmla="*/ 95534 h 2993409"/>
                      <a:gd name="connsiteX43" fmla="*/ 1654119 w 1763301"/>
                      <a:gd name="connsiteY43" fmla="*/ 54591 h 2993409"/>
                      <a:gd name="connsiteX44" fmla="*/ 1736005 w 1763301"/>
                      <a:gd name="connsiteY44" fmla="*/ 13648 h 2993409"/>
                      <a:gd name="connsiteX45" fmla="*/ 1763301 w 1763301"/>
                      <a:gd name="connsiteY45" fmla="*/ 0 h 2993409"/>
                      <a:gd name="connsiteX0" fmla="*/ 237026 w 1763301"/>
                      <a:gd name="connsiteY0" fmla="*/ 2993409 h 2993409"/>
                      <a:gd name="connsiteX1" fmla="*/ 84626 w 1763301"/>
                      <a:gd name="connsiteY1" fmla="*/ 2593075 h 2993409"/>
                      <a:gd name="connsiteX2" fmla="*/ 43683 w 1763301"/>
                      <a:gd name="connsiteY2" fmla="*/ 2511188 h 2993409"/>
                      <a:gd name="connsiteX3" fmla="*/ 30035 w 1763301"/>
                      <a:gd name="connsiteY3" fmla="*/ 2442949 h 2993409"/>
                      <a:gd name="connsiteX4" fmla="*/ 16387 w 1763301"/>
                      <a:gd name="connsiteY4" fmla="*/ 2361063 h 2993409"/>
                      <a:gd name="connsiteX5" fmla="*/ 2739 w 1763301"/>
                      <a:gd name="connsiteY5" fmla="*/ 2320119 h 2993409"/>
                      <a:gd name="connsiteX6" fmla="*/ 30035 w 1763301"/>
                      <a:gd name="connsiteY6" fmla="*/ 2210937 h 2993409"/>
                      <a:gd name="connsiteX7" fmla="*/ 57330 w 1763301"/>
                      <a:gd name="connsiteY7" fmla="*/ 2115403 h 2993409"/>
                      <a:gd name="connsiteX8" fmla="*/ 84626 w 1763301"/>
                      <a:gd name="connsiteY8" fmla="*/ 2074460 h 2993409"/>
                      <a:gd name="connsiteX9" fmla="*/ 8426 w 1763301"/>
                      <a:gd name="connsiteY9" fmla="*/ 1545609 h 2993409"/>
                      <a:gd name="connsiteX10" fmla="*/ 84627 w 1763301"/>
                      <a:gd name="connsiteY10" fmla="*/ 1393209 h 2993409"/>
                      <a:gd name="connsiteX11" fmla="*/ 111922 w 1763301"/>
                      <a:gd name="connsiteY11" fmla="*/ 1296537 h 2993409"/>
                      <a:gd name="connsiteX12" fmla="*/ 139217 w 1763301"/>
                      <a:gd name="connsiteY12" fmla="*/ 1037230 h 2993409"/>
                      <a:gd name="connsiteX13" fmla="*/ 207456 w 1763301"/>
                      <a:gd name="connsiteY13" fmla="*/ 914400 h 2993409"/>
                      <a:gd name="connsiteX14" fmla="*/ 248399 w 1763301"/>
                      <a:gd name="connsiteY14" fmla="*/ 900752 h 2993409"/>
                      <a:gd name="connsiteX15" fmla="*/ 262047 w 1763301"/>
                      <a:gd name="connsiteY15" fmla="*/ 859809 h 2993409"/>
                      <a:gd name="connsiteX16" fmla="*/ 343933 w 1763301"/>
                      <a:gd name="connsiteY16" fmla="*/ 818866 h 2993409"/>
                      <a:gd name="connsiteX17" fmla="*/ 384877 w 1763301"/>
                      <a:gd name="connsiteY17" fmla="*/ 791570 h 2993409"/>
                      <a:gd name="connsiteX18" fmla="*/ 412172 w 1763301"/>
                      <a:gd name="connsiteY18" fmla="*/ 709684 h 2993409"/>
                      <a:gd name="connsiteX19" fmla="*/ 425820 w 1763301"/>
                      <a:gd name="connsiteY19" fmla="*/ 668740 h 2993409"/>
                      <a:gd name="connsiteX20" fmla="*/ 466763 w 1763301"/>
                      <a:gd name="connsiteY20" fmla="*/ 655093 h 2993409"/>
                      <a:gd name="connsiteX21" fmla="*/ 644184 w 1763301"/>
                      <a:gd name="connsiteY21" fmla="*/ 586854 h 2993409"/>
                      <a:gd name="connsiteX22" fmla="*/ 685127 w 1763301"/>
                      <a:gd name="connsiteY22" fmla="*/ 573206 h 2993409"/>
                      <a:gd name="connsiteX23" fmla="*/ 753366 w 1763301"/>
                      <a:gd name="connsiteY23" fmla="*/ 518615 h 2993409"/>
                      <a:gd name="connsiteX24" fmla="*/ 862548 w 1763301"/>
                      <a:gd name="connsiteY24" fmla="*/ 423081 h 2993409"/>
                      <a:gd name="connsiteX25" fmla="*/ 944435 w 1763301"/>
                      <a:gd name="connsiteY25" fmla="*/ 395785 h 2993409"/>
                      <a:gd name="connsiteX26" fmla="*/ 1039969 w 1763301"/>
                      <a:gd name="connsiteY26" fmla="*/ 395785 h 2993409"/>
                      <a:gd name="connsiteX27" fmla="*/ 1094560 w 1763301"/>
                      <a:gd name="connsiteY27" fmla="*/ 409433 h 2993409"/>
                      <a:gd name="connsiteX28" fmla="*/ 1121856 w 1763301"/>
                      <a:gd name="connsiteY28" fmla="*/ 450376 h 2993409"/>
                      <a:gd name="connsiteX29" fmla="*/ 1217390 w 1763301"/>
                      <a:gd name="connsiteY29" fmla="*/ 464024 h 2993409"/>
                      <a:gd name="connsiteX30" fmla="*/ 1258333 w 1763301"/>
                      <a:gd name="connsiteY30" fmla="*/ 477672 h 2993409"/>
                      <a:gd name="connsiteX31" fmla="*/ 1285629 w 1763301"/>
                      <a:gd name="connsiteY31" fmla="*/ 436728 h 2993409"/>
                      <a:gd name="connsiteX32" fmla="*/ 1244686 w 1763301"/>
                      <a:gd name="connsiteY32" fmla="*/ 341194 h 2993409"/>
                      <a:gd name="connsiteX33" fmla="*/ 1231038 w 1763301"/>
                      <a:gd name="connsiteY33" fmla="*/ 300251 h 2993409"/>
                      <a:gd name="connsiteX34" fmla="*/ 1271981 w 1763301"/>
                      <a:gd name="connsiteY34" fmla="*/ 272955 h 2993409"/>
                      <a:gd name="connsiteX35" fmla="*/ 1285629 w 1763301"/>
                      <a:gd name="connsiteY35" fmla="*/ 232012 h 2993409"/>
                      <a:gd name="connsiteX36" fmla="*/ 1326572 w 1763301"/>
                      <a:gd name="connsiteY36" fmla="*/ 218364 h 2993409"/>
                      <a:gd name="connsiteX37" fmla="*/ 1367516 w 1763301"/>
                      <a:gd name="connsiteY37" fmla="*/ 191069 h 2993409"/>
                      <a:gd name="connsiteX38" fmla="*/ 1381163 w 1763301"/>
                      <a:gd name="connsiteY38" fmla="*/ 150125 h 2993409"/>
                      <a:gd name="connsiteX39" fmla="*/ 1422107 w 1763301"/>
                      <a:gd name="connsiteY39" fmla="*/ 136478 h 2993409"/>
                      <a:gd name="connsiteX40" fmla="*/ 1503993 w 1763301"/>
                      <a:gd name="connsiteY40" fmla="*/ 95534 h 2993409"/>
                      <a:gd name="connsiteX41" fmla="*/ 1544936 w 1763301"/>
                      <a:gd name="connsiteY41" fmla="*/ 122830 h 2993409"/>
                      <a:gd name="connsiteX42" fmla="*/ 1626823 w 1763301"/>
                      <a:gd name="connsiteY42" fmla="*/ 95534 h 2993409"/>
                      <a:gd name="connsiteX43" fmla="*/ 1654119 w 1763301"/>
                      <a:gd name="connsiteY43" fmla="*/ 54591 h 2993409"/>
                      <a:gd name="connsiteX44" fmla="*/ 1736005 w 1763301"/>
                      <a:gd name="connsiteY44" fmla="*/ 13648 h 2993409"/>
                      <a:gd name="connsiteX45" fmla="*/ 1763301 w 1763301"/>
                      <a:gd name="connsiteY45" fmla="*/ 0 h 2993409"/>
                      <a:gd name="connsiteX0" fmla="*/ 237026 w 1763301"/>
                      <a:gd name="connsiteY0" fmla="*/ 2993409 h 2993409"/>
                      <a:gd name="connsiteX1" fmla="*/ 84626 w 1763301"/>
                      <a:gd name="connsiteY1" fmla="*/ 2593075 h 2993409"/>
                      <a:gd name="connsiteX2" fmla="*/ 43683 w 1763301"/>
                      <a:gd name="connsiteY2" fmla="*/ 2511188 h 2993409"/>
                      <a:gd name="connsiteX3" fmla="*/ 30035 w 1763301"/>
                      <a:gd name="connsiteY3" fmla="*/ 2442949 h 2993409"/>
                      <a:gd name="connsiteX4" fmla="*/ 16387 w 1763301"/>
                      <a:gd name="connsiteY4" fmla="*/ 2361063 h 2993409"/>
                      <a:gd name="connsiteX5" fmla="*/ 2739 w 1763301"/>
                      <a:gd name="connsiteY5" fmla="*/ 2320119 h 2993409"/>
                      <a:gd name="connsiteX6" fmla="*/ 30035 w 1763301"/>
                      <a:gd name="connsiteY6" fmla="*/ 2210937 h 2993409"/>
                      <a:gd name="connsiteX7" fmla="*/ 57330 w 1763301"/>
                      <a:gd name="connsiteY7" fmla="*/ 2115403 h 2993409"/>
                      <a:gd name="connsiteX8" fmla="*/ 84626 w 1763301"/>
                      <a:gd name="connsiteY8" fmla="*/ 2074460 h 2993409"/>
                      <a:gd name="connsiteX9" fmla="*/ 8426 w 1763301"/>
                      <a:gd name="connsiteY9" fmla="*/ 1545609 h 2993409"/>
                      <a:gd name="connsiteX10" fmla="*/ 84627 w 1763301"/>
                      <a:gd name="connsiteY10" fmla="*/ 1393209 h 2993409"/>
                      <a:gd name="connsiteX11" fmla="*/ 111922 w 1763301"/>
                      <a:gd name="connsiteY11" fmla="*/ 1296537 h 2993409"/>
                      <a:gd name="connsiteX12" fmla="*/ 139217 w 1763301"/>
                      <a:gd name="connsiteY12" fmla="*/ 1037230 h 2993409"/>
                      <a:gd name="connsiteX13" fmla="*/ 207456 w 1763301"/>
                      <a:gd name="connsiteY13" fmla="*/ 914400 h 2993409"/>
                      <a:gd name="connsiteX14" fmla="*/ 248399 w 1763301"/>
                      <a:gd name="connsiteY14" fmla="*/ 900752 h 2993409"/>
                      <a:gd name="connsiteX15" fmla="*/ 262047 w 1763301"/>
                      <a:gd name="connsiteY15" fmla="*/ 859809 h 2993409"/>
                      <a:gd name="connsiteX16" fmla="*/ 343933 w 1763301"/>
                      <a:gd name="connsiteY16" fmla="*/ 818866 h 2993409"/>
                      <a:gd name="connsiteX17" fmla="*/ 384877 w 1763301"/>
                      <a:gd name="connsiteY17" fmla="*/ 791570 h 2993409"/>
                      <a:gd name="connsiteX18" fmla="*/ 412172 w 1763301"/>
                      <a:gd name="connsiteY18" fmla="*/ 709684 h 2993409"/>
                      <a:gd name="connsiteX19" fmla="*/ 425820 w 1763301"/>
                      <a:gd name="connsiteY19" fmla="*/ 668740 h 2993409"/>
                      <a:gd name="connsiteX20" fmla="*/ 466763 w 1763301"/>
                      <a:gd name="connsiteY20" fmla="*/ 655093 h 2993409"/>
                      <a:gd name="connsiteX21" fmla="*/ 644184 w 1763301"/>
                      <a:gd name="connsiteY21" fmla="*/ 586854 h 2993409"/>
                      <a:gd name="connsiteX22" fmla="*/ 685127 w 1763301"/>
                      <a:gd name="connsiteY22" fmla="*/ 573206 h 2993409"/>
                      <a:gd name="connsiteX23" fmla="*/ 753366 w 1763301"/>
                      <a:gd name="connsiteY23" fmla="*/ 518615 h 2993409"/>
                      <a:gd name="connsiteX24" fmla="*/ 862548 w 1763301"/>
                      <a:gd name="connsiteY24" fmla="*/ 423081 h 2993409"/>
                      <a:gd name="connsiteX25" fmla="*/ 944435 w 1763301"/>
                      <a:gd name="connsiteY25" fmla="*/ 395785 h 2993409"/>
                      <a:gd name="connsiteX26" fmla="*/ 1039969 w 1763301"/>
                      <a:gd name="connsiteY26" fmla="*/ 395785 h 2993409"/>
                      <a:gd name="connsiteX27" fmla="*/ 1094560 w 1763301"/>
                      <a:gd name="connsiteY27" fmla="*/ 409433 h 2993409"/>
                      <a:gd name="connsiteX28" fmla="*/ 1121856 w 1763301"/>
                      <a:gd name="connsiteY28" fmla="*/ 450376 h 2993409"/>
                      <a:gd name="connsiteX29" fmla="*/ 1217390 w 1763301"/>
                      <a:gd name="connsiteY29" fmla="*/ 464024 h 2993409"/>
                      <a:gd name="connsiteX30" fmla="*/ 1258333 w 1763301"/>
                      <a:gd name="connsiteY30" fmla="*/ 477672 h 2993409"/>
                      <a:gd name="connsiteX31" fmla="*/ 1285629 w 1763301"/>
                      <a:gd name="connsiteY31" fmla="*/ 436728 h 2993409"/>
                      <a:gd name="connsiteX32" fmla="*/ 1244686 w 1763301"/>
                      <a:gd name="connsiteY32" fmla="*/ 341194 h 2993409"/>
                      <a:gd name="connsiteX33" fmla="*/ 1231038 w 1763301"/>
                      <a:gd name="connsiteY33" fmla="*/ 300251 h 2993409"/>
                      <a:gd name="connsiteX34" fmla="*/ 1271981 w 1763301"/>
                      <a:gd name="connsiteY34" fmla="*/ 272955 h 2993409"/>
                      <a:gd name="connsiteX35" fmla="*/ 1285629 w 1763301"/>
                      <a:gd name="connsiteY35" fmla="*/ 232012 h 2993409"/>
                      <a:gd name="connsiteX36" fmla="*/ 1326572 w 1763301"/>
                      <a:gd name="connsiteY36" fmla="*/ 218364 h 2993409"/>
                      <a:gd name="connsiteX37" fmla="*/ 1367516 w 1763301"/>
                      <a:gd name="connsiteY37" fmla="*/ 191069 h 2993409"/>
                      <a:gd name="connsiteX38" fmla="*/ 1381163 w 1763301"/>
                      <a:gd name="connsiteY38" fmla="*/ 150125 h 2993409"/>
                      <a:gd name="connsiteX39" fmla="*/ 1422107 w 1763301"/>
                      <a:gd name="connsiteY39" fmla="*/ 136478 h 2993409"/>
                      <a:gd name="connsiteX40" fmla="*/ 1503993 w 1763301"/>
                      <a:gd name="connsiteY40" fmla="*/ 95534 h 2993409"/>
                      <a:gd name="connsiteX41" fmla="*/ 1544936 w 1763301"/>
                      <a:gd name="connsiteY41" fmla="*/ 122830 h 2993409"/>
                      <a:gd name="connsiteX42" fmla="*/ 1626823 w 1763301"/>
                      <a:gd name="connsiteY42" fmla="*/ 95534 h 2993409"/>
                      <a:gd name="connsiteX43" fmla="*/ 1654119 w 1763301"/>
                      <a:gd name="connsiteY43" fmla="*/ 54591 h 2993409"/>
                      <a:gd name="connsiteX44" fmla="*/ 1736005 w 1763301"/>
                      <a:gd name="connsiteY44" fmla="*/ 13648 h 2993409"/>
                      <a:gd name="connsiteX45" fmla="*/ 1763301 w 1763301"/>
                      <a:gd name="connsiteY45" fmla="*/ 0 h 2993409"/>
                      <a:gd name="connsiteX0" fmla="*/ 234969 w 1761244"/>
                      <a:gd name="connsiteY0" fmla="*/ 2993409 h 2993409"/>
                      <a:gd name="connsiteX1" fmla="*/ 82569 w 1761244"/>
                      <a:gd name="connsiteY1" fmla="*/ 2593075 h 2993409"/>
                      <a:gd name="connsiteX2" fmla="*/ 41626 w 1761244"/>
                      <a:gd name="connsiteY2" fmla="*/ 2511188 h 2993409"/>
                      <a:gd name="connsiteX3" fmla="*/ 27978 w 1761244"/>
                      <a:gd name="connsiteY3" fmla="*/ 2442949 h 2993409"/>
                      <a:gd name="connsiteX4" fmla="*/ 14330 w 1761244"/>
                      <a:gd name="connsiteY4" fmla="*/ 2361063 h 2993409"/>
                      <a:gd name="connsiteX5" fmla="*/ 682 w 1761244"/>
                      <a:gd name="connsiteY5" fmla="*/ 2320119 h 2993409"/>
                      <a:gd name="connsiteX6" fmla="*/ 27978 w 1761244"/>
                      <a:gd name="connsiteY6" fmla="*/ 2210937 h 2993409"/>
                      <a:gd name="connsiteX7" fmla="*/ 55273 w 1761244"/>
                      <a:gd name="connsiteY7" fmla="*/ 2115403 h 2993409"/>
                      <a:gd name="connsiteX8" fmla="*/ 82569 w 1761244"/>
                      <a:gd name="connsiteY8" fmla="*/ 2074460 h 2993409"/>
                      <a:gd name="connsiteX9" fmla="*/ 82570 w 1761244"/>
                      <a:gd name="connsiteY9" fmla="*/ 1545609 h 2993409"/>
                      <a:gd name="connsiteX10" fmla="*/ 82570 w 1761244"/>
                      <a:gd name="connsiteY10" fmla="*/ 1393209 h 2993409"/>
                      <a:gd name="connsiteX11" fmla="*/ 109865 w 1761244"/>
                      <a:gd name="connsiteY11" fmla="*/ 1296537 h 2993409"/>
                      <a:gd name="connsiteX12" fmla="*/ 137160 w 1761244"/>
                      <a:gd name="connsiteY12" fmla="*/ 1037230 h 2993409"/>
                      <a:gd name="connsiteX13" fmla="*/ 205399 w 1761244"/>
                      <a:gd name="connsiteY13" fmla="*/ 914400 h 2993409"/>
                      <a:gd name="connsiteX14" fmla="*/ 246342 w 1761244"/>
                      <a:gd name="connsiteY14" fmla="*/ 900752 h 2993409"/>
                      <a:gd name="connsiteX15" fmla="*/ 259990 w 1761244"/>
                      <a:gd name="connsiteY15" fmla="*/ 859809 h 2993409"/>
                      <a:gd name="connsiteX16" fmla="*/ 341876 w 1761244"/>
                      <a:gd name="connsiteY16" fmla="*/ 818866 h 2993409"/>
                      <a:gd name="connsiteX17" fmla="*/ 382820 w 1761244"/>
                      <a:gd name="connsiteY17" fmla="*/ 791570 h 2993409"/>
                      <a:gd name="connsiteX18" fmla="*/ 410115 w 1761244"/>
                      <a:gd name="connsiteY18" fmla="*/ 709684 h 2993409"/>
                      <a:gd name="connsiteX19" fmla="*/ 423763 w 1761244"/>
                      <a:gd name="connsiteY19" fmla="*/ 668740 h 2993409"/>
                      <a:gd name="connsiteX20" fmla="*/ 464706 w 1761244"/>
                      <a:gd name="connsiteY20" fmla="*/ 655093 h 2993409"/>
                      <a:gd name="connsiteX21" fmla="*/ 642127 w 1761244"/>
                      <a:gd name="connsiteY21" fmla="*/ 586854 h 2993409"/>
                      <a:gd name="connsiteX22" fmla="*/ 683070 w 1761244"/>
                      <a:gd name="connsiteY22" fmla="*/ 573206 h 2993409"/>
                      <a:gd name="connsiteX23" fmla="*/ 751309 w 1761244"/>
                      <a:gd name="connsiteY23" fmla="*/ 518615 h 2993409"/>
                      <a:gd name="connsiteX24" fmla="*/ 860491 w 1761244"/>
                      <a:gd name="connsiteY24" fmla="*/ 423081 h 2993409"/>
                      <a:gd name="connsiteX25" fmla="*/ 942378 w 1761244"/>
                      <a:gd name="connsiteY25" fmla="*/ 395785 h 2993409"/>
                      <a:gd name="connsiteX26" fmla="*/ 1037912 w 1761244"/>
                      <a:gd name="connsiteY26" fmla="*/ 395785 h 2993409"/>
                      <a:gd name="connsiteX27" fmla="*/ 1092503 w 1761244"/>
                      <a:gd name="connsiteY27" fmla="*/ 409433 h 2993409"/>
                      <a:gd name="connsiteX28" fmla="*/ 1119799 w 1761244"/>
                      <a:gd name="connsiteY28" fmla="*/ 450376 h 2993409"/>
                      <a:gd name="connsiteX29" fmla="*/ 1215333 w 1761244"/>
                      <a:gd name="connsiteY29" fmla="*/ 464024 h 2993409"/>
                      <a:gd name="connsiteX30" fmla="*/ 1256276 w 1761244"/>
                      <a:gd name="connsiteY30" fmla="*/ 477672 h 2993409"/>
                      <a:gd name="connsiteX31" fmla="*/ 1283572 w 1761244"/>
                      <a:gd name="connsiteY31" fmla="*/ 436728 h 2993409"/>
                      <a:gd name="connsiteX32" fmla="*/ 1242629 w 1761244"/>
                      <a:gd name="connsiteY32" fmla="*/ 341194 h 2993409"/>
                      <a:gd name="connsiteX33" fmla="*/ 1228981 w 1761244"/>
                      <a:gd name="connsiteY33" fmla="*/ 300251 h 2993409"/>
                      <a:gd name="connsiteX34" fmla="*/ 1269924 w 1761244"/>
                      <a:gd name="connsiteY34" fmla="*/ 272955 h 2993409"/>
                      <a:gd name="connsiteX35" fmla="*/ 1283572 w 1761244"/>
                      <a:gd name="connsiteY35" fmla="*/ 232012 h 2993409"/>
                      <a:gd name="connsiteX36" fmla="*/ 1324515 w 1761244"/>
                      <a:gd name="connsiteY36" fmla="*/ 218364 h 2993409"/>
                      <a:gd name="connsiteX37" fmla="*/ 1365459 w 1761244"/>
                      <a:gd name="connsiteY37" fmla="*/ 191069 h 2993409"/>
                      <a:gd name="connsiteX38" fmla="*/ 1379106 w 1761244"/>
                      <a:gd name="connsiteY38" fmla="*/ 150125 h 2993409"/>
                      <a:gd name="connsiteX39" fmla="*/ 1420050 w 1761244"/>
                      <a:gd name="connsiteY39" fmla="*/ 136478 h 2993409"/>
                      <a:gd name="connsiteX40" fmla="*/ 1501936 w 1761244"/>
                      <a:gd name="connsiteY40" fmla="*/ 95534 h 2993409"/>
                      <a:gd name="connsiteX41" fmla="*/ 1542879 w 1761244"/>
                      <a:gd name="connsiteY41" fmla="*/ 122830 h 2993409"/>
                      <a:gd name="connsiteX42" fmla="*/ 1624766 w 1761244"/>
                      <a:gd name="connsiteY42" fmla="*/ 95534 h 2993409"/>
                      <a:gd name="connsiteX43" fmla="*/ 1652062 w 1761244"/>
                      <a:gd name="connsiteY43" fmla="*/ 54591 h 2993409"/>
                      <a:gd name="connsiteX44" fmla="*/ 1733948 w 1761244"/>
                      <a:gd name="connsiteY44" fmla="*/ 13648 h 2993409"/>
                      <a:gd name="connsiteX45" fmla="*/ 1761244 w 1761244"/>
                      <a:gd name="connsiteY45" fmla="*/ 0 h 2993409"/>
                      <a:gd name="connsiteX0" fmla="*/ 234969 w 1761244"/>
                      <a:gd name="connsiteY0" fmla="*/ 2993409 h 2993409"/>
                      <a:gd name="connsiteX1" fmla="*/ 82569 w 1761244"/>
                      <a:gd name="connsiteY1" fmla="*/ 2593075 h 2993409"/>
                      <a:gd name="connsiteX2" fmla="*/ 41626 w 1761244"/>
                      <a:gd name="connsiteY2" fmla="*/ 2511188 h 2993409"/>
                      <a:gd name="connsiteX3" fmla="*/ 27978 w 1761244"/>
                      <a:gd name="connsiteY3" fmla="*/ 2442949 h 2993409"/>
                      <a:gd name="connsiteX4" fmla="*/ 14330 w 1761244"/>
                      <a:gd name="connsiteY4" fmla="*/ 2361063 h 2993409"/>
                      <a:gd name="connsiteX5" fmla="*/ 682 w 1761244"/>
                      <a:gd name="connsiteY5" fmla="*/ 2320119 h 2993409"/>
                      <a:gd name="connsiteX6" fmla="*/ 27978 w 1761244"/>
                      <a:gd name="connsiteY6" fmla="*/ 2210937 h 2993409"/>
                      <a:gd name="connsiteX7" fmla="*/ 55273 w 1761244"/>
                      <a:gd name="connsiteY7" fmla="*/ 2115403 h 2993409"/>
                      <a:gd name="connsiteX8" fmla="*/ 82569 w 1761244"/>
                      <a:gd name="connsiteY8" fmla="*/ 2074460 h 2993409"/>
                      <a:gd name="connsiteX9" fmla="*/ 82570 w 1761244"/>
                      <a:gd name="connsiteY9" fmla="*/ 1545609 h 2993409"/>
                      <a:gd name="connsiteX10" fmla="*/ 82570 w 1761244"/>
                      <a:gd name="connsiteY10" fmla="*/ 1393209 h 2993409"/>
                      <a:gd name="connsiteX11" fmla="*/ 109865 w 1761244"/>
                      <a:gd name="connsiteY11" fmla="*/ 1296537 h 2993409"/>
                      <a:gd name="connsiteX12" fmla="*/ 137160 w 1761244"/>
                      <a:gd name="connsiteY12" fmla="*/ 1037230 h 2993409"/>
                      <a:gd name="connsiteX13" fmla="*/ 205399 w 1761244"/>
                      <a:gd name="connsiteY13" fmla="*/ 914400 h 2993409"/>
                      <a:gd name="connsiteX14" fmla="*/ 246342 w 1761244"/>
                      <a:gd name="connsiteY14" fmla="*/ 900752 h 2993409"/>
                      <a:gd name="connsiteX15" fmla="*/ 259990 w 1761244"/>
                      <a:gd name="connsiteY15" fmla="*/ 859809 h 2993409"/>
                      <a:gd name="connsiteX16" fmla="*/ 341876 w 1761244"/>
                      <a:gd name="connsiteY16" fmla="*/ 818866 h 2993409"/>
                      <a:gd name="connsiteX17" fmla="*/ 382820 w 1761244"/>
                      <a:gd name="connsiteY17" fmla="*/ 791570 h 2993409"/>
                      <a:gd name="connsiteX18" fmla="*/ 410115 w 1761244"/>
                      <a:gd name="connsiteY18" fmla="*/ 709684 h 2993409"/>
                      <a:gd name="connsiteX19" fmla="*/ 423763 w 1761244"/>
                      <a:gd name="connsiteY19" fmla="*/ 668740 h 2993409"/>
                      <a:gd name="connsiteX20" fmla="*/ 464706 w 1761244"/>
                      <a:gd name="connsiteY20" fmla="*/ 655093 h 2993409"/>
                      <a:gd name="connsiteX21" fmla="*/ 642127 w 1761244"/>
                      <a:gd name="connsiteY21" fmla="*/ 586854 h 2993409"/>
                      <a:gd name="connsiteX22" fmla="*/ 683070 w 1761244"/>
                      <a:gd name="connsiteY22" fmla="*/ 573206 h 2993409"/>
                      <a:gd name="connsiteX23" fmla="*/ 751309 w 1761244"/>
                      <a:gd name="connsiteY23" fmla="*/ 518615 h 2993409"/>
                      <a:gd name="connsiteX24" fmla="*/ 860491 w 1761244"/>
                      <a:gd name="connsiteY24" fmla="*/ 423081 h 2993409"/>
                      <a:gd name="connsiteX25" fmla="*/ 942378 w 1761244"/>
                      <a:gd name="connsiteY25" fmla="*/ 395785 h 2993409"/>
                      <a:gd name="connsiteX26" fmla="*/ 1037912 w 1761244"/>
                      <a:gd name="connsiteY26" fmla="*/ 395785 h 2993409"/>
                      <a:gd name="connsiteX27" fmla="*/ 1092503 w 1761244"/>
                      <a:gd name="connsiteY27" fmla="*/ 409433 h 2993409"/>
                      <a:gd name="connsiteX28" fmla="*/ 1119799 w 1761244"/>
                      <a:gd name="connsiteY28" fmla="*/ 450376 h 2993409"/>
                      <a:gd name="connsiteX29" fmla="*/ 1215333 w 1761244"/>
                      <a:gd name="connsiteY29" fmla="*/ 464024 h 2993409"/>
                      <a:gd name="connsiteX30" fmla="*/ 1256276 w 1761244"/>
                      <a:gd name="connsiteY30" fmla="*/ 477672 h 2993409"/>
                      <a:gd name="connsiteX31" fmla="*/ 1283572 w 1761244"/>
                      <a:gd name="connsiteY31" fmla="*/ 436728 h 2993409"/>
                      <a:gd name="connsiteX32" fmla="*/ 1242629 w 1761244"/>
                      <a:gd name="connsiteY32" fmla="*/ 341194 h 2993409"/>
                      <a:gd name="connsiteX33" fmla="*/ 1228981 w 1761244"/>
                      <a:gd name="connsiteY33" fmla="*/ 300251 h 2993409"/>
                      <a:gd name="connsiteX34" fmla="*/ 1269924 w 1761244"/>
                      <a:gd name="connsiteY34" fmla="*/ 272955 h 2993409"/>
                      <a:gd name="connsiteX35" fmla="*/ 1283572 w 1761244"/>
                      <a:gd name="connsiteY35" fmla="*/ 232012 h 2993409"/>
                      <a:gd name="connsiteX36" fmla="*/ 1324515 w 1761244"/>
                      <a:gd name="connsiteY36" fmla="*/ 218364 h 2993409"/>
                      <a:gd name="connsiteX37" fmla="*/ 1365459 w 1761244"/>
                      <a:gd name="connsiteY37" fmla="*/ 191069 h 2993409"/>
                      <a:gd name="connsiteX38" fmla="*/ 1379106 w 1761244"/>
                      <a:gd name="connsiteY38" fmla="*/ 150125 h 2993409"/>
                      <a:gd name="connsiteX39" fmla="*/ 1420050 w 1761244"/>
                      <a:gd name="connsiteY39" fmla="*/ 136478 h 2993409"/>
                      <a:gd name="connsiteX40" fmla="*/ 1501936 w 1761244"/>
                      <a:gd name="connsiteY40" fmla="*/ 95534 h 2993409"/>
                      <a:gd name="connsiteX41" fmla="*/ 1542879 w 1761244"/>
                      <a:gd name="connsiteY41" fmla="*/ 122830 h 2993409"/>
                      <a:gd name="connsiteX42" fmla="*/ 1624766 w 1761244"/>
                      <a:gd name="connsiteY42" fmla="*/ 95534 h 2993409"/>
                      <a:gd name="connsiteX43" fmla="*/ 1652062 w 1761244"/>
                      <a:gd name="connsiteY43" fmla="*/ 54591 h 2993409"/>
                      <a:gd name="connsiteX44" fmla="*/ 1733948 w 1761244"/>
                      <a:gd name="connsiteY44" fmla="*/ 13648 h 2993409"/>
                      <a:gd name="connsiteX45" fmla="*/ 1761244 w 1761244"/>
                      <a:gd name="connsiteY45" fmla="*/ 0 h 2993409"/>
                      <a:gd name="connsiteX0" fmla="*/ 234969 w 1761244"/>
                      <a:gd name="connsiteY0" fmla="*/ 3002474 h 3002474"/>
                      <a:gd name="connsiteX1" fmla="*/ 82569 w 1761244"/>
                      <a:gd name="connsiteY1" fmla="*/ 2602140 h 3002474"/>
                      <a:gd name="connsiteX2" fmla="*/ 41626 w 1761244"/>
                      <a:gd name="connsiteY2" fmla="*/ 2520253 h 3002474"/>
                      <a:gd name="connsiteX3" fmla="*/ 27978 w 1761244"/>
                      <a:gd name="connsiteY3" fmla="*/ 2452014 h 3002474"/>
                      <a:gd name="connsiteX4" fmla="*/ 14330 w 1761244"/>
                      <a:gd name="connsiteY4" fmla="*/ 2370128 h 3002474"/>
                      <a:gd name="connsiteX5" fmla="*/ 682 w 1761244"/>
                      <a:gd name="connsiteY5" fmla="*/ 2329184 h 3002474"/>
                      <a:gd name="connsiteX6" fmla="*/ 27978 w 1761244"/>
                      <a:gd name="connsiteY6" fmla="*/ 2220002 h 3002474"/>
                      <a:gd name="connsiteX7" fmla="*/ 55273 w 1761244"/>
                      <a:gd name="connsiteY7" fmla="*/ 2124468 h 3002474"/>
                      <a:gd name="connsiteX8" fmla="*/ 82569 w 1761244"/>
                      <a:gd name="connsiteY8" fmla="*/ 2083525 h 3002474"/>
                      <a:gd name="connsiteX9" fmla="*/ 82570 w 1761244"/>
                      <a:gd name="connsiteY9" fmla="*/ 1554674 h 3002474"/>
                      <a:gd name="connsiteX10" fmla="*/ 82570 w 1761244"/>
                      <a:gd name="connsiteY10" fmla="*/ 1402274 h 3002474"/>
                      <a:gd name="connsiteX11" fmla="*/ 109865 w 1761244"/>
                      <a:gd name="connsiteY11" fmla="*/ 1305602 h 3002474"/>
                      <a:gd name="connsiteX12" fmla="*/ 137160 w 1761244"/>
                      <a:gd name="connsiteY12" fmla="*/ 1046295 h 3002474"/>
                      <a:gd name="connsiteX13" fmla="*/ 205399 w 1761244"/>
                      <a:gd name="connsiteY13" fmla="*/ 923465 h 3002474"/>
                      <a:gd name="connsiteX14" fmla="*/ 246342 w 1761244"/>
                      <a:gd name="connsiteY14" fmla="*/ 909817 h 3002474"/>
                      <a:gd name="connsiteX15" fmla="*/ 259990 w 1761244"/>
                      <a:gd name="connsiteY15" fmla="*/ 868874 h 3002474"/>
                      <a:gd name="connsiteX16" fmla="*/ 341876 w 1761244"/>
                      <a:gd name="connsiteY16" fmla="*/ 827931 h 3002474"/>
                      <a:gd name="connsiteX17" fmla="*/ 382820 w 1761244"/>
                      <a:gd name="connsiteY17" fmla="*/ 800635 h 3002474"/>
                      <a:gd name="connsiteX18" fmla="*/ 410115 w 1761244"/>
                      <a:gd name="connsiteY18" fmla="*/ 718749 h 3002474"/>
                      <a:gd name="connsiteX19" fmla="*/ 423763 w 1761244"/>
                      <a:gd name="connsiteY19" fmla="*/ 677805 h 3002474"/>
                      <a:gd name="connsiteX20" fmla="*/ 464706 w 1761244"/>
                      <a:gd name="connsiteY20" fmla="*/ 664158 h 3002474"/>
                      <a:gd name="connsiteX21" fmla="*/ 642127 w 1761244"/>
                      <a:gd name="connsiteY21" fmla="*/ 595919 h 3002474"/>
                      <a:gd name="connsiteX22" fmla="*/ 683070 w 1761244"/>
                      <a:gd name="connsiteY22" fmla="*/ 582271 h 3002474"/>
                      <a:gd name="connsiteX23" fmla="*/ 751309 w 1761244"/>
                      <a:gd name="connsiteY23" fmla="*/ 527680 h 3002474"/>
                      <a:gd name="connsiteX24" fmla="*/ 860491 w 1761244"/>
                      <a:gd name="connsiteY24" fmla="*/ 432146 h 3002474"/>
                      <a:gd name="connsiteX25" fmla="*/ 942378 w 1761244"/>
                      <a:gd name="connsiteY25" fmla="*/ 404850 h 3002474"/>
                      <a:gd name="connsiteX26" fmla="*/ 1037912 w 1761244"/>
                      <a:gd name="connsiteY26" fmla="*/ 404850 h 3002474"/>
                      <a:gd name="connsiteX27" fmla="*/ 1092503 w 1761244"/>
                      <a:gd name="connsiteY27" fmla="*/ 418498 h 3002474"/>
                      <a:gd name="connsiteX28" fmla="*/ 1119799 w 1761244"/>
                      <a:gd name="connsiteY28" fmla="*/ 459441 h 3002474"/>
                      <a:gd name="connsiteX29" fmla="*/ 1215333 w 1761244"/>
                      <a:gd name="connsiteY29" fmla="*/ 473089 h 3002474"/>
                      <a:gd name="connsiteX30" fmla="*/ 1256276 w 1761244"/>
                      <a:gd name="connsiteY30" fmla="*/ 486737 h 3002474"/>
                      <a:gd name="connsiteX31" fmla="*/ 1283572 w 1761244"/>
                      <a:gd name="connsiteY31" fmla="*/ 445793 h 3002474"/>
                      <a:gd name="connsiteX32" fmla="*/ 1242629 w 1761244"/>
                      <a:gd name="connsiteY32" fmla="*/ 350259 h 3002474"/>
                      <a:gd name="connsiteX33" fmla="*/ 1228981 w 1761244"/>
                      <a:gd name="connsiteY33" fmla="*/ 309316 h 3002474"/>
                      <a:gd name="connsiteX34" fmla="*/ 1269924 w 1761244"/>
                      <a:gd name="connsiteY34" fmla="*/ 282020 h 3002474"/>
                      <a:gd name="connsiteX35" fmla="*/ 1283572 w 1761244"/>
                      <a:gd name="connsiteY35" fmla="*/ 241077 h 3002474"/>
                      <a:gd name="connsiteX36" fmla="*/ 1324515 w 1761244"/>
                      <a:gd name="connsiteY36" fmla="*/ 227429 h 3002474"/>
                      <a:gd name="connsiteX37" fmla="*/ 1365459 w 1761244"/>
                      <a:gd name="connsiteY37" fmla="*/ 200134 h 3002474"/>
                      <a:gd name="connsiteX38" fmla="*/ 1379106 w 1761244"/>
                      <a:gd name="connsiteY38" fmla="*/ 159190 h 3002474"/>
                      <a:gd name="connsiteX39" fmla="*/ 1420050 w 1761244"/>
                      <a:gd name="connsiteY39" fmla="*/ 145543 h 3002474"/>
                      <a:gd name="connsiteX40" fmla="*/ 1501936 w 1761244"/>
                      <a:gd name="connsiteY40" fmla="*/ 104599 h 3002474"/>
                      <a:gd name="connsiteX41" fmla="*/ 1542879 w 1761244"/>
                      <a:gd name="connsiteY41" fmla="*/ 131895 h 3002474"/>
                      <a:gd name="connsiteX42" fmla="*/ 1624766 w 1761244"/>
                      <a:gd name="connsiteY42" fmla="*/ 104599 h 3002474"/>
                      <a:gd name="connsiteX43" fmla="*/ 1682769 w 1761244"/>
                      <a:gd name="connsiteY43" fmla="*/ 30674 h 3002474"/>
                      <a:gd name="connsiteX44" fmla="*/ 1733948 w 1761244"/>
                      <a:gd name="connsiteY44" fmla="*/ 22713 h 3002474"/>
                      <a:gd name="connsiteX45" fmla="*/ 1761244 w 1761244"/>
                      <a:gd name="connsiteY45" fmla="*/ 9065 h 3002474"/>
                      <a:gd name="connsiteX0" fmla="*/ 234969 w 1761244"/>
                      <a:gd name="connsiteY0" fmla="*/ 3002474 h 3002474"/>
                      <a:gd name="connsiteX1" fmla="*/ 82569 w 1761244"/>
                      <a:gd name="connsiteY1" fmla="*/ 2602140 h 3002474"/>
                      <a:gd name="connsiteX2" fmla="*/ 41626 w 1761244"/>
                      <a:gd name="connsiteY2" fmla="*/ 2520253 h 3002474"/>
                      <a:gd name="connsiteX3" fmla="*/ 27978 w 1761244"/>
                      <a:gd name="connsiteY3" fmla="*/ 2452014 h 3002474"/>
                      <a:gd name="connsiteX4" fmla="*/ 14330 w 1761244"/>
                      <a:gd name="connsiteY4" fmla="*/ 2370128 h 3002474"/>
                      <a:gd name="connsiteX5" fmla="*/ 682 w 1761244"/>
                      <a:gd name="connsiteY5" fmla="*/ 2329184 h 3002474"/>
                      <a:gd name="connsiteX6" fmla="*/ 27978 w 1761244"/>
                      <a:gd name="connsiteY6" fmla="*/ 2220002 h 3002474"/>
                      <a:gd name="connsiteX7" fmla="*/ 55273 w 1761244"/>
                      <a:gd name="connsiteY7" fmla="*/ 2124468 h 3002474"/>
                      <a:gd name="connsiteX8" fmla="*/ 82569 w 1761244"/>
                      <a:gd name="connsiteY8" fmla="*/ 2083525 h 3002474"/>
                      <a:gd name="connsiteX9" fmla="*/ 82570 w 1761244"/>
                      <a:gd name="connsiteY9" fmla="*/ 1554674 h 3002474"/>
                      <a:gd name="connsiteX10" fmla="*/ 82570 w 1761244"/>
                      <a:gd name="connsiteY10" fmla="*/ 1402274 h 3002474"/>
                      <a:gd name="connsiteX11" fmla="*/ 109865 w 1761244"/>
                      <a:gd name="connsiteY11" fmla="*/ 1305602 h 3002474"/>
                      <a:gd name="connsiteX12" fmla="*/ 137160 w 1761244"/>
                      <a:gd name="connsiteY12" fmla="*/ 1046295 h 3002474"/>
                      <a:gd name="connsiteX13" fmla="*/ 205399 w 1761244"/>
                      <a:gd name="connsiteY13" fmla="*/ 923465 h 3002474"/>
                      <a:gd name="connsiteX14" fmla="*/ 246342 w 1761244"/>
                      <a:gd name="connsiteY14" fmla="*/ 909817 h 3002474"/>
                      <a:gd name="connsiteX15" fmla="*/ 259990 w 1761244"/>
                      <a:gd name="connsiteY15" fmla="*/ 868874 h 3002474"/>
                      <a:gd name="connsiteX16" fmla="*/ 341876 w 1761244"/>
                      <a:gd name="connsiteY16" fmla="*/ 827931 h 3002474"/>
                      <a:gd name="connsiteX17" fmla="*/ 382820 w 1761244"/>
                      <a:gd name="connsiteY17" fmla="*/ 800635 h 3002474"/>
                      <a:gd name="connsiteX18" fmla="*/ 410115 w 1761244"/>
                      <a:gd name="connsiteY18" fmla="*/ 718749 h 3002474"/>
                      <a:gd name="connsiteX19" fmla="*/ 423763 w 1761244"/>
                      <a:gd name="connsiteY19" fmla="*/ 677805 h 3002474"/>
                      <a:gd name="connsiteX20" fmla="*/ 464706 w 1761244"/>
                      <a:gd name="connsiteY20" fmla="*/ 664158 h 3002474"/>
                      <a:gd name="connsiteX21" fmla="*/ 642127 w 1761244"/>
                      <a:gd name="connsiteY21" fmla="*/ 595919 h 3002474"/>
                      <a:gd name="connsiteX22" fmla="*/ 683070 w 1761244"/>
                      <a:gd name="connsiteY22" fmla="*/ 582271 h 3002474"/>
                      <a:gd name="connsiteX23" fmla="*/ 751309 w 1761244"/>
                      <a:gd name="connsiteY23" fmla="*/ 527680 h 3002474"/>
                      <a:gd name="connsiteX24" fmla="*/ 860491 w 1761244"/>
                      <a:gd name="connsiteY24" fmla="*/ 432146 h 3002474"/>
                      <a:gd name="connsiteX25" fmla="*/ 942378 w 1761244"/>
                      <a:gd name="connsiteY25" fmla="*/ 404850 h 3002474"/>
                      <a:gd name="connsiteX26" fmla="*/ 1037912 w 1761244"/>
                      <a:gd name="connsiteY26" fmla="*/ 404850 h 3002474"/>
                      <a:gd name="connsiteX27" fmla="*/ 1092503 w 1761244"/>
                      <a:gd name="connsiteY27" fmla="*/ 418498 h 3002474"/>
                      <a:gd name="connsiteX28" fmla="*/ 1119799 w 1761244"/>
                      <a:gd name="connsiteY28" fmla="*/ 459441 h 3002474"/>
                      <a:gd name="connsiteX29" fmla="*/ 1215333 w 1761244"/>
                      <a:gd name="connsiteY29" fmla="*/ 473089 h 3002474"/>
                      <a:gd name="connsiteX30" fmla="*/ 1256276 w 1761244"/>
                      <a:gd name="connsiteY30" fmla="*/ 486737 h 3002474"/>
                      <a:gd name="connsiteX31" fmla="*/ 1283572 w 1761244"/>
                      <a:gd name="connsiteY31" fmla="*/ 445793 h 3002474"/>
                      <a:gd name="connsiteX32" fmla="*/ 1242629 w 1761244"/>
                      <a:gd name="connsiteY32" fmla="*/ 350259 h 3002474"/>
                      <a:gd name="connsiteX33" fmla="*/ 1228981 w 1761244"/>
                      <a:gd name="connsiteY33" fmla="*/ 309316 h 3002474"/>
                      <a:gd name="connsiteX34" fmla="*/ 1269924 w 1761244"/>
                      <a:gd name="connsiteY34" fmla="*/ 282020 h 3002474"/>
                      <a:gd name="connsiteX35" fmla="*/ 1283572 w 1761244"/>
                      <a:gd name="connsiteY35" fmla="*/ 241077 h 3002474"/>
                      <a:gd name="connsiteX36" fmla="*/ 1324515 w 1761244"/>
                      <a:gd name="connsiteY36" fmla="*/ 227429 h 3002474"/>
                      <a:gd name="connsiteX37" fmla="*/ 1365459 w 1761244"/>
                      <a:gd name="connsiteY37" fmla="*/ 200134 h 3002474"/>
                      <a:gd name="connsiteX38" fmla="*/ 1379106 w 1761244"/>
                      <a:gd name="connsiteY38" fmla="*/ 159190 h 3002474"/>
                      <a:gd name="connsiteX39" fmla="*/ 1420050 w 1761244"/>
                      <a:gd name="connsiteY39" fmla="*/ 145543 h 3002474"/>
                      <a:gd name="connsiteX40" fmla="*/ 1501936 w 1761244"/>
                      <a:gd name="connsiteY40" fmla="*/ 104599 h 3002474"/>
                      <a:gd name="connsiteX41" fmla="*/ 1542879 w 1761244"/>
                      <a:gd name="connsiteY41" fmla="*/ 131895 h 3002474"/>
                      <a:gd name="connsiteX42" fmla="*/ 1606569 w 1761244"/>
                      <a:gd name="connsiteY42" fmla="*/ 30674 h 3002474"/>
                      <a:gd name="connsiteX43" fmla="*/ 1682769 w 1761244"/>
                      <a:gd name="connsiteY43" fmla="*/ 30674 h 3002474"/>
                      <a:gd name="connsiteX44" fmla="*/ 1733948 w 1761244"/>
                      <a:gd name="connsiteY44" fmla="*/ 22713 h 3002474"/>
                      <a:gd name="connsiteX45" fmla="*/ 1761244 w 1761244"/>
                      <a:gd name="connsiteY45" fmla="*/ 9065 h 3002474"/>
                      <a:gd name="connsiteX0" fmla="*/ 234969 w 2063769"/>
                      <a:gd name="connsiteY0" fmla="*/ 3200400 h 3200400"/>
                      <a:gd name="connsiteX1" fmla="*/ 82569 w 2063769"/>
                      <a:gd name="connsiteY1" fmla="*/ 2800066 h 3200400"/>
                      <a:gd name="connsiteX2" fmla="*/ 41626 w 2063769"/>
                      <a:gd name="connsiteY2" fmla="*/ 2718179 h 3200400"/>
                      <a:gd name="connsiteX3" fmla="*/ 27978 w 2063769"/>
                      <a:gd name="connsiteY3" fmla="*/ 2649940 h 3200400"/>
                      <a:gd name="connsiteX4" fmla="*/ 14330 w 2063769"/>
                      <a:gd name="connsiteY4" fmla="*/ 2568054 h 3200400"/>
                      <a:gd name="connsiteX5" fmla="*/ 682 w 2063769"/>
                      <a:gd name="connsiteY5" fmla="*/ 2527110 h 3200400"/>
                      <a:gd name="connsiteX6" fmla="*/ 27978 w 2063769"/>
                      <a:gd name="connsiteY6" fmla="*/ 2417928 h 3200400"/>
                      <a:gd name="connsiteX7" fmla="*/ 55273 w 2063769"/>
                      <a:gd name="connsiteY7" fmla="*/ 2322394 h 3200400"/>
                      <a:gd name="connsiteX8" fmla="*/ 82569 w 2063769"/>
                      <a:gd name="connsiteY8" fmla="*/ 2281451 h 3200400"/>
                      <a:gd name="connsiteX9" fmla="*/ 82570 w 2063769"/>
                      <a:gd name="connsiteY9" fmla="*/ 1752600 h 3200400"/>
                      <a:gd name="connsiteX10" fmla="*/ 82570 w 2063769"/>
                      <a:gd name="connsiteY10" fmla="*/ 1600200 h 3200400"/>
                      <a:gd name="connsiteX11" fmla="*/ 109865 w 2063769"/>
                      <a:gd name="connsiteY11" fmla="*/ 1503528 h 3200400"/>
                      <a:gd name="connsiteX12" fmla="*/ 137160 w 2063769"/>
                      <a:gd name="connsiteY12" fmla="*/ 1244221 h 3200400"/>
                      <a:gd name="connsiteX13" fmla="*/ 205399 w 2063769"/>
                      <a:gd name="connsiteY13" fmla="*/ 1121391 h 3200400"/>
                      <a:gd name="connsiteX14" fmla="*/ 246342 w 2063769"/>
                      <a:gd name="connsiteY14" fmla="*/ 1107743 h 3200400"/>
                      <a:gd name="connsiteX15" fmla="*/ 259990 w 2063769"/>
                      <a:gd name="connsiteY15" fmla="*/ 1066800 h 3200400"/>
                      <a:gd name="connsiteX16" fmla="*/ 341876 w 2063769"/>
                      <a:gd name="connsiteY16" fmla="*/ 1025857 h 3200400"/>
                      <a:gd name="connsiteX17" fmla="*/ 382820 w 2063769"/>
                      <a:gd name="connsiteY17" fmla="*/ 998561 h 3200400"/>
                      <a:gd name="connsiteX18" fmla="*/ 410115 w 2063769"/>
                      <a:gd name="connsiteY18" fmla="*/ 916675 h 3200400"/>
                      <a:gd name="connsiteX19" fmla="*/ 423763 w 2063769"/>
                      <a:gd name="connsiteY19" fmla="*/ 875731 h 3200400"/>
                      <a:gd name="connsiteX20" fmla="*/ 464706 w 2063769"/>
                      <a:gd name="connsiteY20" fmla="*/ 862084 h 3200400"/>
                      <a:gd name="connsiteX21" fmla="*/ 642127 w 2063769"/>
                      <a:gd name="connsiteY21" fmla="*/ 793845 h 3200400"/>
                      <a:gd name="connsiteX22" fmla="*/ 683070 w 2063769"/>
                      <a:gd name="connsiteY22" fmla="*/ 780197 h 3200400"/>
                      <a:gd name="connsiteX23" fmla="*/ 751309 w 2063769"/>
                      <a:gd name="connsiteY23" fmla="*/ 725606 h 3200400"/>
                      <a:gd name="connsiteX24" fmla="*/ 860491 w 2063769"/>
                      <a:gd name="connsiteY24" fmla="*/ 630072 h 3200400"/>
                      <a:gd name="connsiteX25" fmla="*/ 942378 w 2063769"/>
                      <a:gd name="connsiteY25" fmla="*/ 602776 h 3200400"/>
                      <a:gd name="connsiteX26" fmla="*/ 1037912 w 2063769"/>
                      <a:gd name="connsiteY26" fmla="*/ 602776 h 3200400"/>
                      <a:gd name="connsiteX27" fmla="*/ 1092503 w 2063769"/>
                      <a:gd name="connsiteY27" fmla="*/ 616424 h 3200400"/>
                      <a:gd name="connsiteX28" fmla="*/ 1119799 w 2063769"/>
                      <a:gd name="connsiteY28" fmla="*/ 657367 h 3200400"/>
                      <a:gd name="connsiteX29" fmla="*/ 1215333 w 2063769"/>
                      <a:gd name="connsiteY29" fmla="*/ 671015 h 3200400"/>
                      <a:gd name="connsiteX30" fmla="*/ 1256276 w 2063769"/>
                      <a:gd name="connsiteY30" fmla="*/ 684663 h 3200400"/>
                      <a:gd name="connsiteX31" fmla="*/ 1283572 w 2063769"/>
                      <a:gd name="connsiteY31" fmla="*/ 643719 h 3200400"/>
                      <a:gd name="connsiteX32" fmla="*/ 1242629 w 2063769"/>
                      <a:gd name="connsiteY32" fmla="*/ 548185 h 3200400"/>
                      <a:gd name="connsiteX33" fmla="*/ 1228981 w 2063769"/>
                      <a:gd name="connsiteY33" fmla="*/ 507242 h 3200400"/>
                      <a:gd name="connsiteX34" fmla="*/ 1269924 w 2063769"/>
                      <a:gd name="connsiteY34" fmla="*/ 479946 h 3200400"/>
                      <a:gd name="connsiteX35" fmla="*/ 1283572 w 2063769"/>
                      <a:gd name="connsiteY35" fmla="*/ 439003 h 3200400"/>
                      <a:gd name="connsiteX36" fmla="*/ 1324515 w 2063769"/>
                      <a:gd name="connsiteY36" fmla="*/ 425355 h 3200400"/>
                      <a:gd name="connsiteX37" fmla="*/ 1365459 w 2063769"/>
                      <a:gd name="connsiteY37" fmla="*/ 398060 h 3200400"/>
                      <a:gd name="connsiteX38" fmla="*/ 1379106 w 2063769"/>
                      <a:gd name="connsiteY38" fmla="*/ 357116 h 3200400"/>
                      <a:gd name="connsiteX39" fmla="*/ 1420050 w 2063769"/>
                      <a:gd name="connsiteY39" fmla="*/ 343469 h 3200400"/>
                      <a:gd name="connsiteX40" fmla="*/ 1501936 w 2063769"/>
                      <a:gd name="connsiteY40" fmla="*/ 302525 h 3200400"/>
                      <a:gd name="connsiteX41" fmla="*/ 1542879 w 2063769"/>
                      <a:gd name="connsiteY41" fmla="*/ 329821 h 3200400"/>
                      <a:gd name="connsiteX42" fmla="*/ 1606569 w 2063769"/>
                      <a:gd name="connsiteY42" fmla="*/ 228600 h 3200400"/>
                      <a:gd name="connsiteX43" fmla="*/ 1682769 w 2063769"/>
                      <a:gd name="connsiteY43" fmla="*/ 228600 h 3200400"/>
                      <a:gd name="connsiteX44" fmla="*/ 1733948 w 2063769"/>
                      <a:gd name="connsiteY44" fmla="*/ 220639 h 3200400"/>
                      <a:gd name="connsiteX45" fmla="*/ 2063769 w 2063769"/>
                      <a:gd name="connsiteY45" fmla="*/ 0 h 3200400"/>
                      <a:gd name="connsiteX0" fmla="*/ 234969 w 2063769"/>
                      <a:gd name="connsiteY0" fmla="*/ 3200400 h 3200400"/>
                      <a:gd name="connsiteX1" fmla="*/ 82569 w 2063769"/>
                      <a:gd name="connsiteY1" fmla="*/ 2800066 h 3200400"/>
                      <a:gd name="connsiteX2" fmla="*/ 41626 w 2063769"/>
                      <a:gd name="connsiteY2" fmla="*/ 2718179 h 3200400"/>
                      <a:gd name="connsiteX3" fmla="*/ 27978 w 2063769"/>
                      <a:gd name="connsiteY3" fmla="*/ 2649940 h 3200400"/>
                      <a:gd name="connsiteX4" fmla="*/ 14330 w 2063769"/>
                      <a:gd name="connsiteY4" fmla="*/ 2568054 h 3200400"/>
                      <a:gd name="connsiteX5" fmla="*/ 682 w 2063769"/>
                      <a:gd name="connsiteY5" fmla="*/ 2527110 h 3200400"/>
                      <a:gd name="connsiteX6" fmla="*/ 27978 w 2063769"/>
                      <a:gd name="connsiteY6" fmla="*/ 2417928 h 3200400"/>
                      <a:gd name="connsiteX7" fmla="*/ 55273 w 2063769"/>
                      <a:gd name="connsiteY7" fmla="*/ 2322394 h 3200400"/>
                      <a:gd name="connsiteX8" fmla="*/ 82569 w 2063769"/>
                      <a:gd name="connsiteY8" fmla="*/ 2281451 h 3200400"/>
                      <a:gd name="connsiteX9" fmla="*/ 82570 w 2063769"/>
                      <a:gd name="connsiteY9" fmla="*/ 1752600 h 3200400"/>
                      <a:gd name="connsiteX10" fmla="*/ 82570 w 2063769"/>
                      <a:gd name="connsiteY10" fmla="*/ 1600200 h 3200400"/>
                      <a:gd name="connsiteX11" fmla="*/ 109865 w 2063769"/>
                      <a:gd name="connsiteY11" fmla="*/ 1503528 h 3200400"/>
                      <a:gd name="connsiteX12" fmla="*/ 137160 w 2063769"/>
                      <a:gd name="connsiteY12" fmla="*/ 1244221 h 3200400"/>
                      <a:gd name="connsiteX13" fmla="*/ 205399 w 2063769"/>
                      <a:gd name="connsiteY13" fmla="*/ 1121391 h 3200400"/>
                      <a:gd name="connsiteX14" fmla="*/ 246342 w 2063769"/>
                      <a:gd name="connsiteY14" fmla="*/ 1107743 h 3200400"/>
                      <a:gd name="connsiteX15" fmla="*/ 259990 w 2063769"/>
                      <a:gd name="connsiteY15" fmla="*/ 1066800 h 3200400"/>
                      <a:gd name="connsiteX16" fmla="*/ 341876 w 2063769"/>
                      <a:gd name="connsiteY16" fmla="*/ 1025857 h 3200400"/>
                      <a:gd name="connsiteX17" fmla="*/ 382820 w 2063769"/>
                      <a:gd name="connsiteY17" fmla="*/ 998561 h 3200400"/>
                      <a:gd name="connsiteX18" fmla="*/ 410115 w 2063769"/>
                      <a:gd name="connsiteY18" fmla="*/ 916675 h 3200400"/>
                      <a:gd name="connsiteX19" fmla="*/ 423763 w 2063769"/>
                      <a:gd name="connsiteY19" fmla="*/ 875731 h 3200400"/>
                      <a:gd name="connsiteX20" fmla="*/ 464706 w 2063769"/>
                      <a:gd name="connsiteY20" fmla="*/ 862084 h 3200400"/>
                      <a:gd name="connsiteX21" fmla="*/ 642127 w 2063769"/>
                      <a:gd name="connsiteY21" fmla="*/ 793845 h 3200400"/>
                      <a:gd name="connsiteX22" fmla="*/ 683070 w 2063769"/>
                      <a:gd name="connsiteY22" fmla="*/ 780197 h 3200400"/>
                      <a:gd name="connsiteX23" fmla="*/ 751309 w 2063769"/>
                      <a:gd name="connsiteY23" fmla="*/ 725606 h 3200400"/>
                      <a:gd name="connsiteX24" fmla="*/ 860491 w 2063769"/>
                      <a:gd name="connsiteY24" fmla="*/ 630072 h 3200400"/>
                      <a:gd name="connsiteX25" fmla="*/ 942378 w 2063769"/>
                      <a:gd name="connsiteY25" fmla="*/ 602776 h 3200400"/>
                      <a:gd name="connsiteX26" fmla="*/ 1037912 w 2063769"/>
                      <a:gd name="connsiteY26" fmla="*/ 602776 h 3200400"/>
                      <a:gd name="connsiteX27" fmla="*/ 1092503 w 2063769"/>
                      <a:gd name="connsiteY27" fmla="*/ 616424 h 3200400"/>
                      <a:gd name="connsiteX28" fmla="*/ 1119799 w 2063769"/>
                      <a:gd name="connsiteY28" fmla="*/ 657367 h 3200400"/>
                      <a:gd name="connsiteX29" fmla="*/ 1215333 w 2063769"/>
                      <a:gd name="connsiteY29" fmla="*/ 671015 h 3200400"/>
                      <a:gd name="connsiteX30" fmla="*/ 1256276 w 2063769"/>
                      <a:gd name="connsiteY30" fmla="*/ 684663 h 3200400"/>
                      <a:gd name="connsiteX31" fmla="*/ 1283572 w 2063769"/>
                      <a:gd name="connsiteY31" fmla="*/ 643719 h 3200400"/>
                      <a:gd name="connsiteX32" fmla="*/ 1242629 w 2063769"/>
                      <a:gd name="connsiteY32" fmla="*/ 548185 h 3200400"/>
                      <a:gd name="connsiteX33" fmla="*/ 1228981 w 2063769"/>
                      <a:gd name="connsiteY33" fmla="*/ 507242 h 3200400"/>
                      <a:gd name="connsiteX34" fmla="*/ 1269924 w 2063769"/>
                      <a:gd name="connsiteY34" fmla="*/ 479946 h 3200400"/>
                      <a:gd name="connsiteX35" fmla="*/ 1283572 w 2063769"/>
                      <a:gd name="connsiteY35" fmla="*/ 439003 h 3200400"/>
                      <a:gd name="connsiteX36" fmla="*/ 1324515 w 2063769"/>
                      <a:gd name="connsiteY36" fmla="*/ 425355 h 3200400"/>
                      <a:gd name="connsiteX37" fmla="*/ 1365459 w 2063769"/>
                      <a:gd name="connsiteY37" fmla="*/ 398060 h 3200400"/>
                      <a:gd name="connsiteX38" fmla="*/ 1379106 w 2063769"/>
                      <a:gd name="connsiteY38" fmla="*/ 357116 h 3200400"/>
                      <a:gd name="connsiteX39" fmla="*/ 1420050 w 2063769"/>
                      <a:gd name="connsiteY39" fmla="*/ 343469 h 3200400"/>
                      <a:gd name="connsiteX40" fmla="*/ 1501936 w 2063769"/>
                      <a:gd name="connsiteY40" fmla="*/ 302525 h 3200400"/>
                      <a:gd name="connsiteX41" fmla="*/ 1542879 w 2063769"/>
                      <a:gd name="connsiteY41" fmla="*/ 329821 h 3200400"/>
                      <a:gd name="connsiteX42" fmla="*/ 1606569 w 2063769"/>
                      <a:gd name="connsiteY42" fmla="*/ 228600 h 3200400"/>
                      <a:gd name="connsiteX43" fmla="*/ 1682769 w 2063769"/>
                      <a:gd name="connsiteY43" fmla="*/ 228600 h 3200400"/>
                      <a:gd name="connsiteX44" fmla="*/ 1758969 w 2063769"/>
                      <a:gd name="connsiteY44" fmla="*/ 152400 h 3200400"/>
                      <a:gd name="connsiteX45" fmla="*/ 2063769 w 2063769"/>
                      <a:gd name="connsiteY45" fmla="*/ 0 h 3200400"/>
                      <a:gd name="connsiteX0" fmla="*/ 234969 w 2139969"/>
                      <a:gd name="connsiteY0" fmla="*/ 3276600 h 3276600"/>
                      <a:gd name="connsiteX1" fmla="*/ 82569 w 2139969"/>
                      <a:gd name="connsiteY1" fmla="*/ 2876266 h 3276600"/>
                      <a:gd name="connsiteX2" fmla="*/ 41626 w 2139969"/>
                      <a:gd name="connsiteY2" fmla="*/ 2794379 h 3276600"/>
                      <a:gd name="connsiteX3" fmla="*/ 27978 w 2139969"/>
                      <a:gd name="connsiteY3" fmla="*/ 2726140 h 3276600"/>
                      <a:gd name="connsiteX4" fmla="*/ 14330 w 2139969"/>
                      <a:gd name="connsiteY4" fmla="*/ 2644254 h 3276600"/>
                      <a:gd name="connsiteX5" fmla="*/ 682 w 2139969"/>
                      <a:gd name="connsiteY5" fmla="*/ 2603310 h 3276600"/>
                      <a:gd name="connsiteX6" fmla="*/ 27978 w 2139969"/>
                      <a:gd name="connsiteY6" fmla="*/ 2494128 h 3276600"/>
                      <a:gd name="connsiteX7" fmla="*/ 55273 w 2139969"/>
                      <a:gd name="connsiteY7" fmla="*/ 2398594 h 3276600"/>
                      <a:gd name="connsiteX8" fmla="*/ 82569 w 2139969"/>
                      <a:gd name="connsiteY8" fmla="*/ 2357651 h 3276600"/>
                      <a:gd name="connsiteX9" fmla="*/ 82570 w 2139969"/>
                      <a:gd name="connsiteY9" fmla="*/ 1828800 h 3276600"/>
                      <a:gd name="connsiteX10" fmla="*/ 82570 w 2139969"/>
                      <a:gd name="connsiteY10" fmla="*/ 1676400 h 3276600"/>
                      <a:gd name="connsiteX11" fmla="*/ 109865 w 2139969"/>
                      <a:gd name="connsiteY11" fmla="*/ 1579728 h 3276600"/>
                      <a:gd name="connsiteX12" fmla="*/ 137160 w 2139969"/>
                      <a:gd name="connsiteY12" fmla="*/ 1320421 h 3276600"/>
                      <a:gd name="connsiteX13" fmla="*/ 205399 w 2139969"/>
                      <a:gd name="connsiteY13" fmla="*/ 1197591 h 3276600"/>
                      <a:gd name="connsiteX14" fmla="*/ 246342 w 2139969"/>
                      <a:gd name="connsiteY14" fmla="*/ 1183943 h 3276600"/>
                      <a:gd name="connsiteX15" fmla="*/ 259990 w 2139969"/>
                      <a:gd name="connsiteY15" fmla="*/ 1143000 h 3276600"/>
                      <a:gd name="connsiteX16" fmla="*/ 341876 w 2139969"/>
                      <a:gd name="connsiteY16" fmla="*/ 1102057 h 3276600"/>
                      <a:gd name="connsiteX17" fmla="*/ 382820 w 2139969"/>
                      <a:gd name="connsiteY17" fmla="*/ 1074761 h 3276600"/>
                      <a:gd name="connsiteX18" fmla="*/ 410115 w 2139969"/>
                      <a:gd name="connsiteY18" fmla="*/ 992875 h 3276600"/>
                      <a:gd name="connsiteX19" fmla="*/ 423763 w 2139969"/>
                      <a:gd name="connsiteY19" fmla="*/ 951931 h 3276600"/>
                      <a:gd name="connsiteX20" fmla="*/ 464706 w 2139969"/>
                      <a:gd name="connsiteY20" fmla="*/ 938284 h 3276600"/>
                      <a:gd name="connsiteX21" fmla="*/ 642127 w 2139969"/>
                      <a:gd name="connsiteY21" fmla="*/ 870045 h 3276600"/>
                      <a:gd name="connsiteX22" fmla="*/ 683070 w 2139969"/>
                      <a:gd name="connsiteY22" fmla="*/ 856397 h 3276600"/>
                      <a:gd name="connsiteX23" fmla="*/ 751309 w 2139969"/>
                      <a:gd name="connsiteY23" fmla="*/ 801806 h 3276600"/>
                      <a:gd name="connsiteX24" fmla="*/ 860491 w 2139969"/>
                      <a:gd name="connsiteY24" fmla="*/ 706272 h 3276600"/>
                      <a:gd name="connsiteX25" fmla="*/ 942378 w 2139969"/>
                      <a:gd name="connsiteY25" fmla="*/ 678976 h 3276600"/>
                      <a:gd name="connsiteX26" fmla="*/ 1037912 w 2139969"/>
                      <a:gd name="connsiteY26" fmla="*/ 678976 h 3276600"/>
                      <a:gd name="connsiteX27" fmla="*/ 1092503 w 2139969"/>
                      <a:gd name="connsiteY27" fmla="*/ 692624 h 3276600"/>
                      <a:gd name="connsiteX28" fmla="*/ 1119799 w 2139969"/>
                      <a:gd name="connsiteY28" fmla="*/ 733567 h 3276600"/>
                      <a:gd name="connsiteX29" fmla="*/ 1215333 w 2139969"/>
                      <a:gd name="connsiteY29" fmla="*/ 747215 h 3276600"/>
                      <a:gd name="connsiteX30" fmla="*/ 1256276 w 2139969"/>
                      <a:gd name="connsiteY30" fmla="*/ 760863 h 3276600"/>
                      <a:gd name="connsiteX31" fmla="*/ 1283572 w 2139969"/>
                      <a:gd name="connsiteY31" fmla="*/ 719919 h 3276600"/>
                      <a:gd name="connsiteX32" fmla="*/ 1242629 w 2139969"/>
                      <a:gd name="connsiteY32" fmla="*/ 624385 h 3276600"/>
                      <a:gd name="connsiteX33" fmla="*/ 1228981 w 2139969"/>
                      <a:gd name="connsiteY33" fmla="*/ 583442 h 3276600"/>
                      <a:gd name="connsiteX34" fmla="*/ 1269924 w 2139969"/>
                      <a:gd name="connsiteY34" fmla="*/ 556146 h 3276600"/>
                      <a:gd name="connsiteX35" fmla="*/ 1283572 w 2139969"/>
                      <a:gd name="connsiteY35" fmla="*/ 515203 h 3276600"/>
                      <a:gd name="connsiteX36" fmla="*/ 1324515 w 2139969"/>
                      <a:gd name="connsiteY36" fmla="*/ 501555 h 3276600"/>
                      <a:gd name="connsiteX37" fmla="*/ 1365459 w 2139969"/>
                      <a:gd name="connsiteY37" fmla="*/ 474260 h 3276600"/>
                      <a:gd name="connsiteX38" fmla="*/ 1379106 w 2139969"/>
                      <a:gd name="connsiteY38" fmla="*/ 433316 h 3276600"/>
                      <a:gd name="connsiteX39" fmla="*/ 1420050 w 2139969"/>
                      <a:gd name="connsiteY39" fmla="*/ 419669 h 3276600"/>
                      <a:gd name="connsiteX40" fmla="*/ 1501936 w 2139969"/>
                      <a:gd name="connsiteY40" fmla="*/ 378725 h 3276600"/>
                      <a:gd name="connsiteX41" fmla="*/ 1542879 w 2139969"/>
                      <a:gd name="connsiteY41" fmla="*/ 406021 h 3276600"/>
                      <a:gd name="connsiteX42" fmla="*/ 1606569 w 2139969"/>
                      <a:gd name="connsiteY42" fmla="*/ 304800 h 3276600"/>
                      <a:gd name="connsiteX43" fmla="*/ 1682769 w 2139969"/>
                      <a:gd name="connsiteY43" fmla="*/ 304800 h 3276600"/>
                      <a:gd name="connsiteX44" fmla="*/ 1758969 w 2139969"/>
                      <a:gd name="connsiteY44" fmla="*/ 228600 h 3276600"/>
                      <a:gd name="connsiteX45" fmla="*/ 2139969 w 2139969"/>
                      <a:gd name="connsiteY45" fmla="*/ 0 h 3276600"/>
                      <a:gd name="connsiteX0" fmla="*/ 234969 w 2139969"/>
                      <a:gd name="connsiteY0" fmla="*/ 3276600 h 3276600"/>
                      <a:gd name="connsiteX1" fmla="*/ 82569 w 2139969"/>
                      <a:gd name="connsiteY1" fmla="*/ 2876266 h 3276600"/>
                      <a:gd name="connsiteX2" fmla="*/ 41626 w 2139969"/>
                      <a:gd name="connsiteY2" fmla="*/ 2794379 h 3276600"/>
                      <a:gd name="connsiteX3" fmla="*/ 27978 w 2139969"/>
                      <a:gd name="connsiteY3" fmla="*/ 2726140 h 3276600"/>
                      <a:gd name="connsiteX4" fmla="*/ 14330 w 2139969"/>
                      <a:gd name="connsiteY4" fmla="*/ 2644254 h 3276600"/>
                      <a:gd name="connsiteX5" fmla="*/ 682 w 2139969"/>
                      <a:gd name="connsiteY5" fmla="*/ 2603310 h 3276600"/>
                      <a:gd name="connsiteX6" fmla="*/ 27978 w 2139969"/>
                      <a:gd name="connsiteY6" fmla="*/ 2494128 h 3276600"/>
                      <a:gd name="connsiteX7" fmla="*/ 55273 w 2139969"/>
                      <a:gd name="connsiteY7" fmla="*/ 2398594 h 3276600"/>
                      <a:gd name="connsiteX8" fmla="*/ 82569 w 2139969"/>
                      <a:gd name="connsiteY8" fmla="*/ 2357651 h 3276600"/>
                      <a:gd name="connsiteX9" fmla="*/ 82570 w 2139969"/>
                      <a:gd name="connsiteY9" fmla="*/ 1828800 h 3276600"/>
                      <a:gd name="connsiteX10" fmla="*/ 82570 w 2139969"/>
                      <a:gd name="connsiteY10" fmla="*/ 1676400 h 3276600"/>
                      <a:gd name="connsiteX11" fmla="*/ 109865 w 2139969"/>
                      <a:gd name="connsiteY11" fmla="*/ 1579728 h 3276600"/>
                      <a:gd name="connsiteX12" fmla="*/ 137160 w 2139969"/>
                      <a:gd name="connsiteY12" fmla="*/ 1320421 h 3276600"/>
                      <a:gd name="connsiteX13" fmla="*/ 205399 w 2139969"/>
                      <a:gd name="connsiteY13" fmla="*/ 1197591 h 3276600"/>
                      <a:gd name="connsiteX14" fmla="*/ 246342 w 2139969"/>
                      <a:gd name="connsiteY14" fmla="*/ 1183943 h 3276600"/>
                      <a:gd name="connsiteX15" fmla="*/ 259990 w 2139969"/>
                      <a:gd name="connsiteY15" fmla="*/ 1143000 h 3276600"/>
                      <a:gd name="connsiteX16" fmla="*/ 341876 w 2139969"/>
                      <a:gd name="connsiteY16" fmla="*/ 1102057 h 3276600"/>
                      <a:gd name="connsiteX17" fmla="*/ 382820 w 2139969"/>
                      <a:gd name="connsiteY17" fmla="*/ 1074761 h 3276600"/>
                      <a:gd name="connsiteX18" fmla="*/ 410115 w 2139969"/>
                      <a:gd name="connsiteY18" fmla="*/ 992875 h 3276600"/>
                      <a:gd name="connsiteX19" fmla="*/ 423763 w 2139969"/>
                      <a:gd name="connsiteY19" fmla="*/ 951931 h 3276600"/>
                      <a:gd name="connsiteX20" fmla="*/ 464706 w 2139969"/>
                      <a:gd name="connsiteY20" fmla="*/ 938284 h 3276600"/>
                      <a:gd name="connsiteX21" fmla="*/ 642127 w 2139969"/>
                      <a:gd name="connsiteY21" fmla="*/ 870045 h 3276600"/>
                      <a:gd name="connsiteX22" fmla="*/ 683070 w 2139969"/>
                      <a:gd name="connsiteY22" fmla="*/ 856397 h 3276600"/>
                      <a:gd name="connsiteX23" fmla="*/ 751309 w 2139969"/>
                      <a:gd name="connsiteY23" fmla="*/ 801806 h 3276600"/>
                      <a:gd name="connsiteX24" fmla="*/ 860491 w 2139969"/>
                      <a:gd name="connsiteY24" fmla="*/ 706272 h 3276600"/>
                      <a:gd name="connsiteX25" fmla="*/ 942378 w 2139969"/>
                      <a:gd name="connsiteY25" fmla="*/ 678976 h 3276600"/>
                      <a:gd name="connsiteX26" fmla="*/ 1037912 w 2139969"/>
                      <a:gd name="connsiteY26" fmla="*/ 678976 h 3276600"/>
                      <a:gd name="connsiteX27" fmla="*/ 1092503 w 2139969"/>
                      <a:gd name="connsiteY27" fmla="*/ 692624 h 3276600"/>
                      <a:gd name="connsiteX28" fmla="*/ 1119799 w 2139969"/>
                      <a:gd name="connsiteY28" fmla="*/ 733567 h 3276600"/>
                      <a:gd name="connsiteX29" fmla="*/ 1215333 w 2139969"/>
                      <a:gd name="connsiteY29" fmla="*/ 747215 h 3276600"/>
                      <a:gd name="connsiteX30" fmla="*/ 1256276 w 2139969"/>
                      <a:gd name="connsiteY30" fmla="*/ 760863 h 3276600"/>
                      <a:gd name="connsiteX31" fmla="*/ 1283572 w 2139969"/>
                      <a:gd name="connsiteY31" fmla="*/ 719919 h 3276600"/>
                      <a:gd name="connsiteX32" fmla="*/ 1242629 w 2139969"/>
                      <a:gd name="connsiteY32" fmla="*/ 624385 h 3276600"/>
                      <a:gd name="connsiteX33" fmla="*/ 1228981 w 2139969"/>
                      <a:gd name="connsiteY33" fmla="*/ 583442 h 3276600"/>
                      <a:gd name="connsiteX34" fmla="*/ 1269924 w 2139969"/>
                      <a:gd name="connsiteY34" fmla="*/ 556146 h 3276600"/>
                      <a:gd name="connsiteX35" fmla="*/ 1283572 w 2139969"/>
                      <a:gd name="connsiteY35" fmla="*/ 515203 h 3276600"/>
                      <a:gd name="connsiteX36" fmla="*/ 1324515 w 2139969"/>
                      <a:gd name="connsiteY36" fmla="*/ 501555 h 3276600"/>
                      <a:gd name="connsiteX37" fmla="*/ 1365459 w 2139969"/>
                      <a:gd name="connsiteY37" fmla="*/ 474260 h 3276600"/>
                      <a:gd name="connsiteX38" fmla="*/ 1379106 w 2139969"/>
                      <a:gd name="connsiteY38" fmla="*/ 433316 h 3276600"/>
                      <a:gd name="connsiteX39" fmla="*/ 1420050 w 2139969"/>
                      <a:gd name="connsiteY39" fmla="*/ 419669 h 3276600"/>
                      <a:gd name="connsiteX40" fmla="*/ 1501936 w 2139969"/>
                      <a:gd name="connsiteY40" fmla="*/ 378725 h 3276600"/>
                      <a:gd name="connsiteX41" fmla="*/ 1542879 w 2139969"/>
                      <a:gd name="connsiteY41" fmla="*/ 406021 h 3276600"/>
                      <a:gd name="connsiteX42" fmla="*/ 1606569 w 2139969"/>
                      <a:gd name="connsiteY42" fmla="*/ 304800 h 3276600"/>
                      <a:gd name="connsiteX43" fmla="*/ 1682769 w 2139969"/>
                      <a:gd name="connsiteY43" fmla="*/ 304800 h 3276600"/>
                      <a:gd name="connsiteX44" fmla="*/ 1911369 w 2139969"/>
                      <a:gd name="connsiteY44" fmla="*/ 152400 h 3276600"/>
                      <a:gd name="connsiteX45" fmla="*/ 2139969 w 2139969"/>
                      <a:gd name="connsiteY45" fmla="*/ 0 h 3276600"/>
                      <a:gd name="connsiteX0" fmla="*/ 234969 w 2139969"/>
                      <a:gd name="connsiteY0" fmla="*/ 3276600 h 3276600"/>
                      <a:gd name="connsiteX1" fmla="*/ 82569 w 2139969"/>
                      <a:gd name="connsiteY1" fmla="*/ 2876266 h 3276600"/>
                      <a:gd name="connsiteX2" fmla="*/ 41626 w 2139969"/>
                      <a:gd name="connsiteY2" fmla="*/ 2794379 h 3276600"/>
                      <a:gd name="connsiteX3" fmla="*/ 27978 w 2139969"/>
                      <a:gd name="connsiteY3" fmla="*/ 2726140 h 3276600"/>
                      <a:gd name="connsiteX4" fmla="*/ 14330 w 2139969"/>
                      <a:gd name="connsiteY4" fmla="*/ 2644254 h 3276600"/>
                      <a:gd name="connsiteX5" fmla="*/ 682 w 2139969"/>
                      <a:gd name="connsiteY5" fmla="*/ 2603310 h 3276600"/>
                      <a:gd name="connsiteX6" fmla="*/ 27978 w 2139969"/>
                      <a:gd name="connsiteY6" fmla="*/ 2494128 h 3276600"/>
                      <a:gd name="connsiteX7" fmla="*/ 55273 w 2139969"/>
                      <a:gd name="connsiteY7" fmla="*/ 2398594 h 3276600"/>
                      <a:gd name="connsiteX8" fmla="*/ 82569 w 2139969"/>
                      <a:gd name="connsiteY8" fmla="*/ 2357651 h 3276600"/>
                      <a:gd name="connsiteX9" fmla="*/ 82570 w 2139969"/>
                      <a:gd name="connsiteY9" fmla="*/ 1828800 h 3276600"/>
                      <a:gd name="connsiteX10" fmla="*/ 82570 w 2139969"/>
                      <a:gd name="connsiteY10" fmla="*/ 1676400 h 3276600"/>
                      <a:gd name="connsiteX11" fmla="*/ 109865 w 2139969"/>
                      <a:gd name="connsiteY11" fmla="*/ 1579728 h 3276600"/>
                      <a:gd name="connsiteX12" fmla="*/ 137160 w 2139969"/>
                      <a:gd name="connsiteY12" fmla="*/ 1320421 h 3276600"/>
                      <a:gd name="connsiteX13" fmla="*/ 205399 w 2139969"/>
                      <a:gd name="connsiteY13" fmla="*/ 1197591 h 3276600"/>
                      <a:gd name="connsiteX14" fmla="*/ 246342 w 2139969"/>
                      <a:gd name="connsiteY14" fmla="*/ 1183943 h 3276600"/>
                      <a:gd name="connsiteX15" fmla="*/ 259990 w 2139969"/>
                      <a:gd name="connsiteY15" fmla="*/ 1143000 h 3276600"/>
                      <a:gd name="connsiteX16" fmla="*/ 341876 w 2139969"/>
                      <a:gd name="connsiteY16" fmla="*/ 1102057 h 3276600"/>
                      <a:gd name="connsiteX17" fmla="*/ 382820 w 2139969"/>
                      <a:gd name="connsiteY17" fmla="*/ 1074761 h 3276600"/>
                      <a:gd name="connsiteX18" fmla="*/ 410115 w 2139969"/>
                      <a:gd name="connsiteY18" fmla="*/ 992875 h 3276600"/>
                      <a:gd name="connsiteX19" fmla="*/ 423763 w 2139969"/>
                      <a:gd name="connsiteY19" fmla="*/ 951931 h 3276600"/>
                      <a:gd name="connsiteX20" fmla="*/ 464706 w 2139969"/>
                      <a:gd name="connsiteY20" fmla="*/ 938284 h 3276600"/>
                      <a:gd name="connsiteX21" fmla="*/ 642127 w 2139969"/>
                      <a:gd name="connsiteY21" fmla="*/ 870045 h 3276600"/>
                      <a:gd name="connsiteX22" fmla="*/ 683070 w 2139969"/>
                      <a:gd name="connsiteY22" fmla="*/ 856397 h 3276600"/>
                      <a:gd name="connsiteX23" fmla="*/ 751309 w 2139969"/>
                      <a:gd name="connsiteY23" fmla="*/ 801806 h 3276600"/>
                      <a:gd name="connsiteX24" fmla="*/ 860491 w 2139969"/>
                      <a:gd name="connsiteY24" fmla="*/ 706272 h 3276600"/>
                      <a:gd name="connsiteX25" fmla="*/ 942378 w 2139969"/>
                      <a:gd name="connsiteY25" fmla="*/ 678976 h 3276600"/>
                      <a:gd name="connsiteX26" fmla="*/ 1037912 w 2139969"/>
                      <a:gd name="connsiteY26" fmla="*/ 678976 h 3276600"/>
                      <a:gd name="connsiteX27" fmla="*/ 1092503 w 2139969"/>
                      <a:gd name="connsiteY27" fmla="*/ 692624 h 3276600"/>
                      <a:gd name="connsiteX28" fmla="*/ 1119799 w 2139969"/>
                      <a:gd name="connsiteY28" fmla="*/ 733567 h 3276600"/>
                      <a:gd name="connsiteX29" fmla="*/ 1215333 w 2139969"/>
                      <a:gd name="connsiteY29" fmla="*/ 747215 h 3276600"/>
                      <a:gd name="connsiteX30" fmla="*/ 1256276 w 2139969"/>
                      <a:gd name="connsiteY30" fmla="*/ 760863 h 3276600"/>
                      <a:gd name="connsiteX31" fmla="*/ 1283572 w 2139969"/>
                      <a:gd name="connsiteY31" fmla="*/ 719919 h 3276600"/>
                      <a:gd name="connsiteX32" fmla="*/ 1242629 w 2139969"/>
                      <a:gd name="connsiteY32" fmla="*/ 624385 h 3276600"/>
                      <a:gd name="connsiteX33" fmla="*/ 1228981 w 2139969"/>
                      <a:gd name="connsiteY33" fmla="*/ 583442 h 3276600"/>
                      <a:gd name="connsiteX34" fmla="*/ 1269924 w 2139969"/>
                      <a:gd name="connsiteY34" fmla="*/ 556146 h 3276600"/>
                      <a:gd name="connsiteX35" fmla="*/ 1283572 w 2139969"/>
                      <a:gd name="connsiteY35" fmla="*/ 515203 h 3276600"/>
                      <a:gd name="connsiteX36" fmla="*/ 1324515 w 2139969"/>
                      <a:gd name="connsiteY36" fmla="*/ 501555 h 3276600"/>
                      <a:gd name="connsiteX37" fmla="*/ 1365459 w 2139969"/>
                      <a:gd name="connsiteY37" fmla="*/ 474260 h 3276600"/>
                      <a:gd name="connsiteX38" fmla="*/ 1379106 w 2139969"/>
                      <a:gd name="connsiteY38" fmla="*/ 433316 h 3276600"/>
                      <a:gd name="connsiteX39" fmla="*/ 1420050 w 2139969"/>
                      <a:gd name="connsiteY39" fmla="*/ 419669 h 3276600"/>
                      <a:gd name="connsiteX40" fmla="*/ 1501936 w 2139969"/>
                      <a:gd name="connsiteY40" fmla="*/ 378725 h 3276600"/>
                      <a:gd name="connsiteX41" fmla="*/ 1542879 w 2139969"/>
                      <a:gd name="connsiteY41" fmla="*/ 406021 h 3276600"/>
                      <a:gd name="connsiteX42" fmla="*/ 1606569 w 2139969"/>
                      <a:gd name="connsiteY42" fmla="*/ 304800 h 3276600"/>
                      <a:gd name="connsiteX43" fmla="*/ 1758969 w 2139969"/>
                      <a:gd name="connsiteY43" fmla="*/ 228600 h 3276600"/>
                      <a:gd name="connsiteX44" fmla="*/ 1911369 w 2139969"/>
                      <a:gd name="connsiteY44" fmla="*/ 152400 h 3276600"/>
                      <a:gd name="connsiteX45" fmla="*/ 2139969 w 2139969"/>
                      <a:gd name="connsiteY45" fmla="*/ 0 h 3276600"/>
                      <a:gd name="connsiteX0" fmla="*/ 234969 w 2139969"/>
                      <a:gd name="connsiteY0" fmla="*/ 3302000 h 3302000"/>
                      <a:gd name="connsiteX1" fmla="*/ 82569 w 2139969"/>
                      <a:gd name="connsiteY1" fmla="*/ 2901666 h 3302000"/>
                      <a:gd name="connsiteX2" fmla="*/ 41626 w 2139969"/>
                      <a:gd name="connsiteY2" fmla="*/ 2819779 h 3302000"/>
                      <a:gd name="connsiteX3" fmla="*/ 27978 w 2139969"/>
                      <a:gd name="connsiteY3" fmla="*/ 2751540 h 3302000"/>
                      <a:gd name="connsiteX4" fmla="*/ 14330 w 2139969"/>
                      <a:gd name="connsiteY4" fmla="*/ 2669654 h 3302000"/>
                      <a:gd name="connsiteX5" fmla="*/ 682 w 2139969"/>
                      <a:gd name="connsiteY5" fmla="*/ 2628710 h 3302000"/>
                      <a:gd name="connsiteX6" fmla="*/ 27978 w 2139969"/>
                      <a:gd name="connsiteY6" fmla="*/ 2519528 h 3302000"/>
                      <a:gd name="connsiteX7" fmla="*/ 55273 w 2139969"/>
                      <a:gd name="connsiteY7" fmla="*/ 2423994 h 3302000"/>
                      <a:gd name="connsiteX8" fmla="*/ 82569 w 2139969"/>
                      <a:gd name="connsiteY8" fmla="*/ 2383051 h 3302000"/>
                      <a:gd name="connsiteX9" fmla="*/ 82570 w 2139969"/>
                      <a:gd name="connsiteY9" fmla="*/ 1854200 h 3302000"/>
                      <a:gd name="connsiteX10" fmla="*/ 82570 w 2139969"/>
                      <a:gd name="connsiteY10" fmla="*/ 1701800 h 3302000"/>
                      <a:gd name="connsiteX11" fmla="*/ 109865 w 2139969"/>
                      <a:gd name="connsiteY11" fmla="*/ 1605128 h 3302000"/>
                      <a:gd name="connsiteX12" fmla="*/ 137160 w 2139969"/>
                      <a:gd name="connsiteY12" fmla="*/ 1345821 h 3302000"/>
                      <a:gd name="connsiteX13" fmla="*/ 205399 w 2139969"/>
                      <a:gd name="connsiteY13" fmla="*/ 1222991 h 3302000"/>
                      <a:gd name="connsiteX14" fmla="*/ 246342 w 2139969"/>
                      <a:gd name="connsiteY14" fmla="*/ 1209343 h 3302000"/>
                      <a:gd name="connsiteX15" fmla="*/ 259990 w 2139969"/>
                      <a:gd name="connsiteY15" fmla="*/ 1168400 h 3302000"/>
                      <a:gd name="connsiteX16" fmla="*/ 341876 w 2139969"/>
                      <a:gd name="connsiteY16" fmla="*/ 1127457 h 3302000"/>
                      <a:gd name="connsiteX17" fmla="*/ 382820 w 2139969"/>
                      <a:gd name="connsiteY17" fmla="*/ 1100161 h 3302000"/>
                      <a:gd name="connsiteX18" fmla="*/ 410115 w 2139969"/>
                      <a:gd name="connsiteY18" fmla="*/ 1018275 h 3302000"/>
                      <a:gd name="connsiteX19" fmla="*/ 423763 w 2139969"/>
                      <a:gd name="connsiteY19" fmla="*/ 977331 h 3302000"/>
                      <a:gd name="connsiteX20" fmla="*/ 464706 w 2139969"/>
                      <a:gd name="connsiteY20" fmla="*/ 963684 h 3302000"/>
                      <a:gd name="connsiteX21" fmla="*/ 642127 w 2139969"/>
                      <a:gd name="connsiteY21" fmla="*/ 895445 h 3302000"/>
                      <a:gd name="connsiteX22" fmla="*/ 683070 w 2139969"/>
                      <a:gd name="connsiteY22" fmla="*/ 881797 h 3302000"/>
                      <a:gd name="connsiteX23" fmla="*/ 751309 w 2139969"/>
                      <a:gd name="connsiteY23" fmla="*/ 827206 h 3302000"/>
                      <a:gd name="connsiteX24" fmla="*/ 860491 w 2139969"/>
                      <a:gd name="connsiteY24" fmla="*/ 731672 h 3302000"/>
                      <a:gd name="connsiteX25" fmla="*/ 942378 w 2139969"/>
                      <a:gd name="connsiteY25" fmla="*/ 704376 h 3302000"/>
                      <a:gd name="connsiteX26" fmla="*/ 1037912 w 2139969"/>
                      <a:gd name="connsiteY26" fmla="*/ 704376 h 3302000"/>
                      <a:gd name="connsiteX27" fmla="*/ 1092503 w 2139969"/>
                      <a:gd name="connsiteY27" fmla="*/ 718024 h 3302000"/>
                      <a:gd name="connsiteX28" fmla="*/ 1119799 w 2139969"/>
                      <a:gd name="connsiteY28" fmla="*/ 758967 h 3302000"/>
                      <a:gd name="connsiteX29" fmla="*/ 1215333 w 2139969"/>
                      <a:gd name="connsiteY29" fmla="*/ 772615 h 3302000"/>
                      <a:gd name="connsiteX30" fmla="*/ 1256276 w 2139969"/>
                      <a:gd name="connsiteY30" fmla="*/ 786263 h 3302000"/>
                      <a:gd name="connsiteX31" fmla="*/ 1283572 w 2139969"/>
                      <a:gd name="connsiteY31" fmla="*/ 745319 h 3302000"/>
                      <a:gd name="connsiteX32" fmla="*/ 1242629 w 2139969"/>
                      <a:gd name="connsiteY32" fmla="*/ 649785 h 3302000"/>
                      <a:gd name="connsiteX33" fmla="*/ 1228981 w 2139969"/>
                      <a:gd name="connsiteY33" fmla="*/ 608842 h 3302000"/>
                      <a:gd name="connsiteX34" fmla="*/ 1269924 w 2139969"/>
                      <a:gd name="connsiteY34" fmla="*/ 581546 h 3302000"/>
                      <a:gd name="connsiteX35" fmla="*/ 1283572 w 2139969"/>
                      <a:gd name="connsiteY35" fmla="*/ 540603 h 3302000"/>
                      <a:gd name="connsiteX36" fmla="*/ 1324515 w 2139969"/>
                      <a:gd name="connsiteY36" fmla="*/ 526955 h 3302000"/>
                      <a:gd name="connsiteX37" fmla="*/ 1365459 w 2139969"/>
                      <a:gd name="connsiteY37" fmla="*/ 499660 h 3302000"/>
                      <a:gd name="connsiteX38" fmla="*/ 1379106 w 2139969"/>
                      <a:gd name="connsiteY38" fmla="*/ 458716 h 3302000"/>
                      <a:gd name="connsiteX39" fmla="*/ 1420050 w 2139969"/>
                      <a:gd name="connsiteY39" fmla="*/ 445069 h 3302000"/>
                      <a:gd name="connsiteX40" fmla="*/ 1501936 w 2139969"/>
                      <a:gd name="connsiteY40" fmla="*/ 404125 h 3302000"/>
                      <a:gd name="connsiteX41" fmla="*/ 1542879 w 2139969"/>
                      <a:gd name="connsiteY41" fmla="*/ 431421 h 3302000"/>
                      <a:gd name="connsiteX42" fmla="*/ 1606569 w 2139969"/>
                      <a:gd name="connsiteY42" fmla="*/ 330200 h 3302000"/>
                      <a:gd name="connsiteX43" fmla="*/ 1758969 w 2139969"/>
                      <a:gd name="connsiteY43" fmla="*/ 254000 h 3302000"/>
                      <a:gd name="connsiteX44" fmla="*/ 1911369 w 2139969"/>
                      <a:gd name="connsiteY44" fmla="*/ 177800 h 3302000"/>
                      <a:gd name="connsiteX45" fmla="*/ 1987569 w 2139969"/>
                      <a:gd name="connsiteY45" fmla="*/ 25400 h 3302000"/>
                      <a:gd name="connsiteX46" fmla="*/ 2139969 w 2139969"/>
                      <a:gd name="connsiteY46" fmla="*/ 25400 h 3302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758969 w 2216169"/>
                      <a:gd name="connsiteY43" fmla="*/ 381000 h 3429000"/>
                      <a:gd name="connsiteX44" fmla="*/ 1911369 w 2216169"/>
                      <a:gd name="connsiteY44" fmla="*/ 304800 h 3429000"/>
                      <a:gd name="connsiteX45" fmla="*/ 1987569 w 2216169"/>
                      <a:gd name="connsiteY45" fmla="*/ 152400 h 3429000"/>
                      <a:gd name="connsiteX46" fmla="*/ 2216169 w 2216169"/>
                      <a:gd name="connsiteY46" fmla="*/ 0 h 3429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758969 w 2216169"/>
                      <a:gd name="connsiteY43" fmla="*/ 381000 h 3429000"/>
                      <a:gd name="connsiteX44" fmla="*/ 1835169 w 2216169"/>
                      <a:gd name="connsiteY44" fmla="*/ 228600 h 3429000"/>
                      <a:gd name="connsiteX45" fmla="*/ 1987569 w 2216169"/>
                      <a:gd name="connsiteY45" fmla="*/ 152400 h 3429000"/>
                      <a:gd name="connsiteX46" fmla="*/ 2216169 w 2216169"/>
                      <a:gd name="connsiteY46" fmla="*/ 0 h 3429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758969 w 2216169"/>
                      <a:gd name="connsiteY43" fmla="*/ 381000 h 3429000"/>
                      <a:gd name="connsiteX44" fmla="*/ 1835169 w 2216169"/>
                      <a:gd name="connsiteY44" fmla="*/ 228600 h 3429000"/>
                      <a:gd name="connsiteX45" fmla="*/ 2063769 w 2216169"/>
                      <a:gd name="connsiteY45" fmla="*/ 152400 h 3429000"/>
                      <a:gd name="connsiteX46" fmla="*/ 2216169 w 2216169"/>
                      <a:gd name="connsiteY46" fmla="*/ 0 h 3429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835169 w 2216169"/>
                      <a:gd name="connsiteY43" fmla="*/ 304800 h 3429000"/>
                      <a:gd name="connsiteX44" fmla="*/ 1835169 w 2216169"/>
                      <a:gd name="connsiteY44" fmla="*/ 228600 h 3429000"/>
                      <a:gd name="connsiteX45" fmla="*/ 2063769 w 2216169"/>
                      <a:gd name="connsiteY45" fmla="*/ 152400 h 3429000"/>
                      <a:gd name="connsiteX46" fmla="*/ 2216169 w 2216169"/>
                      <a:gd name="connsiteY46" fmla="*/ 0 h 3429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835169 w 2216169"/>
                      <a:gd name="connsiteY43" fmla="*/ 304800 h 3429000"/>
                      <a:gd name="connsiteX44" fmla="*/ 1835169 w 2216169"/>
                      <a:gd name="connsiteY44" fmla="*/ 228600 h 3429000"/>
                      <a:gd name="connsiteX45" fmla="*/ 2063769 w 2216169"/>
                      <a:gd name="connsiteY45" fmla="*/ 152400 h 3429000"/>
                      <a:gd name="connsiteX46" fmla="*/ 2216169 w 2216169"/>
                      <a:gd name="connsiteY46" fmla="*/ 0 h 3429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835169 w 2216169"/>
                      <a:gd name="connsiteY43" fmla="*/ 304800 h 3429000"/>
                      <a:gd name="connsiteX44" fmla="*/ 1835169 w 2216169"/>
                      <a:gd name="connsiteY44" fmla="*/ 228600 h 3429000"/>
                      <a:gd name="connsiteX45" fmla="*/ 2063769 w 2216169"/>
                      <a:gd name="connsiteY45" fmla="*/ 152400 h 3429000"/>
                      <a:gd name="connsiteX46" fmla="*/ 2216169 w 2216169"/>
                      <a:gd name="connsiteY46" fmla="*/ 0 h 3429000"/>
                      <a:gd name="connsiteX0" fmla="*/ 234969 w 2216169"/>
                      <a:gd name="connsiteY0" fmla="*/ 3429000 h 3429000"/>
                      <a:gd name="connsiteX1" fmla="*/ 82569 w 2216169"/>
                      <a:gd name="connsiteY1" fmla="*/ 3028666 h 3429000"/>
                      <a:gd name="connsiteX2" fmla="*/ 41626 w 2216169"/>
                      <a:gd name="connsiteY2" fmla="*/ 2946779 h 3429000"/>
                      <a:gd name="connsiteX3" fmla="*/ 27978 w 2216169"/>
                      <a:gd name="connsiteY3" fmla="*/ 2878540 h 3429000"/>
                      <a:gd name="connsiteX4" fmla="*/ 14330 w 2216169"/>
                      <a:gd name="connsiteY4" fmla="*/ 2796654 h 3429000"/>
                      <a:gd name="connsiteX5" fmla="*/ 682 w 2216169"/>
                      <a:gd name="connsiteY5" fmla="*/ 2755710 h 3429000"/>
                      <a:gd name="connsiteX6" fmla="*/ 27978 w 2216169"/>
                      <a:gd name="connsiteY6" fmla="*/ 2646528 h 3429000"/>
                      <a:gd name="connsiteX7" fmla="*/ 55273 w 2216169"/>
                      <a:gd name="connsiteY7" fmla="*/ 2550994 h 3429000"/>
                      <a:gd name="connsiteX8" fmla="*/ 82569 w 2216169"/>
                      <a:gd name="connsiteY8" fmla="*/ 2510051 h 3429000"/>
                      <a:gd name="connsiteX9" fmla="*/ 82570 w 2216169"/>
                      <a:gd name="connsiteY9" fmla="*/ 1981200 h 3429000"/>
                      <a:gd name="connsiteX10" fmla="*/ 82570 w 2216169"/>
                      <a:gd name="connsiteY10" fmla="*/ 1828800 h 3429000"/>
                      <a:gd name="connsiteX11" fmla="*/ 109865 w 2216169"/>
                      <a:gd name="connsiteY11" fmla="*/ 1732128 h 3429000"/>
                      <a:gd name="connsiteX12" fmla="*/ 137160 w 2216169"/>
                      <a:gd name="connsiteY12" fmla="*/ 1472821 h 3429000"/>
                      <a:gd name="connsiteX13" fmla="*/ 205399 w 2216169"/>
                      <a:gd name="connsiteY13" fmla="*/ 1349991 h 3429000"/>
                      <a:gd name="connsiteX14" fmla="*/ 246342 w 2216169"/>
                      <a:gd name="connsiteY14" fmla="*/ 1336343 h 3429000"/>
                      <a:gd name="connsiteX15" fmla="*/ 259990 w 2216169"/>
                      <a:gd name="connsiteY15" fmla="*/ 1295400 h 3429000"/>
                      <a:gd name="connsiteX16" fmla="*/ 341876 w 2216169"/>
                      <a:gd name="connsiteY16" fmla="*/ 1254457 h 3429000"/>
                      <a:gd name="connsiteX17" fmla="*/ 382820 w 2216169"/>
                      <a:gd name="connsiteY17" fmla="*/ 1227161 h 3429000"/>
                      <a:gd name="connsiteX18" fmla="*/ 410115 w 2216169"/>
                      <a:gd name="connsiteY18" fmla="*/ 1145275 h 3429000"/>
                      <a:gd name="connsiteX19" fmla="*/ 423763 w 2216169"/>
                      <a:gd name="connsiteY19" fmla="*/ 1104331 h 3429000"/>
                      <a:gd name="connsiteX20" fmla="*/ 464706 w 2216169"/>
                      <a:gd name="connsiteY20" fmla="*/ 1090684 h 3429000"/>
                      <a:gd name="connsiteX21" fmla="*/ 642127 w 2216169"/>
                      <a:gd name="connsiteY21" fmla="*/ 1022445 h 3429000"/>
                      <a:gd name="connsiteX22" fmla="*/ 683070 w 2216169"/>
                      <a:gd name="connsiteY22" fmla="*/ 1008797 h 3429000"/>
                      <a:gd name="connsiteX23" fmla="*/ 751309 w 2216169"/>
                      <a:gd name="connsiteY23" fmla="*/ 954206 h 3429000"/>
                      <a:gd name="connsiteX24" fmla="*/ 860491 w 2216169"/>
                      <a:gd name="connsiteY24" fmla="*/ 858672 h 3429000"/>
                      <a:gd name="connsiteX25" fmla="*/ 942378 w 2216169"/>
                      <a:gd name="connsiteY25" fmla="*/ 831376 h 3429000"/>
                      <a:gd name="connsiteX26" fmla="*/ 1037912 w 2216169"/>
                      <a:gd name="connsiteY26" fmla="*/ 831376 h 3429000"/>
                      <a:gd name="connsiteX27" fmla="*/ 1092503 w 2216169"/>
                      <a:gd name="connsiteY27" fmla="*/ 845024 h 3429000"/>
                      <a:gd name="connsiteX28" fmla="*/ 1119799 w 2216169"/>
                      <a:gd name="connsiteY28" fmla="*/ 885967 h 3429000"/>
                      <a:gd name="connsiteX29" fmla="*/ 1215333 w 2216169"/>
                      <a:gd name="connsiteY29" fmla="*/ 899615 h 3429000"/>
                      <a:gd name="connsiteX30" fmla="*/ 1256276 w 2216169"/>
                      <a:gd name="connsiteY30" fmla="*/ 913263 h 3429000"/>
                      <a:gd name="connsiteX31" fmla="*/ 1283572 w 2216169"/>
                      <a:gd name="connsiteY31" fmla="*/ 872319 h 3429000"/>
                      <a:gd name="connsiteX32" fmla="*/ 1242629 w 2216169"/>
                      <a:gd name="connsiteY32" fmla="*/ 776785 h 3429000"/>
                      <a:gd name="connsiteX33" fmla="*/ 1228981 w 2216169"/>
                      <a:gd name="connsiteY33" fmla="*/ 735842 h 3429000"/>
                      <a:gd name="connsiteX34" fmla="*/ 1269924 w 2216169"/>
                      <a:gd name="connsiteY34" fmla="*/ 708546 h 3429000"/>
                      <a:gd name="connsiteX35" fmla="*/ 1283572 w 2216169"/>
                      <a:gd name="connsiteY35" fmla="*/ 667603 h 3429000"/>
                      <a:gd name="connsiteX36" fmla="*/ 1324515 w 2216169"/>
                      <a:gd name="connsiteY36" fmla="*/ 653955 h 3429000"/>
                      <a:gd name="connsiteX37" fmla="*/ 1365459 w 2216169"/>
                      <a:gd name="connsiteY37" fmla="*/ 626660 h 3429000"/>
                      <a:gd name="connsiteX38" fmla="*/ 1379106 w 2216169"/>
                      <a:gd name="connsiteY38" fmla="*/ 585716 h 3429000"/>
                      <a:gd name="connsiteX39" fmla="*/ 1420050 w 2216169"/>
                      <a:gd name="connsiteY39" fmla="*/ 572069 h 3429000"/>
                      <a:gd name="connsiteX40" fmla="*/ 1501936 w 2216169"/>
                      <a:gd name="connsiteY40" fmla="*/ 531125 h 3429000"/>
                      <a:gd name="connsiteX41" fmla="*/ 1542879 w 2216169"/>
                      <a:gd name="connsiteY41" fmla="*/ 558421 h 3429000"/>
                      <a:gd name="connsiteX42" fmla="*/ 1606569 w 2216169"/>
                      <a:gd name="connsiteY42" fmla="*/ 457200 h 3429000"/>
                      <a:gd name="connsiteX43" fmla="*/ 1758969 w 2216169"/>
                      <a:gd name="connsiteY43" fmla="*/ 381000 h 3429000"/>
                      <a:gd name="connsiteX44" fmla="*/ 1835169 w 2216169"/>
                      <a:gd name="connsiteY44" fmla="*/ 304800 h 3429000"/>
                      <a:gd name="connsiteX45" fmla="*/ 1835169 w 2216169"/>
                      <a:gd name="connsiteY45" fmla="*/ 228600 h 3429000"/>
                      <a:gd name="connsiteX46" fmla="*/ 2063769 w 2216169"/>
                      <a:gd name="connsiteY46" fmla="*/ 152400 h 3429000"/>
                      <a:gd name="connsiteX47" fmla="*/ 2216169 w 2216169"/>
                      <a:gd name="connsiteY47" fmla="*/ 0 h 3429000"/>
                      <a:gd name="connsiteX0" fmla="*/ 234969 w 2292369"/>
                      <a:gd name="connsiteY0" fmla="*/ 3505200 h 3505200"/>
                      <a:gd name="connsiteX1" fmla="*/ 82569 w 2292369"/>
                      <a:gd name="connsiteY1" fmla="*/ 3104866 h 3505200"/>
                      <a:gd name="connsiteX2" fmla="*/ 41626 w 2292369"/>
                      <a:gd name="connsiteY2" fmla="*/ 3022979 h 3505200"/>
                      <a:gd name="connsiteX3" fmla="*/ 27978 w 2292369"/>
                      <a:gd name="connsiteY3" fmla="*/ 2954740 h 3505200"/>
                      <a:gd name="connsiteX4" fmla="*/ 14330 w 2292369"/>
                      <a:gd name="connsiteY4" fmla="*/ 2872854 h 3505200"/>
                      <a:gd name="connsiteX5" fmla="*/ 682 w 2292369"/>
                      <a:gd name="connsiteY5" fmla="*/ 2831910 h 3505200"/>
                      <a:gd name="connsiteX6" fmla="*/ 27978 w 2292369"/>
                      <a:gd name="connsiteY6" fmla="*/ 2722728 h 3505200"/>
                      <a:gd name="connsiteX7" fmla="*/ 55273 w 2292369"/>
                      <a:gd name="connsiteY7" fmla="*/ 2627194 h 3505200"/>
                      <a:gd name="connsiteX8" fmla="*/ 82569 w 2292369"/>
                      <a:gd name="connsiteY8" fmla="*/ 2586251 h 3505200"/>
                      <a:gd name="connsiteX9" fmla="*/ 82570 w 2292369"/>
                      <a:gd name="connsiteY9" fmla="*/ 2057400 h 3505200"/>
                      <a:gd name="connsiteX10" fmla="*/ 82570 w 2292369"/>
                      <a:gd name="connsiteY10" fmla="*/ 1905000 h 3505200"/>
                      <a:gd name="connsiteX11" fmla="*/ 109865 w 2292369"/>
                      <a:gd name="connsiteY11" fmla="*/ 1808328 h 3505200"/>
                      <a:gd name="connsiteX12" fmla="*/ 137160 w 2292369"/>
                      <a:gd name="connsiteY12" fmla="*/ 1549021 h 3505200"/>
                      <a:gd name="connsiteX13" fmla="*/ 205399 w 2292369"/>
                      <a:gd name="connsiteY13" fmla="*/ 1426191 h 3505200"/>
                      <a:gd name="connsiteX14" fmla="*/ 246342 w 2292369"/>
                      <a:gd name="connsiteY14" fmla="*/ 1412543 h 3505200"/>
                      <a:gd name="connsiteX15" fmla="*/ 259990 w 2292369"/>
                      <a:gd name="connsiteY15" fmla="*/ 1371600 h 3505200"/>
                      <a:gd name="connsiteX16" fmla="*/ 341876 w 2292369"/>
                      <a:gd name="connsiteY16" fmla="*/ 1330657 h 3505200"/>
                      <a:gd name="connsiteX17" fmla="*/ 382820 w 2292369"/>
                      <a:gd name="connsiteY17" fmla="*/ 1303361 h 3505200"/>
                      <a:gd name="connsiteX18" fmla="*/ 410115 w 2292369"/>
                      <a:gd name="connsiteY18" fmla="*/ 1221475 h 3505200"/>
                      <a:gd name="connsiteX19" fmla="*/ 423763 w 2292369"/>
                      <a:gd name="connsiteY19" fmla="*/ 1180531 h 3505200"/>
                      <a:gd name="connsiteX20" fmla="*/ 464706 w 2292369"/>
                      <a:gd name="connsiteY20" fmla="*/ 1166884 h 3505200"/>
                      <a:gd name="connsiteX21" fmla="*/ 642127 w 2292369"/>
                      <a:gd name="connsiteY21" fmla="*/ 1098645 h 3505200"/>
                      <a:gd name="connsiteX22" fmla="*/ 683070 w 2292369"/>
                      <a:gd name="connsiteY22" fmla="*/ 1084997 h 3505200"/>
                      <a:gd name="connsiteX23" fmla="*/ 751309 w 2292369"/>
                      <a:gd name="connsiteY23" fmla="*/ 1030406 h 3505200"/>
                      <a:gd name="connsiteX24" fmla="*/ 860491 w 2292369"/>
                      <a:gd name="connsiteY24" fmla="*/ 934872 h 3505200"/>
                      <a:gd name="connsiteX25" fmla="*/ 942378 w 2292369"/>
                      <a:gd name="connsiteY25" fmla="*/ 907576 h 3505200"/>
                      <a:gd name="connsiteX26" fmla="*/ 1037912 w 2292369"/>
                      <a:gd name="connsiteY26" fmla="*/ 907576 h 3505200"/>
                      <a:gd name="connsiteX27" fmla="*/ 1092503 w 2292369"/>
                      <a:gd name="connsiteY27" fmla="*/ 921224 h 3505200"/>
                      <a:gd name="connsiteX28" fmla="*/ 1119799 w 2292369"/>
                      <a:gd name="connsiteY28" fmla="*/ 962167 h 3505200"/>
                      <a:gd name="connsiteX29" fmla="*/ 1215333 w 2292369"/>
                      <a:gd name="connsiteY29" fmla="*/ 975815 h 3505200"/>
                      <a:gd name="connsiteX30" fmla="*/ 1256276 w 2292369"/>
                      <a:gd name="connsiteY30" fmla="*/ 989463 h 3505200"/>
                      <a:gd name="connsiteX31" fmla="*/ 1283572 w 2292369"/>
                      <a:gd name="connsiteY31" fmla="*/ 948519 h 3505200"/>
                      <a:gd name="connsiteX32" fmla="*/ 1242629 w 2292369"/>
                      <a:gd name="connsiteY32" fmla="*/ 852985 h 3505200"/>
                      <a:gd name="connsiteX33" fmla="*/ 1228981 w 2292369"/>
                      <a:gd name="connsiteY33" fmla="*/ 812042 h 3505200"/>
                      <a:gd name="connsiteX34" fmla="*/ 1269924 w 2292369"/>
                      <a:gd name="connsiteY34" fmla="*/ 784746 h 3505200"/>
                      <a:gd name="connsiteX35" fmla="*/ 1283572 w 2292369"/>
                      <a:gd name="connsiteY35" fmla="*/ 743803 h 3505200"/>
                      <a:gd name="connsiteX36" fmla="*/ 1324515 w 2292369"/>
                      <a:gd name="connsiteY36" fmla="*/ 730155 h 3505200"/>
                      <a:gd name="connsiteX37" fmla="*/ 1365459 w 2292369"/>
                      <a:gd name="connsiteY37" fmla="*/ 702860 h 3505200"/>
                      <a:gd name="connsiteX38" fmla="*/ 1379106 w 2292369"/>
                      <a:gd name="connsiteY38" fmla="*/ 661916 h 3505200"/>
                      <a:gd name="connsiteX39" fmla="*/ 1420050 w 2292369"/>
                      <a:gd name="connsiteY39" fmla="*/ 648269 h 3505200"/>
                      <a:gd name="connsiteX40" fmla="*/ 1501936 w 2292369"/>
                      <a:gd name="connsiteY40" fmla="*/ 607325 h 3505200"/>
                      <a:gd name="connsiteX41" fmla="*/ 1542879 w 2292369"/>
                      <a:gd name="connsiteY41" fmla="*/ 634621 h 3505200"/>
                      <a:gd name="connsiteX42" fmla="*/ 1606569 w 2292369"/>
                      <a:gd name="connsiteY42" fmla="*/ 533400 h 3505200"/>
                      <a:gd name="connsiteX43" fmla="*/ 1758969 w 2292369"/>
                      <a:gd name="connsiteY43" fmla="*/ 457200 h 3505200"/>
                      <a:gd name="connsiteX44" fmla="*/ 1835169 w 2292369"/>
                      <a:gd name="connsiteY44" fmla="*/ 381000 h 3505200"/>
                      <a:gd name="connsiteX45" fmla="*/ 1835169 w 2292369"/>
                      <a:gd name="connsiteY45" fmla="*/ 304800 h 3505200"/>
                      <a:gd name="connsiteX46" fmla="*/ 2063769 w 2292369"/>
                      <a:gd name="connsiteY46" fmla="*/ 228600 h 3505200"/>
                      <a:gd name="connsiteX47" fmla="*/ 2292369 w 2292369"/>
                      <a:gd name="connsiteY47" fmla="*/ 0 h 3505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2292369" h="3505200">
                        <a:moveTo>
                          <a:pt x="234969" y="3505200"/>
                        </a:moveTo>
                        <a:cubicBezTo>
                          <a:pt x="185178" y="3430513"/>
                          <a:pt x="107661" y="3230324"/>
                          <a:pt x="82569" y="3104866"/>
                        </a:cubicBezTo>
                        <a:cubicBezTo>
                          <a:pt x="74497" y="3064506"/>
                          <a:pt x="64630" y="3057485"/>
                          <a:pt x="41626" y="3022979"/>
                        </a:cubicBezTo>
                        <a:cubicBezTo>
                          <a:pt x="37077" y="3000233"/>
                          <a:pt x="32128" y="2977563"/>
                          <a:pt x="27978" y="2954740"/>
                        </a:cubicBezTo>
                        <a:cubicBezTo>
                          <a:pt x="23028" y="2927515"/>
                          <a:pt x="20333" y="2899867"/>
                          <a:pt x="14330" y="2872854"/>
                        </a:cubicBezTo>
                        <a:cubicBezTo>
                          <a:pt x="11209" y="2858810"/>
                          <a:pt x="5231" y="2845558"/>
                          <a:pt x="682" y="2831910"/>
                        </a:cubicBezTo>
                        <a:cubicBezTo>
                          <a:pt x="28429" y="2693177"/>
                          <a:pt x="0" y="2820649"/>
                          <a:pt x="27978" y="2722728"/>
                        </a:cubicBezTo>
                        <a:cubicBezTo>
                          <a:pt x="33806" y="2702330"/>
                          <a:pt x="44368" y="2649004"/>
                          <a:pt x="55273" y="2627194"/>
                        </a:cubicBezTo>
                        <a:cubicBezTo>
                          <a:pt x="62608" y="2612523"/>
                          <a:pt x="73470" y="2599899"/>
                          <a:pt x="82569" y="2586251"/>
                        </a:cubicBezTo>
                        <a:cubicBezTo>
                          <a:pt x="87118" y="2413379"/>
                          <a:pt x="29265" y="2239008"/>
                          <a:pt x="82570" y="2057400"/>
                        </a:cubicBezTo>
                        <a:cubicBezTo>
                          <a:pt x="90177" y="1901456"/>
                          <a:pt x="91703" y="1873655"/>
                          <a:pt x="82570" y="1905000"/>
                        </a:cubicBezTo>
                        <a:cubicBezTo>
                          <a:pt x="87119" y="1859507"/>
                          <a:pt x="105904" y="1853876"/>
                          <a:pt x="109865" y="1808328"/>
                        </a:cubicBezTo>
                        <a:cubicBezTo>
                          <a:pt x="115415" y="1744505"/>
                          <a:pt x="118528" y="1623547"/>
                          <a:pt x="137160" y="1549021"/>
                        </a:cubicBezTo>
                        <a:cubicBezTo>
                          <a:pt x="151403" y="1492049"/>
                          <a:pt x="156961" y="1458483"/>
                          <a:pt x="205399" y="1426191"/>
                        </a:cubicBezTo>
                        <a:cubicBezTo>
                          <a:pt x="217369" y="1418211"/>
                          <a:pt x="232694" y="1417092"/>
                          <a:pt x="246342" y="1412543"/>
                        </a:cubicBezTo>
                        <a:cubicBezTo>
                          <a:pt x="250891" y="1398895"/>
                          <a:pt x="251003" y="1382834"/>
                          <a:pt x="259990" y="1371600"/>
                        </a:cubicBezTo>
                        <a:cubicBezTo>
                          <a:pt x="279232" y="1347547"/>
                          <a:pt x="314902" y="1339648"/>
                          <a:pt x="341876" y="1330657"/>
                        </a:cubicBezTo>
                        <a:cubicBezTo>
                          <a:pt x="355524" y="1321558"/>
                          <a:pt x="374126" y="1317271"/>
                          <a:pt x="382820" y="1303361"/>
                        </a:cubicBezTo>
                        <a:cubicBezTo>
                          <a:pt x="398069" y="1278963"/>
                          <a:pt x="401017" y="1248770"/>
                          <a:pt x="410115" y="1221475"/>
                        </a:cubicBezTo>
                        <a:cubicBezTo>
                          <a:pt x="414664" y="1207827"/>
                          <a:pt x="410115" y="1185080"/>
                          <a:pt x="423763" y="1180531"/>
                        </a:cubicBezTo>
                        <a:lnTo>
                          <a:pt x="464706" y="1166884"/>
                        </a:lnTo>
                        <a:cubicBezTo>
                          <a:pt x="573358" y="1094449"/>
                          <a:pt x="514117" y="1116932"/>
                          <a:pt x="642127" y="1098645"/>
                        </a:cubicBezTo>
                        <a:cubicBezTo>
                          <a:pt x="655775" y="1094096"/>
                          <a:pt x="671836" y="1093984"/>
                          <a:pt x="683070" y="1084997"/>
                        </a:cubicBezTo>
                        <a:cubicBezTo>
                          <a:pt x="771259" y="1014446"/>
                          <a:pt x="648398" y="1064711"/>
                          <a:pt x="751309" y="1030406"/>
                        </a:cubicBezTo>
                        <a:cubicBezTo>
                          <a:pt x="796802" y="962168"/>
                          <a:pt x="764957" y="998562"/>
                          <a:pt x="860491" y="934872"/>
                        </a:cubicBezTo>
                        <a:cubicBezTo>
                          <a:pt x="884431" y="918912"/>
                          <a:pt x="942378" y="907576"/>
                          <a:pt x="942378" y="907576"/>
                        </a:cubicBezTo>
                        <a:cubicBezTo>
                          <a:pt x="1040545" y="940299"/>
                          <a:pt x="917954" y="907576"/>
                          <a:pt x="1037912" y="907576"/>
                        </a:cubicBezTo>
                        <a:cubicBezTo>
                          <a:pt x="1056669" y="907576"/>
                          <a:pt x="1074306" y="916675"/>
                          <a:pt x="1092503" y="921224"/>
                        </a:cubicBezTo>
                        <a:cubicBezTo>
                          <a:pt x="1101602" y="934872"/>
                          <a:pt x="1104810" y="955505"/>
                          <a:pt x="1119799" y="962167"/>
                        </a:cubicBezTo>
                        <a:cubicBezTo>
                          <a:pt x="1149194" y="975232"/>
                          <a:pt x="1183790" y="969506"/>
                          <a:pt x="1215333" y="975815"/>
                        </a:cubicBezTo>
                        <a:cubicBezTo>
                          <a:pt x="1229440" y="978636"/>
                          <a:pt x="1242628" y="984914"/>
                          <a:pt x="1256276" y="989463"/>
                        </a:cubicBezTo>
                        <a:cubicBezTo>
                          <a:pt x="1265375" y="975815"/>
                          <a:pt x="1281252" y="964757"/>
                          <a:pt x="1283572" y="948519"/>
                        </a:cubicBezTo>
                        <a:cubicBezTo>
                          <a:pt x="1289884" y="904337"/>
                          <a:pt x="1259395" y="886518"/>
                          <a:pt x="1242629" y="852985"/>
                        </a:cubicBezTo>
                        <a:cubicBezTo>
                          <a:pt x="1236195" y="840118"/>
                          <a:pt x="1233530" y="825690"/>
                          <a:pt x="1228981" y="812042"/>
                        </a:cubicBezTo>
                        <a:cubicBezTo>
                          <a:pt x="1242629" y="802943"/>
                          <a:pt x="1259677" y="797554"/>
                          <a:pt x="1269924" y="784746"/>
                        </a:cubicBezTo>
                        <a:cubicBezTo>
                          <a:pt x="1278911" y="773512"/>
                          <a:pt x="1273400" y="753975"/>
                          <a:pt x="1283572" y="743803"/>
                        </a:cubicBezTo>
                        <a:cubicBezTo>
                          <a:pt x="1293744" y="733631"/>
                          <a:pt x="1311648" y="736589"/>
                          <a:pt x="1324515" y="730155"/>
                        </a:cubicBezTo>
                        <a:cubicBezTo>
                          <a:pt x="1339186" y="722820"/>
                          <a:pt x="1351811" y="711958"/>
                          <a:pt x="1365459" y="702860"/>
                        </a:cubicBezTo>
                        <a:cubicBezTo>
                          <a:pt x="1370008" y="689212"/>
                          <a:pt x="1368933" y="672089"/>
                          <a:pt x="1379106" y="661916"/>
                        </a:cubicBezTo>
                        <a:cubicBezTo>
                          <a:pt x="1389279" y="651743"/>
                          <a:pt x="1407183" y="654703"/>
                          <a:pt x="1420050" y="648269"/>
                        </a:cubicBezTo>
                        <a:cubicBezTo>
                          <a:pt x="1525887" y="595351"/>
                          <a:pt x="1399015" y="641633"/>
                          <a:pt x="1501936" y="607325"/>
                        </a:cubicBezTo>
                        <a:cubicBezTo>
                          <a:pt x="1515584" y="616424"/>
                          <a:pt x="1526476" y="634621"/>
                          <a:pt x="1542879" y="634621"/>
                        </a:cubicBezTo>
                        <a:cubicBezTo>
                          <a:pt x="1571651" y="634621"/>
                          <a:pt x="1606569" y="533400"/>
                          <a:pt x="1606569" y="533400"/>
                        </a:cubicBezTo>
                        <a:cubicBezTo>
                          <a:pt x="1640154" y="499854"/>
                          <a:pt x="1720869" y="482600"/>
                          <a:pt x="1758969" y="457200"/>
                        </a:cubicBezTo>
                        <a:cubicBezTo>
                          <a:pt x="1797069" y="431800"/>
                          <a:pt x="1820040" y="402424"/>
                          <a:pt x="1835169" y="381000"/>
                        </a:cubicBezTo>
                        <a:cubicBezTo>
                          <a:pt x="1865844" y="350326"/>
                          <a:pt x="1798170" y="319600"/>
                          <a:pt x="1835169" y="304800"/>
                        </a:cubicBezTo>
                        <a:cubicBezTo>
                          <a:pt x="1877797" y="279621"/>
                          <a:pt x="1987569" y="279400"/>
                          <a:pt x="2063769" y="228600"/>
                        </a:cubicBezTo>
                        <a:cubicBezTo>
                          <a:pt x="2139969" y="177800"/>
                          <a:pt x="2271497" y="12921"/>
                          <a:pt x="2292369" y="0"/>
                        </a:cubicBezTo>
                      </a:path>
                    </a:pathLst>
                  </a:custGeom>
                  <a:ln w="3810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70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 bwMode="ltGray">
                  <a:xfrm>
                    <a:off x="4341629" y="2357975"/>
                    <a:ext cx="227868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 bwMode="ltGray">
                  <a:xfrm>
                    <a:off x="3870041" y="2672758"/>
                    <a:ext cx="229850" cy="2283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 bwMode="ltGray">
                  <a:xfrm>
                    <a:off x="3477711" y="2907301"/>
                    <a:ext cx="227868" cy="230429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 bwMode="ltGray">
                  <a:xfrm>
                    <a:off x="3085381" y="3065720"/>
                    <a:ext cx="227868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 bwMode="ltGray">
                  <a:xfrm>
                    <a:off x="2693051" y="3458684"/>
                    <a:ext cx="227868" cy="228371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 bwMode="ltGray">
                  <a:xfrm>
                    <a:off x="2377997" y="3929828"/>
                    <a:ext cx="227869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6</a:t>
                    </a: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 bwMode="ltGray">
                  <a:xfrm>
                    <a:off x="2457256" y="4637574"/>
                    <a:ext cx="227869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 bwMode="ltGray">
                  <a:xfrm>
                    <a:off x="1829132" y="4637574"/>
                    <a:ext cx="227868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 bwMode="ltGray">
                  <a:xfrm>
                    <a:off x="1985667" y="5345319"/>
                    <a:ext cx="227869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 bwMode="ltGray">
                  <a:xfrm>
                    <a:off x="2613792" y="5579863"/>
                    <a:ext cx="227868" cy="228372"/>
                  </a:xfrm>
                  <a:prstGeom prst="ellipse">
                    <a:avLst/>
                  </a:prstGeom>
                  <a:solidFill>
                    <a:schemeClr val="tx2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anchor="ctr"/>
                  <a:lstStyle/>
                  <a:p>
                    <a:pPr algn="ctr">
                      <a:defRPr/>
                    </a:pPr>
                    <a:r>
                      <a:rPr lang="en-GB" sz="700" dirty="0">
                        <a:solidFill>
                          <a:srgbClr val="FFFFFF"/>
                        </a:solidFill>
                        <a:latin typeface="Georgia" pitchFamily="18" charset="0"/>
                      </a:rPr>
                      <a:t>10</a:t>
                    </a:r>
                  </a:p>
                </p:txBody>
              </p:sp>
            </p:grpSp>
            <p:sp>
              <p:nvSpPr>
                <p:cNvPr id="75" name="Rectangle 74"/>
                <p:cNvSpPr/>
                <p:nvPr/>
              </p:nvSpPr>
              <p:spPr bwMode="ltGray">
                <a:xfrm>
                  <a:off x="3789496" y="2072640"/>
                  <a:ext cx="4739022" cy="4251960"/>
                </a:xfrm>
                <a:prstGeom prst="rect">
                  <a:avLst/>
                </a:prstGeom>
                <a:noFill/>
                <a:ln w="3175">
                  <a:solidFill>
                    <a:schemeClr val="tx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700" dirty="0">
                    <a:solidFill>
                      <a:srgbClr val="FFFFFF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 bwMode="ltGray">
                <a:xfrm>
                  <a:off x="5929479" y="5857009"/>
                  <a:ext cx="207154" cy="209481"/>
                </a:xfrm>
                <a:prstGeom prst="ellipse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en-GB" sz="700" dirty="0">
                      <a:solidFill>
                        <a:srgbClr val="FFFFFF"/>
                      </a:solidFill>
                      <a:latin typeface="Georgia" pitchFamily="18" charset="0"/>
                    </a:rPr>
                    <a:t>11</a:t>
                  </a:r>
                </a:p>
              </p:txBody>
            </p:sp>
          </p:grpSp>
          <p:sp>
            <p:nvSpPr>
              <p:cNvPr id="68" name="Rectangle 67"/>
              <p:cNvSpPr/>
              <p:nvPr/>
            </p:nvSpPr>
            <p:spPr bwMode="ltGray">
              <a:xfrm>
                <a:off x="6516713" y="4605399"/>
                <a:ext cx="288213" cy="21696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700" dirty="0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69" name="TextBox 179"/>
              <p:cNvSpPr txBox="1">
                <a:spLocks noChangeArrowheads="1"/>
              </p:cNvSpPr>
              <p:nvPr/>
            </p:nvSpPr>
            <p:spPr bwMode="auto">
              <a:xfrm>
                <a:off x="6876256" y="4606043"/>
                <a:ext cx="158417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indent="-273050">
                  <a:spcAft>
                    <a:spcPts val="900"/>
                  </a:spcAft>
                </a:pPr>
                <a:r>
                  <a:rPr lang="en-GB" sz="700">
                    <a:solidFill>
                      <a:srgbClr val="000000"/>
                    </a:solidFill>
                    <a:latin typeface="Georgia" pitchFamily="18" charset="0"/>
                  </a:rPr>
                  <a:t>Successor state of AP*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 bwMode="ltGray">
              <a:xfrm>
                <a:off x="6516713" y="4893435"/>
                <a:ext cx="288213" cy="2169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700" dirty="0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71" name="TextBox 181"/>
              <p:cNvSpPr txBox="1">
                <a:spLocks noChangeArrowheads="1"/>
              </p:cNvSpPr>
              <p:nvPr/>
            </p:nvSpPr>
            <p:spPr bwMode="auto">
              <a:xfrm>
                <a:off x="6876256" y="4894075"/>
                <a:ext cx="158417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indent="-273050">
                  <a:spcAft>
                    <a:spcPts val="900"/>
                  </a:spcAft>
                </a:pPr>
                <a:r>
                  <a:rPr lang="en-GB" sz="700">
                    <a:solidFill>
                      <a:srgbClr val="000000"/>
                    </a:solidFill>
                    <a:latin typeface="Georgia" pitchFamily="18" charset="0"/>
                  </a:rPr>
                  <a:t>Tamil Nadu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6516713" y="5228567"/>
                <a:ext cx="273803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185"/>
              <p:cNvSpPr txBox="1">
                <a:spLocks noChangeArrowheads="1"/>
              </p:cNvSpPr>
              <p:nvPr/>
            </p:nvSpPr>
            <p:spPr bwMode="auto">
              <a:xfrm>
                <a:off x="6876256" y="5157192"/>
                <a:ext cx="158417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indent="-273050">
                  <a:spcAft>
                    <a:spcPts val="900"/>
                  </a:spcAft>
                </a:pPr>
                <a:r>
                  <a:rPr lang="en-GB" sz="700">
                    <a:solidFill>
                      <a:srgbClr val="000000"/>
                    </a:solidFill>
                    <a:latin typeface="Georgia" pitchFamily="18" charset="0"/>
                  </a:rPr>
                  <a:t>NH 5 alignment</a:t>
                </a:r>
              </a:p>
            </p:txBody>
          </p:sp>
        </p:grpSp>
        <p:sp>
          <p:nvSpPr>
            <p:cNvPr id="56" name="TextBox 16"/>
            <p:cNvSpPr txBox="1">
              <a:spLocks noChangeArrowheads="1"/>
            </p:cNvSpPr>
            <p:nvPr/>
          </p:nvSpPr>
          <p:spPr bwMode="auto">
            <a:xfrm>
              <a:off x="2271271" y="2350882"/>
              <a:ext cx="1233930" cy="27712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1.Visakhapatnam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57" name="TextBox 16"/>
            <p:cNvSpPr txBox="1">
              <a:spLocks noChangeArrowheads="1"/>
            </p:cNvSpPr>
            <p:nvPr/>
          </p:nvSpPr>
          <p:spPr bwMode="auto">
            <a:xfrm>
              <a:off x="1751722" y="2679406"/>
              <a:ext cx="1233929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2. East Godavari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58" name="TextBox 16"/>
            <p:cNvSpPr txBox="1">
              <a:spLocks noChangeArrowheads="1"/>
            </p:cNvSpPr>
            <p:nvPr/>
          </p:nvSpPr>
          <p:spPr bwMode="auto">
            <a:xfrm>
              <a:off x="1427004" y="2918182"/>
              <a:ext cx="1233929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3.West Godavari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59" name="TextBox 16"/>
            <p:cNvSpPr txBox="1">
              <a:spLocks noChangeArrowheads="1"/>
            </p:cNvSpPr>
            <p:nvPr/>
          </p:nvSpPr>
          <p:spPr bwMode="auto">
            <a:xfrm>
              <a:off x="972399" y="3170317"/>
              <a:ext cx="1233929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4. Krishna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0" name="TextBox 16"/>
            <p:cNvSpPr txBox="1">
              <a:spLocks noChangeArrowheads="1"/>
            </p:cNvSpPr>
            <p:nvPr/>
          </p:nvSpPr>
          <p:spPr bwMode="auto">
            <a:xfrm>
              <a:off x="647680" y="3422451"/>
              <a:ext cx="1233929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5. Guntur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1" name="TextBox 16"/>
            <p:cNvSpPr txBox="1">
              <a:spLocks noChangeArrowheads="1"/>
            </p:cNvSpPr>
            <p:nvPr/>
          </p:nvSpPr>
          <p:spPr bwMode="auto">
            <a:xfrm>
              <a:off x="381000" y="4038599"/>
              <a:ext cx="1233929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6. Prakasam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2" name="TextBox 16"/>
            <p:cNvSpPr txBox="1">
              <a:spLocks noChangeArrowheads="1"/>
            </p:cNvSpPr>
            <p:nvPr/>
          </p:nvSpPr>
          <p:spPr bwMode="auto">
            <a:xfrm>
              <a:off x="228600" y="4495800"/>
              <a:ext cx="1233929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8. Kadapa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3" name="TextBox 16"/>
            <p:cNvSpPr txBox="1">
              <a:spLocks noChangeArrowheads="1"/>
            </p:cNvSpPr>
            <p:nvPr/>
          </p:nvSpPr>
          <p:spPr bwMode="auto">
            <a:xfrm>
              <a:off x="381000" y="5308520"/>
              <a:ext cx="838200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9.Chittoor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4" name="TextBox 16"/>
            <p:cNvSpPr txBox="1">
              <a:spLocks noChangeArrowheads="1"/>
            </p:cNvSpPr>
            <p:nvPr/>
          </p:nvSpPr>
          <p:spPr bwMode="auto">
            <a:xfrm>
              <a:off x="2209800" y="5410200"/>
              <a:ext cx="914400" cy="28048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11.Chennai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5" name="TextBox 16"/>
            <p:cNvSpPr txBox="1">
              <a:spLocks noChangeArrowheads="1"/>
            </p:cNvSpPr>
            <p:nvPr/>
          </p:nvSpPr>
          <p:spPr bwMode="auto">
            <a:xfrm>
              <a:off x="1219200" y="5562600"/>
              <a:ext cx="974155" cy="27712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10.Tiruvallur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66" name="TextBox 16"/>
            <p:cNvSpPr txBox="1">
              <a:spLocks noChangeArrowheads="1"/>
            </p:cNvSpPr>
            <p:nvPr/>
          </p:nvSpPr>
          <p:spPr bwMode="auto">
            <a:xfrm>
              <a:off x="2028820" y="4724400"/>
              <a:ext cx="714380" cy="436758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80747" tIns="48449" rIns="80747" bIns="48449">
              <a:spAutoFit/>
            </a:bodyPr>
            <a:lstStyle/>
            <a:p>
              <a:pPr algn="ctr" hangingPunct="0">
                <a:buSzPct val="100000"/>
              </a:pPr>
              <a:r>
                <a:rPr lang="en-GB" sz="700" b="1" i="1">
                  <a:solidFill>
                    <a:srgbClr val="000000"/>
                  </a:solidFill>
                  <a:latin typeface="Georgia" pitchFamily="18" charset="0"/>
                  <a:ea typeface="ＭＳ Ｐ明朝" pitchFamily="18" charset="-128"/>
                </a:rPr>
                <a:t>7.Nellore</a:t>
              </a:r>
              <a:endParaRPr lang="en-GB" sz="700">
                <a:solidFill>
                  <a:srgbClr val="000000"/>
                </a:solidFill>
                <a:latin typeface="Georgia" pitchFamily="18" charset="0"/>
                <a:ea typeface="ＭＳ Ｐ明朝" pitchFamily="18" charset="-128"/>
              </a:endParaRPr>
            </a:p>
          </p:txBody>
        </p:sp>
      </p:grpSp>
      <p:sp>
        <p:nvSpPr>
          <p:cNvPr id="110" name="Title 1"/>
          <p:cNvSpPr txBox="1">
            <a:spLocks/>
          </p:cNvSpPr>
          <p:nvPr/>
        </p:nvSpPr>
        <p:spPr>
          <a:xfrm>
            <a:off x="526860" y="5486400"/>
            <a:ext cx="8845740" cy="1069848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vert="horz" lIns="91440" tIns="91440" rIns="91440" bIns="91440" rtlCol="0" anchor="t" anchorCtr="0">
            <a:noAutofit/>
          </a:bodyPr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en-US" sz="1400" b="0" dirty="0"/>
              <a:t>In view of the commitment made by the central government under the Andhra Pradesh Reorganisation Act, 2014, in the first phase of the study the </a:t>
            </a:r>
            <a:r>
              <a:rPr lang="en-US" sz="1400" dirty="0"/>
              <a:t>ADB</a:t>
            </a:r>
            <a:r>
              <a:rPr lang="en-US" sz="1400" b="0" dirty="0"/>
              <a:t> will focus on the Vizag-Chennai Section so that a final view on the </a:t>
            </a:r>
            <a:r>
              <a:rPr lang="en-US" sz="1400" b="0" dirty="0" smtClean="0"/>
              <a:t>Vizag-Chennai </a:t>
            </a:r>
            <a:r>
              <a:rPr lang="en-US" sz="1400" b="0" dirty="0"/>
              <a:t>Industrial Corridor may be taken within the timeline prescribed in the Act and further action taken accordingly.</a:t>
            </a:r>
            <a:endParaRPr lang="en-GB" sz="1400" b="0" dirty="0"/>
          </a:p>
        </p:txBody>
      </p:sp>
      <p:graphicFrame>
        <p:nvGraphicFramePr>
          <p:cNvPr id="111" name="Table 110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32496060"/>
              </p:ext>
            </p:extLst>
          </p:nvPr>
        </p:nvGraphicFramePr>
        <p:xfrm>
          <a:off x="4571999" y="1777046"/>
          <a:ext cx="4794949" cy="2974723"/>
        </p:xfrm>
        <a:graphic>
          <a:graphicData uri="http://schemas.openxmlformats.org/drawingml/2006/table">
            <a:tbl>
              <a:tblPr firstRow="1" firstCol="1" bandRow="1">
                <a:tableStyleId>{74ED0A72-4B8E-423B-AE2F-120ADE3C16FB}</a:tableStyleId>
              </a:tblPr>
              <a:tblGrid>
                <a:gridCol w="4794949"/>
              </a:tblGrid>
              <a:tr h="50584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Key attributes of the corridor</a:t>
                      </a:r>
                      <a:endParaRPr lang="en-GB" sz="1200" dirty="0"/>
                    </a:p>
                  </a:txBody>
                  <a:tcPr/>
                </a:tc>
              </a:tr>
              <a:tr h="615835">
                <a:tc>
                  <a:txBody>
                    <a:bodyPr/>
                    <a:lstStyle/>
                    <a:p>
                      <a:pPr marL="231775" indent="-231775">
                        <a:spcAft>
                          <a:spcPts val="12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The Corridor contributes to 5% of national GDP</a:t>
                      </a:r>
                    </a:p>
                    <a:p>
                      <a:pPr marL="231775" indent="-231775">
                        <a:spcAft>
                          <a:spcPts val="12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Influence area of the corridor is over 110,000 sq. km which is 3.5% of India’s area</a:t>
                      </a:r>
                    </a:p>
                    <a:p>
                      <a:pPr marL="231775" indent="-231775">
                        <a:spcAft>
                          <a:spcPts val="12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Industrialization will be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supplemented by natural resources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available in the region (natural  gas, </a:t>
                      </a:r>
                      <a:r>
                        <a:rPr lang="en-US" sz="1400" dirty="0" smtClean="0">
                          <a:solidFill>
                            <a:schemeClr val="accent1"/>
                          </a:solidFill>
                          <a:latin typeface="Georgia" pitchFamily="18" charset="0"/>
                          <a:hlinkClick r:id="" action="ppaction://noaction"/>
                        </a:rPr>
                        <a:t>minerals</a:t>
                      </a:r>
                      <a:r>
                        <a:rPr lang="en-US" sz="1400" dirty="0" smtClean="0">
                          <a:solidFill>
                            <a:schemeClr val="accent1"/>
                          </a:solidFill>
                          <a:latin typeface="Georgia" pitchFamily="18" charset="0"/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chemeClr val="accent1"/>
                          </a:solidFill>
                          <a:latin typeface="Georgia" pitchFamily="18" charset="0"/>
                          <a:hlinkClick r:id="" action="ppaction://noaction"/>
                        </a:rPr>
                        <a:t>agriculture products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).</a:t>
                      </a:r>
                    </a:p>
                    <a:p>
                      <a:pPr marL="231775" indent="-231775">
                        <a:spcAft>
                          <a:spcPts val="1200"/>
                        </a:spcAft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The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major ports are well connected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and in close  proximity to many of the East Asian economies (~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eorgia" pitchFamily="18" charset="0"/>
                          <a:hlinkClick r:id="" action="ppaction://noaction"/>
                        </a:rPr>
                        <a:t>80% of AP’s coastline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531977" y="4523096"/>
            <a:ext cx="34304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The corridor between Vizag - Chennai (around 800 km) would have an Influence Area spread across the states of Andhra Pradesh and Tamil Nadu. </a:t>
            </a:r>
            <a:endParaRPr lang="en-GB" dirty="0" smtClean="0">
              <a:latin typeface="+mj-lt"/>
              <a:cs typeface="Arial" pitchFamily="34" charset="0"/>
            </a:endParaRPr>
          </a:p>
        </p:txBody>
      </p:sp>
      <p:graphicFrame>
        <p:nvGraphicFramePr>
          <p:cNvPr id="114" name="Diagram 113"/>
          <p:cNvGraphicFramePr/>
          <p:nvPr>
            <p:extLst>
              <p:ext uri="{D42A27DB-BD31-4B8C-83A1-F6EECF244321}">
                <p14:modId xmlns:p14="http://schemas.microsoft.com/office/powerpoint/2010/main" val="5827716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5" name="TextBox 114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11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530352" y="2057400"/>
            <a:ext cx="8997696" cy="144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The Government has allocated Rs. 70.60 billion in the General Budget to develop the 100 Smart Cities in the country.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/>
              <a:t>To encourage development of smart cities, with respect to FDI in the construction development sector, the condition for built up area reduced from 50,000 sq. m to 20,000 sq. m and minimum </a:t>
            </a:r>
            <a:r>
              <a:rPr lang="en-US" sz="1600" dirty="0" err="1" smtClean="0"/>
              <a:t>capitalisation</a:t>
            </a:r>
            <a:r>
              <a:rPr lang="en-US" sz="1600" dirty="0" smtClean="0"/>
              <a:t> norms reduced from USD 10 million to USD 5 million, with three years lock-in.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algn="r"/>
            <a:r>
              <a:rPr lang="en-US" sz="1600" dirty="0" smtClean="0"/>
              <a:t>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685800"/>
            <a:ext cx="8997696" cy="1066800"/>
          </a:xfrm>
        </p:spPr>
        <p:txBody>
          <a:bodyPr/>
          <a:lstStyle/>
          <a:p>
            <a:pPr algn="just"/>
            <a:r>
              <a:rPr lang="en-GB" sz="1600" dirty="0" err="1" smtClean="0">
                <a:solidFill>
                  <a:schemeClr val="tx2"/>
                </a:solidFill>
              </a:rPr>
              <a:t>GoI</a:t>
            </a:r>
            <a:r>
              <a:rPr lang="en-GB" sz="1600" dirty="0" smtClean="0">
                <a:solidFill>
                  <a:schemeClr val="tx2"/>
                </a:solidFill>
              </a:rPr>
              <a:t> has announced 100 Smart City projects across 21 states with a view to provide a fillip to  the urban infrastructure in the country </a:t>
            </a:r>
            <a:r>
              <a:rPr lang="en-GB" sz="1600" dirty="0" err="1" smtClean="0">
                <a:solidFill>
                  <a:schemeClr val="tx2"/>
                </a:solidFill>
              </a:rPr>
              <a:t>GoI</a:t>
            </a:r>
            <a:r>
              <a:rPr lang="en-GB" sz="1600" dirty="0" smtClean="0">
                <a:solidFill>
                  <a:schemeClr val="tx2"/>
                </a:solidFill>
              </a:rPr>
              <a:t> has announced 100 Smart City projects across 21 states with a view to provide a fillip to  the urban infrastructure in </a:t>
            </a:r>
            <a:r>
              <a:rPr lang="en-GB" sz="1600" smtClean="0">
                <a:solidFill>
                  <a:schemeClr val="tx2"/>
                </a:solidFill>
              </a:rPr>
              <a:t>the country</a:t>
            </a:r>
            <a:br>
              <a:rPr lang="en-GB" sz="1600" smtClean="0">
                <a:solidFill>
                  <a:schemeClr val="tx2"/>
                </a:solidFill>
              </a:rPr>
            </a:b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2" y="769960"/>
            <a:ext cx="8997696" cy="914400"/>
          </a:xfrm>
        </p:spPr>
        <p:txBody>
          <a:bodyPr/>
          <a:lstStyle/>
          <a:p>
            <a:pPr algn="just"/>
            <a:r>
              <a:rPr lang="en-GB" sz="1800" dirty="0" err="1" smtClean="0">
                <a:solidFill>
                  <a:schemeClr val="tx2"/>
                </a:solidFill>
              </a:rPr>
              <a:t>GoI</a:t>
            </a:r>
            <a:r>
              <a:rPr lang="en-GB" sz="1800" dirty="0" smtClean="0">
                <a:solidFill>
                  <a:schemeClr val="tx2"/>
                </a:solidFill>
              </a:rPr>
              <a:t> is also focused around other urban infrastructure aspects of Affordable housing and Sanitation, and has set definitive goals in these areas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833393" y="1828800"/>
            <a:ext cx="4612104" cy="2362200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vert="horz" lIns="91440" tIns="91440" rIns="91440" bIns="91440" rtlCol="0" anchor="t" anchorCtr="0">
            <a:noAutofit/>
          </a:bodyPr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/>
              <a:t>The Government has announced to set up a Mission on </a:t>
            </a:r>
            <a:r>
              <a:rPr lang="en-US" sz="1400" dirty="0" smtClean="0"/>
              <a:t>Low Cost Affordable Housing</a:t>
            </a:r>
            <a:r>
              <a:rPr lang="en-US" sz="1400" b="0" dirty="0" smtClean="0"/>
              <a:t> anchored in the National Housing Bank (NHB).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/>
              <a:t>A sum of </a:t>
            </a:r>
            <a:r>
              <a:rPr lang="en-US" sz="1400" b="0" dirty="0" err="1" smtClean="0"/>
              <a:t>Rs</a:t>
            </a:r>
            <a:r>
              <a:rPr lang="en-US" sz="1400" b="0" dirty="0" smtClean="0"/>
              <a:t>. 4,000 crore </a:t>
            </a:r>
            <a:r>
              <a:rPr lang="en-US" sz="1400" b="0" dirty="0"/>
              <a:t>for NHB </a:t>
            </a:r>
            <a:r>
              <a:rPr lang="en-US" sz="1400" b="0" dirty="0" smtClean="0"/>
              <a:t>is provided with </a:t>
            </a:r>
            <a:r>
              <a:rPr lang="en-US" sz="1400" b="0" dirty="0"/>
              <a:t>a </a:t>
            </a:r>
            <a:r>
              <a:rPr lang="en-US" sz="1400" b="0" dirty="0" smtClean="0"/>
              <a:t>view to </a:t>
            </a:r>
            <a:r>
              <a:rPr lang="en-US" sz="1400" b="0" dirty="0"/>
              <a:t>increase the flow of cheaper credit for affordable </a:t>
            </a:r>
            <a:r>
              <a:rPr lang="en-US" sz="1400" b="0" dirty="0" smtClean="0"/>
              <a:t>housing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/>
              <a:t>Projects which commit at least </a:t>
            </a:r>
            <a:r>
              <a:rPr lang="en-US" sz="1400" b="0" dirty="0" smtClean="0"/>
              <a:t>30% </a:t>
            </a:r>
            <a:r>
              <a:rPr lang="en-US" sz="1400" b="0" dirty="0"/>
              <a:t>of total project cost for low cost </a:t>
            </a:r>
            <a:r>
              <a:rPr lang="en-US" sz="1400" b="0" dirty="0" smtClean="0"/>
              <a:t>affordable </a:t>
            </a:r>
            <a:r>
              <a:rPr lang="en-US" sz="1400" b="0" dirty="0"/>
              <a:t>housing to be exempted from the built-up and </a:t>
            </a:r>
            <a:r>
              <a:rPr lang="en-US" sz="1400" b="0" dirty="0" smtClean="0"/>
              <a:t>capitalization conditions</a:t>
            </a:r>
            <a:endParaRPr lang="en-US" sz="1400" b="0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31977" y="4800600"/>
            <a:ext cx="3963823" cy="1600200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vert="horz" lIns="91440" tIns="91440" rIns="91440" bIns="91440" rtlCol="0" anchor="t" anchorCtr="0">
            <a:noAutofit/>
          </a:bodyPr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en-US" sz="1400" b="0" dirty="0"/>
              <a:t>The Government intends to cover every household by total sanitation by the year 2019, the 150th year of the Birth anniversary of Mahatma Gandhi through </a:t>
            </a:r>
            <a:r>
              <a:rPr lang="en-US" sz="1400" b="0" dirty="0" smtClean="0"/>
              <a:t> </a:t>
            </a:r>
            <a:r>
              <a:rPr lang="en-US" sz="1400" dirty="0" err="1" smtClean="0"/>
              <a:t>Swatchh</a:t>
            </a:r>
            <a:r>
              <a:rPr lang="en-US" sz="1400" dirty="0" smtClean="0"/>
              <a:t>  Bharat </a:t>
            </a:r>
            <a:r>
              <a:rPr lang="en-US" sz="1400" dirty="0" err="1"/>
              <a:t>Abhiyan</a:t>
            </a:r>
            <a:r>
              <a:rPr lang="en-US" sz="1400" b="0" dirty="0"/>
              <a:t>.</a:t>
            </a:r>
            <a:endParaRPr lang="en-US" sz="1400" b="0" dirty="0" smtClean="0"/>
          </a:p>
        </p:txBody>
      </p:sp>
      <p:pic>
        <p:nvPicPr>
          <p:cNvPr id="2050" name="Picture 2" descr="https://encrypted-tbn2.gstatic.com/images?q=tbn:ANd9GcSolyPvquGJ_cKuSxBp1_GzC27t3FzKKHJqjOzqdteK7knEgl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92" y="4800600"/>
            <a:ext cx="4539208" cy="16002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Isosceles Triangle 55"/>
          <p:cNvSpPr/>
          <p:nvPr/>
        </p:nvSpPr>
        <p:spPr>
          <a:xfrm rot="16200000">
            <a:off x="3823648" y="5486400"/>
            <a:ext cx="1645920" cy="18288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GB" dirty="0" smtClean="0"/>
          </a:p>
        </p:txBody>
      </p:sp>
      <p:sp>
        <p:nvSpPr>
          <p:cNvPr id="58" name="Isosceles Triangle 57"/>
          <p:cNvSpPr/>
          <p:nvPr/>
        </p:nvSpPr>
        <p:spPr>
          <a:xfrm rot="5400000" flipH="1">
            <a:off x="3784297" y="2939728"/>
            <a:ext cx="1737360" cy="18288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GB" dirty="0" smtClean="0"/>
          </a:p>
        </p:txBody>
      </p:sp>
      <p:pic>
        <p:nvPicPr>
          <p:cNvPr id="2052" name="Picture 4" descr="https://encrypted-tbn1.gstatic.com/images?q=tbn:ANd9GcQc793lInnmh0WcZ6At_IPVyErwOgcMPhYWlqarSZf26FPCLSc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7" y="1944261"/>
            <a:ext cx="3963823" cy="217053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4876800" y="4267200"/>
            <a:ext cx="3769769" cy="2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GB" altLang="ja-JP" sz="1000" i="1" dirty="0" smtClean="0">
                <a:latin typeface="+mj-lt"/>
              </a:rPr>
              <a:t>Source:</a:t>
            </a:r>
            <a:r>
              <a:rPr lang="en-GB" altLang="ko-KR" sz="1000" i="1" dirty="0" smtClean="0">
                <a:latin typeface="+mj-lt"/>
              </a:rPr>
              <a:t> </a:t>
            </a:r>
            <a:r>
              <a:rPr lang="en-US" altLang="ko-KR" sz="1000" i="1" dirty="0" err="1" smtClean="0">
                <a:latin typeface="+mj-lt"/>
              </a:rPr>
              <a:t>GoI</a:t>
            </a:r>
            <a:r>
              <a:rPr lang="en-US" altLang="ko-KR" sz="1000" i="1" dirty="0" smtClean="0">
                <a:latin typeface="+mj-lt"/>
              </a:rPr>
              <a:t> General Budget, 2014-15</a:t>
            </a:r>
            <a:endParaRPr lang="en-GB" altLang="ko-KR" sz="1000" i="1" dirty="0">
              <a:latin typeface="+mj-lt"/>
            </a:endParaRP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533400" y="6448835"/>
            <a:ext cx="3769769" cy="2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GB" altLang="ja-JP" sz="1000" i="1" dirty="0" smtClean="0">
                <a:latin typeface="+mj-lt"/>
              </a:rPr>
              <a:t>Source:</a:t>
            </a:r>
            <a:r>
              <a:rPr lang="en-GB" altLang="ko-KR" sz="1000" i="1" dirty="0" smtClean="0">
                <a:latin typeface="+mj-lt"/>
              </a:rPr>
              <a:t> </a:t>
            </a:r>
            <a:r>
              <a:rPr lang="en-US" altLang="ko-KR" sz="1000" i="1" dirty="0" err="1" smtClean="0">
                <a:latin typeface="+mj-lt"/>
              </a:rPr>
              <a:t>GoI</a:t>
            </a:r>
            <a:r>
              <a:rPr lang="en-US" altLang="ko-KR" sz="1000" i="1" dirty="0" smtClean="0">
                <a:latin typeface="+mj-lt"/>
              </a:rPr>
              <a:t> General Budget, 2014-15</a:t>
            </a:r>
            <a:endParaRPr lang="en-GB" altLang="ko-KR" sz="1000" i="1" dirty="0">
              <a:latin typeface="+mj-lt"/>
            </a:endParaRPr>
          </a:p>
        </p:txBody>
      </p:sp>
      <p:graphicFrame>
        <p:nvGraphicFramePr>
          <p:cNvPr id="63" name="Diagram 62"/>
          <p:cNvGraphicFramePr/>
          <p:nvPr>
            <p:extLst>
              <p:ext uri="{D42A27DB-BD31-4B8C-83A1-F6EECF244321}">
                <p14:modId xmlns:p14="http://schemas.microsoft.com/office/powerpoint/2010/main" val="5827716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13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64" y="715368"/>
            <a:ext cx="8997696" cy="914400"/>
          </a:xfrm>
        </p:spPr>
        <p:txBody>
          <a:bodyPr/>
          <a:lstStyle/>
          <a:p>
            <a:pPr algn="just"/>
            <a:r>
              <a:rPr lang="en-GB" sz="1800" dirty="0" smtClean="0">
                <a:solidFill>
                  <a:schemeClr val="tx2"/>
                </a:solidFill>
              </a:rPr>
              <a:t>Government is committed to promote manufacturing and employment. The NMP lays the foundation for larger contribution of manufacturing sector in GDP 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3400" y="1676400"/>
            <a:ext cx="8847875" cy="2377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marL="228600" indent="-228600">
              <a:spcAft>
                <a:spcPts val="400"/>
              </a:spcAft>
            </a:pPr>
            <a:r>
              <a:rPr lang="en-US" sz="1300" b="1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Objectives of National Manufacturing Policy (NMP):</a:t>
            </a:r>
          </a:p>
          <a:p>
            <a:pPr marL="228600" indent="-2286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To promote investments in the manufacturing sector and make the India a hub for both domestic and international markets</a:t>
            </a:r>
          </a:p>
          <a:p>
            <a:pPr marL="228600" indent="-2286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To increase the </a:t>
            </a:r>
            <a:r>
              <a:rPr lang="en-US" sz="1300" dirty="0" err="1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sectoral</a:t>
            </a:r>
            <a:r>
              <a:rPr lang="en-US" sz="1300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 share of manufacturing in GDP to 25% by 2022 (from about 15% presently)</a:t>
            </a:r>
          </a:p>
          <a:p>
            <a:pPr marL="228600" indent="-2286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To double the current employment level in the manufacturing sector </a:t>
            </a:r>
          </a:p>
          <a:p>
            <a:pPr marL="228600" indent="-2286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To enhance global competitiveness of India’s manufacturing sector </a:t>
            </a:r>
          </a:p>
          <a:p>
            <a:pPr marL="228600" indent="-228600">
              <a:spcAft>
                <a:spcPts val="400"/>
              </a:spcAft>
            </a:pPr>
            <a:endParaRPr lang="en-US" sz="1300" dirty="0" smtClean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  <a:p>
            <a:pPr marL="228600" indent="-228600">
              <a:spcAft>
                <a:spcPts val="400"/>
              </a:spcAft>
            </a:pPr>
            <a:r>
              <a:rPr lang="en-US" sz="1300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	NMP </a:t>
            </a:r>
            <a:r>
              <a:rPr lang="en-US" sz="1300" dirty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proposes setting up of National Investment and Manufacturing Zones </a:t>
            </a:r>
            <a:r>
              <a:rPr lang="en-US" sz="1300" dirty="0" smtClean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(NIMZs), </a:t>
            </a:r>
            <a:r>
              <a:rPr lang="en-US" sz="1300" dirty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which would be much larger than SEZs in area (can be viewed as a cluster of smaller industrial areas . SEZs, </a:t>
            </a:r>
            <a:r>
              <a:rPr lang="en-US" sz="1300" dirty="0" err="1">
                <a:solidFill>
                  <a:schemeClr val="dk1"/>
                </a:solidFill>
                <a:latin typeface="+mj-lt"/>
                <a:ea typeface="+mj-ea"/>
                <a:cs typeface="+mj-cs"/>
              </a:rPr>
              <a:t>EoUs</a:t>
            </a:r>
            <a:r>
              <a:rPr lang="en-US" sz="1300" dirty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 etc.)</a:t>
            </a:r>
          </a:p>
          <a:p>
            <a:pPr marL="228600" indent="-228600">
              <a:spcAft>
                <a:spcPts val="400"/>
              </a:spcAft>
              <a:buFont typeface="Arial" pitchFamily="34" charset="0"/>
              <a:buChar char="•"/>
            </a:pPr>
            <a:endParaRPr lang="en-US" sz="1300" dirty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4197802130"/>
              </p:ext>
            </p:extLst>
          </p:nvPr>
        </p:nvGraphicFramePr>
        <p:xfrm>
          <a:off x="715172" y="4267200"/>
          <a:ext cx="8581228" cy="2282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573631" y="6601235"/>
            <a:ext cx="3769769" cy="25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GB" altLang="ja-JP" sz="1000" i="1" dirty="0" smtClean="0">
                <a:latin typeface="+mj-lt"/>
              </a:rPr>
              <a:t>Source:</a:t>
            </a:r>
            <a:r>
              <a:rPr lang="en-GB" altLang="ko-KR" sz="1000" i="1" dirty="0" smtClean="0">
                <a:latin typeface="+mj-lt"/>
              </a:rPr>
              <a:t> </a:t>
            </a:r>
            <a:r>
              <a:rPr lang="en-US" altLang="ko-KR" sz="1000" i="1" dirty="0" smtClean="0">
                <a:latin typeface="+mj-lt"/>
              </a:rPr>
              <a:t>NMP 2011</a:t>
            </a:r>
            <a:endParaRPr lang="en-GB" altLang="ko-KR" sz="1000" i="1" dirty="0">
              <a:latin typeface="+mj-lt"/>
            </a:endParaRPr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343684155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14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1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2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2262191"/>
              </p:ext>
            </p:extLst>
          </p:nvPr>
        </p:nvGraphicFramePr>
        <p:xfrm>
          <a:off x="498818" y="1392975"/>
          <a:ext cx="9299450" cy="532257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74650"/>
                <a:gridCol w="2667000"/>
                <a:gridCol w="2469932"/>
                <a:gridCol w="2787868"/>
              </a:tblGrid>
              <a:tr h="396720">
                <a:tc>
                  <a:txBody>
                    <a:bodyPr/>
                    <a:lstStyle/>
                    <a:p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Auto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Auto components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Defence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905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Overview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Likely</a:t>
                      </a:r>
                      <a:r>
                        <a:rPr lang="en-US" sz="13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+mj-lt"/>
                        </a:rPr>
                        <a:t>to become 3</a:t>
                      </a:r>
                      <a:r>
                        <a:rPr lang="en-US" sz="1300" baseline="30000" dirty="0" smtClean="0">
                          <a:effectLst/>
                          <a:latin typeface="+mj-lt"/>
                        </a:rPr>
                        <a:t>rd</a:t>
                      </a:r>
                      <a:r>
                        <a:rPr lang="en-US" sz="1300" dirty="0" smtClean="0">
                          <a:effectLst/>
                          <a:latin typeface="+mj-lt"/>
                        </a:rPr>
                        <a:t> largest auto market in the world by 2016,</a:t>
                      </a:r>
                      <a:r>
                        <a:rPr lang="en-US" sz="13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+mj-lt"/>
                        </a:rPr>
                        <a:t>accounting for more than 5% of the global vehicle sales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India’s is 2</a:t>
                      </a:r>
                      <a:r>
                        <a:rPr lang="en-US" sz="1300" baseline="30000" dirty="0" smtClean="0">
                          <a:effectLst/>
                          <a:latin typeface="+mj-lt"/>
                        </a:rPr>
                        <a:t>nd</a:t>
                      </a:r>
                      <a:r>
                        <a:rPr lang="en-US" sz="13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+mj-lt"/>
                        </a:rPr>
                        <a:t>largest two wheeler manufacturer, largest motor cycle manufacturer and 5</a:t>
                      </a:r>
                      <a:r>
                        <a:rPr lang="en-US" sz="1300" baseline="30000" dirty="0" smtClean="0">
                          <a:effectLst/>
                          <a:latin typeface="+mj-lt"/>
                        </a:rPr>
                        <a:t>th</a:t>
                      </a:r>
                      <a:r>
                        <a:rPr lang="en-US" sz="1300" dirty="0" smtClean="0">
                          <a:effectLst/>
                          <a:latin typeface="+mj-lt"/>
                        </a:rPr>
                        <a:t>  largest commercial vehicle manufacturer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Expected size by 2016 is USD 145 billion.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Worth USD 39.7 billion in FY2012–13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India’s exports of auto components increased at a CAGR of 17% during 2008-13; Exports have risen to USD 9.7 billion in 2012-13</a:t>
                      </a:r>
                      <a:endParaRPr lang="en-GB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300" kern="1200" dirty="0" smtClean="0">
                          <a:effectLst/>
                          <a:latin typeface="+mj-lt"/>
                        </a:rPr>
                        <a:t>3</a:t>
                      </a:r>
                      <a:r>
                        <a:rPr lang="en-IN" sz="1300" kern="1200" baseline="30000" dirty="0" smtClean="0">
                          <a:effectLst/>
                          <a:latin typeface="+mj-lt"/>
                        </a:rPr>
                        <a:t>rd</a:t>
                      </a:r>
                      <a:r>
                        <a:rPr lang="en-IN" sz="1300" kern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IN" sz="1300" kern="1200" dirty="0" smtClean="0">
                          <a:effectLst/>
                          <a:latin typeface="+mj-lt"/>
                        </a:rPr>
                        <a:t>largest armed forces in the world.</a:t>
                      </a:r>
                      <a:endParaRPr lang="en-US" sz="1300" kern="120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300" kern="1200" dirty="0" smtClean="0">
                          <a:effectLst/>
                          <a:latin typeface="+mj-lt"/>
                        </a:rPr>
                        <a:t>Largest importer of conventional defence equipment</a:t>
                      </a:r>
                      <a:endParaRPr lang="en-US" sz="1300" kern="120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300" kern="1200" dirty="0" smtClean="0">
                          <a:effectLst/>
                          <a:latin typeface="+mj-lt"/>
                        </a:rPr>
                        <a:t>70% of defence requirements are met through imports</a:t>
                      </a:r>
                      <a:endParaRPr lang="en-US" sz="1300" kern="120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300" kern="1200" dirty="0" smtClean="0">
                          <a:effectLst/>
                          <a:latin typeface="+mj-lt"/>
                        </a:rPr>
                        <a:t>Defence budget in 2014-15 is  USD 38 billion,</a:t>
                      </a:r>
                      <a:r>
                        <a:rPr lang="en-IN" sz="1300" kern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IN" sz="1300" kern="1200" dirty="0" smtClean="0">
                          <a:effectLst/>
                          <a:latin typeface="+mj-lt"/>
                        </a:rPr>
                        <a:t>expected to reach USD 50 billion by 2018</a:t>
                      </a:r>
                      <a:endParaRPr lang="en-GB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158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Investment opportunities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Passenger Vehicles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Two Wheelers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Three Wheelers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Commercial Vehicles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low cost electric vehicles 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Engine &amp; Engine Parts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Transmission &amp; Steering Parts 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Suspension &amp; Breaking Parts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Electrical</a:t>
                      </a:r>
                      <a:r>
                        <a:rPr lang="en-US" sz="1300" kern="1200" baseline="0" dirty="0" smtClean="0">
                          <a:effectLst/>
                          <a:latin typeface="+mj-lt"/>
                        </a:rPr>
                        <a:t> parts</a:t>
                      </a:r>
                      <a:endParaRPr lang="en-US" sz="1300" kern="1200" baseline="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300" kern="1200" dirty="0" smtClean="0">
                          <a:effectLst/>
                          <a:latin typeface="+mj-lt"/>
                        </a:rPr>
                        <a:t>Manufacturing of defence equipment</a:t>
                      </a:r>
                      <a:endParaRPr lang="en-US" sz="1300" kern="120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300" kern="1200" dirty="0" smtClean="0">
                          <a:effectLst/>
                          <a:latin typeface="+mj-lt"/>
                        </a:rPr>
                        <a:t>Maintenance, repair and overhaul segment</a:t>
                      </a:r>
                      <a:endParaRPr lang="en-US" sz="1300" kern="120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300" kern="1200" dirty="0" smtClean="0">
                          <a:effectLst/>
                          <a:latin typeface="+mj-lt"/>
                        </a:rPr>
                        <a:t>Engineering services outsourcing</a:t>
                      </a:r>
                      <a:endParaRPr lang="en-GB" sz="13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408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FDI policy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effectLst/>
                          <a:latin typeface="+mj-lt"/>
                        </a:rPr>
                        <a:t>100% FDI is allowed under the automatic route 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100% FDI is allowed under the automatic route </a:t>
                      </a:r>
                      <a:endParaRPr lang="en-GB" sz="13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en-IN" sz="1300" dirty="0" smtClean="0">
                          <a:effectLst/>
                          <a:latin typeface="+mj-lt"/>
                        </a:rPr>
                        <a:t>Up to 49% under the government route and beyond 49% through CCS (in case of</a:t>
                      </a:r>
                      <a:r>
                        <a:rPr lang="en-IN" sz="13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IN" sz="1300" dirty="0" smtClean="0">
                          <a:effectLst/>
                          <a:latin typeface="+mj-lt"/>
                        </a:rPr>
                        <a:t>transfer of technology)</a:t>
                      </a:r>
                      <a:endParaRPr lang="en-US" sz="13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48464" y="715368"/>
            <a:ext cx="8997696" cy="914400"/>
          </a:xfrm>
        </p:spPr>
        <p:txBody>
          <a:bodyPr/>
          <a:lstStyle/>
          <a:p>
            <a:pPr algn="just"/>
            <a:r>
              <a:rPr lang="en-GB" sz="1800" dirty="0" smtClean="0">
                <a:solidFill>
                  <a:schemeClr val="tx2"/>
                </a:solidFill>
              </a:rPr>
              <a:t>India has the potential to offer myriad of opportunities for foreign investors across a wide gamut of manufacturing sectors (1)</a:t>
            </a:r>
            <a:endParaRPr lang="en-GB" sz="1800" dirty="0">
              <a:solidFill>
                <a:schemeClr val="tx2"/>
              </a:solidFill>
            </a:endParaRPr>
          </a:p>
        </p:txBody>
      </p:sp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2500654166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15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7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9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6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0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8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5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12232"/>
              </p:ext>
            </p:extLst>
          </p:nvPr>
        </p:nvGraphicFramePr>
        <p:xfrm>
          <a:off x="531977" y="925489"/>
          <a:ext cx="9299450" cy="5349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74650"/>
                <a:gridCol w="2667000"/>
                <a:gridCol w="2587750"/>
                <a:gridCol w="2670050"/>
              </a:tblGrid>
              <a:tr h="464017">
                <a:tc>
                  <a:txBody>
                    <a:bodyPr/>
                    <a:lstStyle/>
                    <a:p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Electrical Equipments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ESDM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Pharmaceutical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846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Overview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Estimated output by 2022 approx. USD 100 billion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The market expanded at a CAGR of 10.5 per cent over (FY07–12)</a:t>
                      </a:r>
                      <a:r>
                        <a:rPr lang="en-GB" sz="1300" kern="1200" dirty="0" smtClean="0">
                          <a:effectLst/>
                          <a:latin typeface="+mj-lt"/>
                        </a:rPr>
                        <a:t>.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Worth USD 68.31 billion in 2012; anticipated to be USD</a:t>
                      </a:r>
                      <a:r>
                        <a:rPr lang="en-US" sz="1300" kern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300" kern="1200" dirty="0" smtClean="0">
                          <a:effectLst/>
                          <a:latin typeface="+mj-lt"/>
                        </a:rPr>
                        <a:t>94.2 billion by 2015; CAGR of 9.88% between 2011 and 2015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Accounts for about 2.4 %</a:t>
                      </a:r>
                      <a:r>
                        <a:rPr lang="en-US" sz="1200" baseline="0" dirty="0" smtClean="0">
                          <a:latin typeface="+mj-lt"/>
                        </a:rPr>
                        <a:t> </a:t>
                      </a:r>
                      <a:r>
                        <a:rPr lang="en-US" sz="1200" dirty="0" smtClean="0">
                          <a:latin typeface="+mj-lt"/>
                        </a:rPr>
                        <a:t>of the global pharma industry in value terms and 10%</a:t>
                      </a:r>
                      <a:r>
                        <a:rPr lang="en-US" sz="1200" baseline="0" dirty="0" smtClean="0">
                          <a:latin typeface="+mj-lt"/>
                        </a:rPr>
                        <a:t> </a:t>
                      </a:r>
                      <a:r>
                        <a:rPr lang="en-US" sz="1200" dirty="0" smtClean="0">
                          <a:latin typeface="+mj-lt"/>
                        </a:rPr>
                        <a:t>in volume terms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Expected</a:t>
                      </a:r>
                      <a:r>
                        <a:rPr lang="en-US" sz="1200" baseline="0" dirty="0" smtClean="0">
                          <a:latin typeface="+mj-lt"/>
                        </a:rPr>
                        <a:t> to grow at</a:t>
                      </a:r>
                      <a:r>
                        <a:rPr lang="en-US" sz="1200" dirty="0" smtClean="0">
                          <a:latin typeface="+mj-lt"/>
                        </a:rPr>
                        <a:t> 12.1%</a:t>
                      </a:r>
                      <a:r>
                        <a:rPr lang="en-US" sz="1200" baseline="0" dirty="0" smtClean="0">
                          <a:latin typeface="+mj-lt"/>
                        </a:rPr>
                        <a:t> </a:t>
                      </a:r>
                      <a:r>
                        <a:rPr lang="en-US" sz="1200" dirty="0" smtClean="0">
                          <a:latin typeface="+mj-lt"/>
                        </a:rPr>
                        <a:t>during 2012–20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Expected to reach USD250 billion by 2020 from the current USD65 billion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909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Investment opportunities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dirty="0" smtClean="0">
                          <a:effectLst/>
                          <a:latin typeface="+mj-lt"/>
                        </a:rPr>
                        <a:t>Generation Machinery: Boilers, Turbines, Generators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dirty="0" smtClean="0">
                          <a:effectLst/>
                          <a:latin typeface="+mj-lt"/>
                        </a:rPr>
                        <a:t>Transmission Machinery</a:t>
                      </a:r>
                      <a:endParaRPr lang="en-GB" sz="13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dirty="0" smtClean="0">
                          <a:effectLst/>
                          <a:latin typeface="+mj-lt"/>
                        </a:rPr>
                        <a:t>Consumer electronics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dirty="0" smtClean="0">
                          <a:effectLst/>
                          <a:latin typeface="+mj-lt"/>
                        </a:rPr>
                        <a:t>Strategic</a:t>
                      </a: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 electronics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Medical electronics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Avionics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Fabless manufacturing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Automotive electronics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Electronic Manufacturing Services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EMCs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200" dirty="0" smtClean="0">
                          <a:effectLst/>
                          <a:latin typeface="+mj-lt"/>
                        </a:rPr>
                        <a:t>Active pharmaceutical ingredients (APIs)</a:t>
                      </a:r>
                      <a:endParaRPr lang="en-US" sz="1200" kern="1200" dirty="0" smtClean="0">
                        <a:effectLst/>
                        <a:latin typeface="+mj-lt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effectLst/>
                          <a:latin typeface="+mj-lt"/>
                        </a:rPr>
                        <a:t>Contract research and manufacturing services (CRAMS)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200" dirty="0" smtClean="0">
                          <a:effectLst/>
                          <a:latin typeface="+mj-lt"/>
                        </a:rPr>
                        <a:t>Formulations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07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FDI policy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en-GB" sz="1300" dirty="0" smtClean="0">
                          <a:effectLst/>
                          <a:latin typeface="+mj-lt"/>
                        </a:rPr>
                        <a:t>100% FDI is allowed under the automatic route subject to all the applicable regulations and laws. </a:t>
                      </a:r>
                      <a:endParaRPr lang="en-GB" sz="13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>
                          <a:effectLst/>
                          <a:latin typeface="+mj-lt"/>
                        </a:rPr>
                        <a:t>100% FDI through automatic route for ESDM</a:t>
                      </a:r>
                      <a:r>
                        <a:rPr lang="en-GB" sz="1300" baseline="0" dirty="0" smtClean="0">
                          <a:effectLst/>
                          <a:latin typeface="+mj-lt"/>
                        </a:rPr>
                        <a:t> except for defence electronics</a:t>
                      </a:r>
                      <a:endParaRPr lang="en-GB" sz="13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100% FDI is allowed under the automatic route for Greenfield projects.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For brownfield project investment up to 100% is under the government route. 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31977" y="381000"/>
            <a:ext cx="38114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/>
            <a:r>
              <a:rPr lang="en-GB" sz="1600" i="1" dirty="0" smtClean="0">
                <a:latin typeface="+mj-lt"/>
                <a:cs typeface="Arial" pitchFamily="34" charset="0"/>
              </a:rPr>
              <a:t>Opportunities </a:t>
            </a:r>
          </a:p>
        </p:txBody>
      </p:sp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2500654166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16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6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7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9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6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0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8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5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61169"/>
              </p:ext>
            </p:extLst>
          </p:nvPr>
        </p:nvGraphicFramePr>
        <p:xfrm>
          <a:off x="457200" y="783018"/>
          <a:ext cx="9299450" cy="621311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74650"/>
                <a:gridCol w="2667000"/>
                <a:gridCol w="2587750"/>
                <a:gridCol w="2670050"/>
              </a:tblGrid>
              <a:tr h="464017">
                <a:tc>
                  <a:txBody>
                    <a:bodyPr/>
                    <a:lstStyle/>
                    <a:p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Construction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Food Processing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Leather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846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Overview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Second largest employer and contributor to economic activity, after agriculture sector.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Accounts for 2</a:t>
                      </a:r>
                      <a:r>
                        <a:rPr lang="en-US" sz="1300" baseline="30000" dirty="0" smtClean="0">
                          <a:effectLst/>
                          <a:latin typeface="+mj-lt"/>
                        </a:rPr>
                        <a:t>nd</a:t>
                      </a:r>
                      <a:r>
                        <a:rPr lang="en-US" sz="1300" dirty="0" smtClean="0">
                          <a:effectLst/>
                          <a:latin typeface="+mj-lt"/>
                        </a:rPr>
                        <a:t> highest FDI inflow after the services sector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Worth USD 78.5 billion in FY13;</a:t>
                      </a:r>
                      <a:r>
                        <a:rPr lang="en-US" sz="1300" kern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300" kern="1200" dirty="0" smtClean="0">
                          <a:effectLst/>
                          <a:latin typeface="+mj-lt"/>
                        </a:rPr>
                        <a:t>expected to grow to USD 140 billion in FY17.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Industry size is </a:t>
                      </a:r>
                      <a:r>
                        <a:rPr lang="en-US" sz="1300" kern="1200" dirty="0" err="1" smtClean="0">
                          <a:effectLst/>
                          <a:latin typeface="+mj-lt"/>
                        </a:rPr>
                        <a:t>Rs</a:t>
                      </a:r>
                      <a:r>
                        <a:rPr lang="en-US" sz="1300" kern="1200" dirty="0" smtClean="0">
                          <a:effectLst/>
                          <a:latin typeface="+mj-lt"/>
                        </a:rPr>
                        <a:t> 845 billion in 2012-13, growing at  8.4% for the last five years ending 2012-13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Value addition of sector  as share of GDP manufacturing was 9.8% in 2012-13 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Industry size approx. USD 11 billion (exports</a:t>
                      </a:r>
                      <a:r>
                        <a:rPr lang="en-US" sz="1300" kern="1200" baseline="0" dirty="0" smtClean="0">
                          <a:effectLst/>
                          <a:latin typeface="+mj-lt"/>
                        </a:rPr>
                        <a:t> - </a:t>
                      </a:r>
                      <a:r>
                        <a:rPr lang="en-US" sz="1300" kern="1200" dirty="0" smtClean="0">
                          <a:effectLst/>
                          <a:latin typeface="+mj-lt"/>
                        </a:rPr>
                        <a:t>USD 6 billion and domestic market - USD 5 billion)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Exports projected to grow at 24% pa in next five years. Domestic market expected to double in next five years.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909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Investment opportunities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Residential, retail, commercial and hospitality sectors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Technologies and solutions for sustainable cities, low cost and affordable housing, Green building solutions, environment friendly building materials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Training and skill development of construction sector workers 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Smart cities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Urban water supply; urban sewerage &amp; sewage treatment</a:t>
                      </a:r>
                      <a:endParaRPr lang="en-US" sz="13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Fruits and Vegetables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Fermentation products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Beverages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Dairy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Food additives,</a:t>
                      </a:r>
                      <a:r>
                        <a:rPr lang="en-US" sz="1300" kern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300" kern="1200" dirty="0" err="1" smtClean="0">
                          <a:effectLst/>
                          <a:latin typeface="+mj-lt"/>
                        </a:rPr>
                        <a:t>nutraceuticals</a:t>
                      </a:r>
                      <a:r>
                        <a:rPr lang="en-US" sz="1300" kern="120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Confectionary and bakery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Meat &amp; poultry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Fish and sea foods processing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Grain Processing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Food packaging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Food processing equipment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Consumer food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Tanning and finishing of leather products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Manufacturing of leather garments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Manufacturing of leather footwear and footwear parts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Manufacturing of leather goods, such as harness and </a:t>
                      </a:r>
                      <a:r>
                        <a:rPr lang="en-US" sz="1300" kern="1200" dirty="0" err="1" smtClean="0">
                          <a:effectLst/>
                          <a:latin typeface="+mj-lt"/>
                        </a:rPr>
                        <a:t>saddlery</a:t>
                      </a:r>
                      <a:r>
                        <a:rPr lang="en-US" sz="1300" kern="1200" dirty="0" smtClean="0">
                          <a:effectLst/>
                          <a:latin typeface="+mj-lt"/>
                        </a:rPr>
                        <a:t>.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909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FDI Policy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3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100% FDI</a:t>
                      </a:r>
                      <a:r>
                        <a:rPr lang="en-US" sz="13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is allowed under the automatic route subject to conditions.</a:t>
                      </a:r>
                      <a:endParaRPr lang="en-US" sz="13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100% FDI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through automatic route for most of the food products  except for items reserved for MSME.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100% FDI is allowed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under the automatic route subject to all the applicable regulations and laws.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31977" y="381000"/>
            <a:ext cx="38114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/>
            <a:r>
              <a:rPr lang="en-GB" sz="1600" i="1" dirty="0" smtClean="0">
                <a:latin typeface="+mj-lt"/>
                <a:cs typeface="Arial" pitchFamily="34" charset="0"/>
              </a:rPr>
              <a:t>Opportunities </a:t>
            </a:r>
          </a:p>
        </p:txBody>
      </p:sp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2500654166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17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5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7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9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6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0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8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5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81991"/>
              </p:ext>
            </p:extLst>
          </p:nvPr>
        </p:nvGraphicFramePr>
        <p:xfrm>
          <a:off x="457200" y="783018"/>
          <a:ext cx="8839201" cy="602767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24000"/>
                <a:gridCol w="2351923"/>
                <a:gridCol w="2481639"/>
                <a:gridCol w="2481639"/>
              </a:tblGrid>
              <a:tr h="464017">
                <a:tc>
                  <a:txBody>
                    <a:bodyPr/>
                    <a:lstStyle/>
                    <a:p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Chemicals Petrochemicals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Oil &amp; Gas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Textile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846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Overview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Size of the industry (2012-13) is around USD 144 billion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India accounts for approximately 16% of the world production of dyestuff and dye intermediated</a:t>
                      </a:r>
                    </a:p>
                    <a:p>
                      <a:pPr marL="111125" marR="0" lvl="0" indent="-11112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Symbol"/>
                        <a:buChar char=""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The polymer demand is expected to grow by 8-10% with a healthy growth in clothing, automobiles, etc.</a:t>
                      </a:r>
                      <a:endParaRPr lang="en-US" sz="13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4</a:t>
                      </a:r>
                      <a:r>
                        <a:rPr lang="en-US" sz="1300" kern="1200" baseline="30000" dirty="0" smtClean="0">
                          <a:effectLst/>
                          <a:latin typeface="+mj-lt"/>
                        </a:rPr>
                        <a:t>th</a:t>
                      </a:r>
                      <a:r>
                        <a:rPr lang="en-US" sz="1300" kern="1200" dirty="0" smtClean="0">
                          <a:effectLst/>
                          <a:latin typeface="+mj-lt"/>
                        </a:rPr>
                        <a:t> largest consumer of crude oil and petroleum products in the world (2013)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Oil imports constitute 80% of India’s total domestic oil consumption (May 2014). 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kern="1200" dirty="0" smtClean="0">
                          <a:effectLst/>
                          <a:latin typeface="+mj-lt"/>
                        </a:rPr>
                        <a:t>At the end of 2013, India had 215.066 MMTPA of refining capacity, making it the second-largest refiner of crude oil in Asia.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2</a:t>
                      </a:r>
                      <a:r>
                        <a:rPr lang="en-US" sz="1200" baseline="30000" dirty="0" smtClean="0">
                          <a:latin typeface="+mj-lt"/>
                        </a:rPr>
                        <a:t>nd</a:t>
                      </a:r>
                      <a:r>
                        <a:rPr lang="en-US" sz="1200" baseline="0" dirty="0" smtClean="0">
                          <a:latin typeface="+mj-lt"/>
                        </a:rPr>
                        <a:t> </a:t>
                      </a:r>
                      <a:r>
                        <a:rPr lang="en-US" sz="1200" dirty="0" smtClean="0">
                          <a:latin typeface="+mj-lt"/>
                        </a:rPr>
                        <a:t>largest textile manufacturing capacity globally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Sector contributes 14% to industrial production and 4% to GDP and 13% of country’s export earnings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200" dirty="0" smtClean="0">
                          <a:effectLst/>
                          <a:latin typeface="+mj-lt"/>
                        </a:rPr>
                        <a:t>Domestic textile and apparel industry is estimated to reach USD 100 </a:t>
                      </a:r>
                      <a:r>
                        <a:rPr lang="en-IN" sz="1200" kern="1200" dirty="0" err="1" smtClean="0">
                          <a:effectLst/>
                          <a:latin typeface="+mj-lt"/>
                        </a:rPr>
                        <a:t>bn</a:t>
                      </a:r>
                      <a:r>
                        <a:rPr lang="en-IN" sz="1200" kern="1200" dirty="0" smtClean="0">
                          <a:effectLst/>
                          <a:latin typeface="+mj-lt"/>
                        </a:rPr>
                        <a:t> by 2017 from USD67 </a:t>
                      </a:r>
                      <a:r>
                        <a:rPr lang="en-IN" sz="1200" kern="1200" dirty="0" err="1" smtClean="0">
                          <a:effectLst/>
                          <a:latin typeface="+mj-lt"/>
                        </a:rPr>
                        <a:t>bn</a:t>
                      </a:r>
                      <a:r>
                        <a:rPr lang="en-IN" sz="1200" kern="1200" dirty="0" smtClean="0">
                          <a:effectLst/>
                          <a:latin typeface="+mj-lt"/>
                        </a:rPr>
                        <a:t> in 2014.</a:t>
                      </a:r>
                      <a:endParaRPr lang="en-US" sz="1200" kern="1200" dirty="0" smtClean="0">
                        <a:effectLst/>
                        <a:latin typeface="+mj-lt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N" sz="1200" kern="1200" dirty="0" smtClean="0">
                          <a:effectLst/>
                          <a:latin typeface="+mj-lt"/>
                        </a:rPr>
                        <a:t>Exports are expected to increase to USD 65 </a:t>
                      </a:r>
                      <a:r>
                        <a:rPr lang="en-IN" sz="1200" kern="1200" dirty="0" err="1" smtClean="0">
                          <a:effectLst/>
                          <a:latin typeface="+mj-lt"/>
                        </a:rPr>
                        <a:t>bn</a:t>
                      </a:r>
                      <a:r>
                        <a:rPr lang="en-IN" sz="1200" kern="1200" dirty="0" smtClean="0">
                          <a:effectLst/>
                          <a:latin typeface="+mj-lt"/>
                        </a:rPr>
                        <a:t> by 2017 from USD 40 </a:t>
                      </a:r>
                      <a:r>
                        <a:rPr lang="en-IN" sz="1200" kern="1200" dirty="0" err="1" smtClean="0">
                          <a:effectLst/>
                          <a:latin typeface="+mj-lt"/>
                        </a:rPr>
                        <a:t>bn</a:t>
                      </a:r>
                      <a:r>
                        <a:rPr lang="en-IN" sz="1200" kern="1200" dirty="0" smtClean="0">
                          <a:effectLst/>
                          <a:latin typeface="+mj-lt"/>
                        </a:rPr>
                        <a:t> in 2014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909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Investment opportunities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dirty="0" smtClean="0">
                          <a:effectLst/>
                          <a:latin typeface="+mj-lt"/>
                        </a:rPr>
                        <a:t>Petrochemicals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dirty="0" smtClean="0">
                          <a:effectLst/>
                          <a:latin typeface="+mj-lt"/>
                        </a:rPr>
                        <a:t>Specialty chemicals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dirty="0" smtClean="0">
                          <a:effectLst/>
                          <a:latin typeface="+mj-lt"/>
                        </a:rPr>
                        <a:t>Agrochemicals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dirty="0" smtClean="0">
                          <a:effectLst/>
                          <a:latin typeface="+mj-lt"/>
                        </a:rPr>
                        <a:t>Colorants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dirty="0" smtClean="0">
                          <a:effectLst/>
                          <a:latin typeface="+mj-lt"/>
                        </a:rPr>
                        <a:t>Technical</a:t>
                      </a: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 training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dirty="0" smtClean="0">
                          <a:effectLst/>
                          <a:latin typeface="+mj-lt"/>
                        </a:rPr>
                        <a:t>Underground coal</a:t>
                      </a: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GB" sz="1300" kern="1200" baseline="0" dirty="0" err="1" smtClean="0">
                          <a:effectLst/>
                          <a:latin typeface="+mj-lt"/>
                        </a:rPr>
                        <a:t>gassification</a:t>
                      </a:r>
                      <a:endParaRPr lang="en-GB" sz="1300" kern="1200" baseline="0" dirty="0" smtClean="0">
                        <a:effectLst/>
                        <a:latin typeface="+mj-lt"/>
                      </a:endParaRP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E&amp;P services and equipments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City gas distribution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Refinery</a:t>
                      </a:r>
                    </a:p>
                    <a:p>
                      <a:pPr marL="111125" marR="0" lvl="0" indent="-111125" algn="just" defTabSz="101882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300" kern="1200" baseline="0" dirty="0" smtClean="0">
                          <a:effectLst/>
                          <a:latin typeface="+mj-lt"/>
                        </a:rPr>
                        <a:t>Technology partnerships in upstream sector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effectLst/>
                          <a:latin typeface="+mj-lt"/>
                        </a:rPr>
                        <a:t>Entire value chain of Synthetics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effectLst/>
                          <a:latin typeface="+mj-lt"/>
                        </a:rPr>
                        <a:t>Values added and speciality fabrics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effectLst/>
                          <a:latin typeface="+mj-lt"/>
                        </a:rPr>
                        <a:t>Technical Textiles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effectLst/>
                          <a:latin typeface="+mj-lt"/>
                        </a:rPr>
                        <a:t>Garment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effectLst/>
                          <a:latin typeface="+mj-lt"/>
                        </a:rPr>
                        <a:t>Retail Brands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07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+mj-lt"/>
                        </a:rPr>
                        <a:t>FDI policy</a:t>
                      </a:r>
                      <a:endParaRPr lang="en-GB" sz="13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en-GB" sz="1300" dirty="0" smtClean="0">
                          <a:effectLst/>
                          <a:latin typeface="+mj-lt"/>
                        </a:rPr>
                        <a:t>100% FDI is allowed under the automatic route subject to all the applicable regulations and laws. </a:t>
                      </a:r>
                      <a:endParaRPr lang="en-GB" sz="13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+mj-lt"/>
                        </a:rPr>
                        <a:t>FDI is subject to the existing </a:t>
                      </a:r>
                      <a:r>
                        <a:rPr lang="en-US" sz="1300" dirty="0" err="1" smtClean="0">
                          <a:effectLst/>
                          <a:latin typeface="+mj-lt"/>
                        </a:rPr>
                        <a:t>sectoral</a:t>
                      </a:r>
                      <a:r>
                        <a:rPr lang="en-US" sz="1300" dirty="0" smtClean="0">
                          <a:effectLst/>
                          <a:latin typeface="+mj-lt"/>
                        </a:rPr>
                        <a:t> policy and regulatory framework and varies across the value chain</a:t>
                      </a:r>
                      <a:endParaRPr lang="en-GB" sz="13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+mj-lt"/>
                        </a:rPr>
                        <a:t>100% FDI is allowed under the automatic route in textile sector 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31977" y="381000"/>
            <a:ext cx="38114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/>
            <a:r>
              <a:rPr lang="en-GB" sz="1600" i="1" dirty="0" smtClean="0">
                <a:latin typeface="+mj-lt"/>
                <a:cs typeface="Arial" pitchFamily="34" charset="0"/>
              </a:rPr>
              <a:t>Opportunities </a:t>
            </a:r>
          </a:p>
        </p:txBody>
      </p:sp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2500654166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18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4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762000"/>
            <a:ext cx="8997696" cy="889616"/>
          </a:xfrm>
        </p:spPr>
        <p:txBody>
          <a:bodyPr/>
          <a:lstStyle/>
          <a:p>
            <a:pPr algn="just"/>
            <a:r>
              <a:rPr lang="en-GB" sz="1800" dirty="0">
                <a:solidFill>
                  <a:schemeClr val="tx2"/>
                </a:solidFill>
              </a:rPr>
              <a:t>Energy Sufficiency  </a:t>
            </a:r>
            <a:r>
              <a:rPr lang="en-GB" sz="1800" dirty="0" smtClean="0">
                <a:solidFill>
                  <a:schemeClr val="tx2"/>
                </a:solidFill>
              </a:rPr>
              <a:t>through Thermal Power and Renewable Power is high on Government’s agenda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1208" y="7348115"/>
            <a:ext cx="44348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/>
            <a:r>
              <a:rPr lang="en-GB" sz="1100" dirty="0" smtClean="0">
                <a:latin typeface="+mj-lt"/>
                <a:cs typeface="Arial" pitchFamily="34" charset="0"/>
              </a:rPr>
              <a:t>Source: Ministry of Power; Council of Power Utilities; Bureau of Energy Efficiency; </a:t>
            </a:r>
            <a:r>
              <a:rPr lang="en-GB" sz="1100" dirty="0" smtClean="0">
                <a:latin typeface="+mj-lt"/>
              </a:rPr>
              <a:t>India Brand Equity Foundation</a:t>
            </a:r>
            <a:endParaRPr lang="en-GB" sz="1100" dirty="0" smtClean="0">
              <a:latin typeface="+mj-lt"/>
              <a:cs typeface="Arial" pitchFamily="34" charset="0"/>
            </a:endParaRPr>
          </a:p>
        </p:txBody>
      </p:sp>
      <p:grpSp>
        <p:nvGrpSpPr>
          <p:cNvPr id="1026" name="Group 1025"/>
          <p:cNvGrpSpPr/>
          <p:nvPr/>
        </p:nvGrpSpPr>
        <p:grpSpPr>
          <a:xfrm>
            <a:off x="6473953" y="1651616"/>
            <a:ext cx="3203448" cy="2310784"/>
            <a:chOff x="6473953" y="1651616"/>
            <a:chExt cx="3203448" cy="2310784"/>
          </a:xfrm>
        </p:grpSpPr>
        <p:graphicFrame>
          <p:nvGraphicFramePr>
            <p:cNvPr id="1024" name="Chart 1023"/>
            <p:cNvGraphicFramePr/>
            <p:nvPr>
              <p:extLst>
                <p:ext uri="{D42A27DB-BD31-4B8C-83A1-F6EECF244321}">
                  <p14:modId xmlns:p14="http://schemas.microsoft.com/office/powerpoint/2010/main" val="2415342486"/>
                </p:ext>
              </p:extLst>
            </p:nvPr>
          </p:nvGraphicFramePr>
          <p:xfrm>
            <a:off x="6473953" y="1651616"/>
            <a:ext cx="3203448" cy="2310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25" name="Oval 1024"/>
            <p:cNvSpPr/>
            <p:nvPr/>
          </p:nvSpPr>
          <p:spPr>
            <a:xfrm>
              <a:off x="7772400" y="2898648"/>
              <a:ext cx="27432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ash"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en-GB" dirty="0" smtClean="0"/>
            </a:p>
          </p:txBody>
        </p:sp>
      </p:grpSp>
      <p:graphicFrame>
        <p:nvGraphicFramePr>
          <p:cNvPr id="1029" name="Chart 1028"/>
          <p:cNvGraphicFramePr/>
          <p:nvPr>
            <p:extLst>
              <p:ext uri="{D42A27DB-BD31-4B8C-83A1-F6EECF244321}">
                <p14:modId xmlns:p14="http://schemas.microsoft.com/office/powerpoint/2010/main" val="2760419126"/>
              </p:ext>
            </p:extLst>
          </p:nvPr>
        </p:nvGraphicFramePr>
        <p:xfrm>
          <a:off x="6473953" y="4046728"/>
          <a:ext cx="3203448" cy="258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30" name="Pentagon 1029"/>
          <p:cNvSpPr/>
          <p:nvPr/>
        </p:nvSpPr>
        <p:spPr>
          <a:xfrm>
            <a:off x="466572" y="1828800"/>
            <a:ext cx="1819428" cy="1280160"/>
          </a:xfrm>
          <a:prstGeom prst="homePlat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lvl="0" defTabSz="914400"/>
            <a:r>
              <a:rPr lang="en-US" sz="1200" b="1" kern="0" dirty="0" smtClean="0">
                <a:solidFill>
                  <a:schemeClr val="bg1"/>
                </a:solidFill>
                <a:latin typeface="Georgia"/>
              </a:rPr>
              <a:t>Fifth </a:t>
            </a:r>
            <a:r>
              <a:rPr lang="en-US" sz="1200" b="1" kern="0" dirty="0">
                <a:solidFill>
                  <a:schemeClr val="bg1"/>
                </a:solidFill>
                <a:latin typeface="Georgia"/>
              </a:rPr>
              <a:t>largest producer </a:t>
            </a:r>
            <a:r>
              <a:rPr lang="en-US" sz="1200" b="1" kern="0" dirty="0" smtClean="0">
                <a:solidFill>
                  <a:schemeClr val="bg1"/>
                </a:solidFill>
                <a:latin typeface="Georgia"/>
              </a:rPr>
              <a:t>and </a:t>
            </a:r>
            <a:r>
              <a:rPr lang="en-US" sz="1200" b="1" kern="0" dirty="0">
                <a:solidFill>
                  <a:schemeClr val="bg1"/>
                </a:solidFill>
                <a:latin typeface="Georgia"/>
              </a:rPr>
              <a:t>consumer </a:t>
            </a:r>
            <a:r>
              <a:rPr lang="en-US" sz="1200" b="1" kern="0" dirty="0" smtClean="0">
                <a:solidFill>
                  <a:schemeClr val="bg1"/>
                </a:solidFill>
                <a:latin typeface="Georgia"/>
              </a:rPr>
              <a:t>globally</a:t>
            </a:r>
            <a:endParaRPr lang="en-US" sz="1200" b="1" kern="0" dirty="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1031" name="Rectangle 1030"/>
          <p:cNvSpPr/>
          <p:nvPr/>
        </p:nvSpPr>
        <p:spPr>
          <a:xfrm>
            <a:off x="2370897" y="1828800"/>
            <a:ext cx="3925377" cy="128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lvl="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ysClr val="windowText" lastClr="000000"/>
                </a:solidFill>
                <a:latin typeface="Georgia"/>
              </a:rPr>
              <a:t>With a production of 1,006 </a:t>
            </a:r>
            <a:r>
              <a:rPr lang="en-US" sz="1200" kern="0" dirty="0" err="1">
                <a:solidFill>
                  <a:sysClr val="windowText" lastClr="000000"/>
                </a:solidFill>
                <a:latin typeface="Georgia"/>
              </a:rPr>
              <a:t>TWh</a:t>
            </a:r>
            <a:r>
              <a:rPr lang="en-US" sz="1200" kern="0" dirty="0">
                <a:solidFill>
                  <a:sysClr val="windowText" lastClr="000000"/>
                </a:solidFill>
                <a:latin typeface="Georgia"/>
              </a:rPr>
              <a:t>, India is the fifth largest producer and consumer of electricity in the 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Georgia"/>
              </a:rPr>
              <a:t>world</a:t>
            </a:r>
            <a:endParaRPr lang="en-US" dirty="0" smtClean="0"/>
          </a:p>
        </p:txBody>
      </p:sp>
      <p:sp>
        <p:nvSpPr>
          <p:cNvPr id="72" name="Pentagon 71"/>
          <p:cNvSpPr/>
          <p:nvPr/>
        </p:nvSpPr>
        <p:spPr>
          <a:xfrm>
            <a:off x="466571" y="3520440"/>
            <a:ext cx="1819429" cy="1280160"/>
          </a:xfrm>
          <a:prstGeom prst="homePlat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defTabSz="914400"/>
            <a:r>
              <a:rPr lang="en-US" sz="1200" b="1" kern="0" dirty="0">
                <a:solidFill>
                  <a:schemeClr val="bg1"/>
                </a:solidFill>
                <a:latin typeface="Georgia"/>
              </a:rPr>
              <a:t>Power generation and installed capacity has grown  rapidly over the years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370896" y="3520440"/>
            <a:ext cx="3925377" cy="128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ysClr val="windowText" lastClr="000000"/>
                </a:solidFill>
                <a:latin typeface="Georgia"/>
              </a:rPr>
              <a:t>Over FY07–13, electricity production expanded at a CAGR of 5.5%</a:t>
            </a:r>
          </a:p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ysClr val="windowText" lastClr="000000"/>
                </a:solidFill>
                <a:latin typeface="Georgia"/>
              </a:rPr>
              <a:t>Installed capacity increased steadily over the years, posting a CAGR of 10.9 per cent in FY09–13</a:t>
            </a:r>
          </a:p>
        </p:txBody>
      </p:sp>
      <p:sp>
        <p:nvSpPr>
          <p:cNvPr id="74" name="Pentagon 73"/>
          <p:cNvSpPr/>
          <p:nvPr/>
        </p:nvSpPr>
        <p:spPr>
          <a:xfrm>
            <a:off x="457200" y="5120640"/>
            <a:ext cx="1828799" cy="1280160"/>
          </a:xfrm>
          <a:prstGeom prst="homePlat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defTabSz="914400"/>
            <a:r>
              <a:rPr lang="en-US" sz="1200" b="1" kern="0" dirty="0">
                <a:solidFill>
                  <a:schemeClr val="bg1"/>
                </a:solidFill>
                <a:latin typeface="Georgia"/>
              </a:rPr>
              <a:t>Strong policy support to further incentivize power sector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362200" y="5120640"/>
            <a:ext cx="3925377" cy="128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indent="-17145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ysClr val="windowText" lastClr="000000"/>
                </a:solidFill>
                <a:latin typeface="Georgia"/>
              </a:rPr>
              <a:t>Policies such as Electricity Act, 2003, National Tariff Policy, 2006, Ultra Mega Power Projects (UMPPs), R-APDRP and fuel supply agreement are aiding growth of the sector</a:t>
            </a:r>
          </a:p>
        </p:txBody>
      </p:sp>
      <p:graphicFrame>
        <p:nvGraphicFramePr>
          <p:cNvPr id="64" name="Diagram 63"/>
          <p:cNvGraphicFramePr/>
          <p:nvPr>
            <p:extLst>
              <p:ext uri="{D42A27DB-BD31-4B8C-83A1-F6EECF244321}">
                <p14:modId xmlns:p14="http://schemas.microsoft.com/office/powerpoint/2010/main" val="418671089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5" name="Title 1"/>
          <p:cNvSpPr txBox="1">
            <a:spLocks/>
          </p:cNvSpPr>
          <p:nvPr/>
        </p:nvSpPr>
        <p:spPr>
          <a:xfrm>
            <a:off x="1600200" y="6784848"/>
            <a:ext cx="7436113" cy="37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1400" smtClean="0">
                <a:solidFill>
                  <a:schemeClr val="tx2"/>
                </a:solidFill>
              </a:rPr>
              <a:t>The energy sector is one of the most developed and organised sectors in India 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19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4" name="Subtitle 53"/>
          <p:cNvSpPr>
            <a:spLocks noGrp="1"/>
          </p:cNvSpPr>
          <p:nvPr>
            <p:ph type="subTitle" idx="1"/>
          </p:nvPr>
        </p:nvSpPr>
        <p:spPr>
          <a:xfrm>
            <a:off x="530352" y="1143000"/>
            <a:ext cx="8997696" cy="997196"/>
          </a:xfrm>
        </p:spPr>
        <p:txBody>
          <a:bodyPr/>
          <a:lstStyle/>
          <a:p>
            <a:r>
              <a:rPr lang="en-GB" dirty="0" smtClean="0"/>
              <a:t>New Government, new directions for a vibrant economy</a:t>
            </a:r>
            <a:endParaRPr lang="en-GB" dirty="0"/>
          </a:p>
        </p:txBody>
      </p:sp>
      <p:sp>
        <p:nvSpPr>
          <p:cNvPr id="55" name="Big Number"/>
          <p:cNvSpPr txBox="1"/>
          <p:nvPr>
            <p:custDataLst>
              <p:tags r:id="rId2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2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844080"/>
            <a:ext cx="8997696" cy="679920"/>
          </a:xfrm>
        </p:spPr>
        <p:txBody>
          <a:bodyPr/>
          <a:lstStyle/>
          <a:p>
            <a:pPr algn="just"/>
            <a:r>
              <a:rPr lang="en-GB" sz="1800" dirty="0" smtClean="0">
                <a:solidFill>
                  <a:schemeClr val="tx2"/>
                </a:solidFill>
              </a:rPr>
              <a:t>The energy sector is full of varied opportunities in the thermal and renewable energy sector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1208" y="7348115"/>
            <a:ext cx="44348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/>
            <a:r>
              <a:rPr lang="en-GB" sz="1100" dirty="0" smtClean="0">
                <a:latin typeface="+mj-lt"/>
                <a:cs typeface="Arial" pitchFamily="34" charset="0"/>
              </a:rPr>
              <a:t>Source: Ministry of Power; Ministry of New and Renewable Energy; India Brand Equity Foundation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600200" y="1783080"/>
            <a:ext cx="3291840" cy="2377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800" b="1" dirty="0" smtClean="0">
                <a:latin typeface="+mj-lt"/>
              </a:rPr>
              <a:t>Growing demand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Expansion </a:t>
            </a:r>
            <a:r>
              <a:rPr lang="en-US" sz="1300" dirty="0">
                <a:latin typeface="+mj-lt"/>
              </a:rPr>
              <a:t>in industrial activity to </a:t>
            </a:r>
            <a:r>
              <a:rPr lang="en-US" sz="1300" dirty="0" smtClean="0">
                <a:latin typeface="+mj-lt"/>
              </a:rPr>
              <a:t>boost </a:t>
            </a:r>
            <a:r>
              <a:rPr lang="en-US" sz="1300" dirty="0">
                <a:latin typeface="+mj-lt"/>
              </a:rPr>
              <a:t>demand for electricity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Growing population and increasing penetration and per-capita usage to provide further impetus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Power consumption is estimated to increase from 821.2 </a:t>
            </a:r>
            <a:r>
              <a:rPr lang="en-US" sz="1300" dirty="0" err="1" smtClean="0">
                <a:latin typeface="+mj-lt"/>
              </a:rPr>
              <a:t>TWh</a:t>
            </a:r>
            <a:r>
              <a:rPr lang="en-US" sz="1300" dirty="0" smtClean="0">
                <a:latin typeface="+mj-lt"/>
              </a:rPr>
              <a:t> in 2013 to an estimated 1433.2 </a:t>
            </a:r>
            <a:r>
              <a:rPr lang="en-US" sz="1300" dirty="0" err="1" smtClean="0">
                <a:latin typeface="+mj-lt"/>
              </a:rPr>
              <a:t>TWh</a:t>
            </a:r>
            <a:r>
              <a:rPr lang="en-US" sz="1300" dirty="0" smtClean="0">
                <a:latin typeface="+mj-lt"/>
              </a:rPr>
              <a:t> in 2022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242560" y="1783080"/>
            <a:ext cx="3291840" cy="2377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800" b="1" dirty="0">
                <a:latin typeface="+mj-lt"/>
              </a:rPr>
              <a:t>Attractive 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Large </a:t>
            </a:r>
            <a:r>
              <a:rPr lang="en-US" sz="1300" dirty="0">
                <a:latin typeface="+mj-lt"/>
              </a:rPr>
              <a:t>capacity additions </a:t>
            </a:r>
            <a:r>
              <a:rPr lang="en-US" sz="1300" dirty="0" smtClean="0">
                <a:latin typeface="+mj-lt"/>
              </a:rPr>
              <a:t>(</a:t>
            </a:r>
            <a:r>
              <a:rPr lang="en-US" sz="1300" dirty="0">
                <a:latin typeface="+mj-lt"/>
              </a:rPr>
              <a:t>189GW) targeted in the </a:t>
            </a:r>
            <a:r>
              <a:rPr lang="en-US" sz="1300" dirty="0" smtClean="0">
                <a:latin typeface="+mj-lt"/>
              </a:rPr>
              <a:t>12</a:t>
            </a:r>
            <a:r>
              <a:rPr lang="en-US" sz="1300" baseline="30000" dirty="0" smtClean="0">
                <a:latin typeface="+mj-lt"/>
              </a:rPr>
              <a:t>th</a:t>
            </a:r>
            <a:r>
              <a:rPr lang="en-US" sz="1300" dirty="0" smtClean="0">
                <a:latin typeface="+mj-lt"/>
              </a:rPr>
              <a:t> and </a:t>
            </a:r>
            <a:r>
              <a:rPr lang="en-US" sz="1300" dirty="0">
                <a:latin typeface="+mj-lt"/>
              </a:rPr>
              <a:t>13th Five-Year 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Ambitious </a:t>
            </a:r>
            <a:r>
              <a:rPr lang="en-US" sz="1300" dirty="0">
                <a:latin typeface="+mj-lt"/>
              </a:rPr>
              <a:t>projects </a:t>
            </a:r>
            <a:r>
              <a:rPr lang="en-US" sz="1300" dirty="0" smtClean="0">
                <a:latin typeface="+mj-lt"/>
              </a:rPr>
              <a:t>and increasing </a:t>
            </a:r>
            <a:r>
              <a:rPr lang="en-US" sz="1300" dirty="0">
                <a:latin typeface="+mj-lt"/>
              </a:rPr>
              <a:t>investments across </a:t>
            </a:r>
            <a:r>
              <a:rPr lang="en-US" sz="1300" dirty="0" smtClean="0">
                <a:latin typeface="+mj-lt"/>
              </a:rPr>
              <a:t>the </a:t>
            </a:r>
            <a:r>
              <a:rPr lang="en-US" sz="1300" dirty="0">
                <a:latin typeface="+mj-lt"/>
              </a:rPr>
              <a:t>value chain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Diversification </a:t>
            </a:r>
            <a:r>
              <a:rPr lang="en-US" sz="1300" dirty="0">
                <a:latin typeface="+mj-lt"/>
              </a:rPr>
              <a:t>into renewable </a:t>
            </a:r>
            <a:r>
              <a:rPr lang="en-US" sz="1300" dirty="0" smtClean="0">
                <a:latin typeface="+mj-lt"/>
              </a:rPr>
              <a:t>sources </a:t>
            </a:r>
            <a:r>
              <a:rPr lang="en-US" sz="1300" dirty="0">
                <a:latin typeface="+mj-lt"/>
              </a:rPr>
              <a:t>increasing growth </a:t>
            </a:r>
            <a:r>
              <a:rPr lang="en-US" sz="1300" dirty="0" smtClean="0">
                <a:latin typeface="+mj-lt"/>
              </a:rPr>
              <a:t> avenues</a:t>
            </a:r>
            <a:endParaRPr lang="en-US" sz="13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242560" y="4404360"/>
            <a:ext cx="3291840" cy="2377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800" b="1" dirty="0" smtClean="0">
                <a:latin typeface="+mj-lt"/>
              </a:rPr>
              <a:t>Policy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Elimination of Licensing for various segments; removal of entry barriers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Cost reduction and rationalization of tariffs; development of UMPP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Fuel supply agreement of power producers with Coal India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15440" y="4404360"/>
            <a:ext cx="3291840" cy="2377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800" b="1" dirty="0" smtClean="0">
                <a:latin typeface="+mj-lt"/>
              </a:rPr>
              <a:t>Higher Investments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FDI </a:t>
            </a:r>
            <a:r>
              <a:rPr lang="en-US" sz="1300" dirty="0">
                <a:latin typeface="+mj-lt"/>
              </a:rPr>
              <a:t>inflows </a:t>
            </a:r>
            <a:r>
              <a:rPr lang="en-US" sz="1300" dirty="0" smtClean="0">
                <a:latin typeface="+mj-lt"/>
              </a:rPr>
              <a:t>touched </a:t>
            </a:r>
            <a:r>
              <a:rPr lang="en-US" sz="1300" dirty="0">
                <a:latin typeface="+mj-lt"/>
              </a:rPr>
              <a:t>USD7.8 billion </a:t>
            </a:r>
            <a:r>
              <a:rPr lang="en-US" sz="1300" dirty="0" smtClean="0">
                <a:latin typeface="+mj-lt"/>
              </a:rPr>
              <a:t>between April 2000-March 2013</a:t>
            </a:r>
            <a:endParaRPr lang="en-US" sz="13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Major </a:t>
            </a:r>
            <a:r>
              <a:rPr lang="en-US" sz="1300" dirty="0">
                <a:latin typeface="+mj-lt"/>
              </a:rPr>
              <a:t>investments earmarked by </a:t>
            </a:r>
            <a:r>
              <a:rPr lang="en-US" sz="1300" dirty="0" smtClean="0">
                <a:latin typeface="+mj-lt"/>
              </a:rPr>
              <a:t> public </a:t>
            </a:r>
            <a:r>
              <a:rPr lang="en-US" sz="1300" dirty="0">
                <a:latin typeface="+mj-lt"/>
              </a:rPr>
              <a:t>as well as private sector </a:t>
            </a:r>
            <a:r>
              <a:rPr lang="en-US" sz="1300" dirty="0" smtClean="0">
                <a:latin typeface="+mj-lt"/>
              </a:rPr>
              <a:t> companies </a:t>
            </a:r>
            <a:r>
              <a:rPr lang="en-US" sz="1300" dirty="0">
                <a:latin typeface="+mj-lt"/>
              </a:rPr>
              <a:t>across the value chain</a:t>
            </a:r>
            <a:endParaRPr lang="en-US" sz="1300" dirty="0" smtClean="0">
              <a:latin typeface="+mj-l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069080" y="3886200"/>
            <a:ext cx="1981200" cy="762000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+mj-lt"/>
              </a:rPr>
              <a:t>Advantage India</a:t>
            </a:r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418671089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20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777766"/>
            <a:ext cx="8997696" cy="640080"/>
          </a:xfrm>
        </p:spPr>
        <p:txBody>
          <a:bodyPr/>
          <a:lstStyle/>
          <a:p>
            <a:pPr algn="just"/>
            <a:r>
              <a:rPr lang="en-GB" sz="1800" dirty="0" smtClean="0">
                <a:solidFill>
                  <a:schemeClr val="tx2"/>
                </a:solidFill>
              </a:rPr>
              <a:t>The new Government has proactively taken multiple steps to bring about process improvements….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609600" y="1752600"/>
            <a:ext cx="8689850" cy="5281557"/>
          </a:xfrm>
          <a:ln>
            <a:solidFill>
              <a:schemeClr val="accent1"/>
            </a:solidFill>
            <a:prstDash val="dash"/>
          </a:ln>
        </p:spPr>
        <p:txBody>
          <a:bodyPr lIns="45720" tIns="45720" rIns="45720"/>
          <a:lstStyle/>
          <a:p>
            <a:pPr indent="0" algn="just">
              <a:buSzPct val="75000"/>
              <a:defRPr sz="1800"/>
            </a:pPr>
            <a:r>
              <a:rPr lang="en-GB" sz="1600" b="1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Process improvement  initiatives</a:t>
            </a:r>
          </a:p>
          <a:p>
            <a:pPr marL="177800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Process of applying for IL/IEM made completely online and 24X7</a:t>
            </a:r>
          </a:p>
          <a:p>
            <a:pPr marL="177800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ESIC/EPFO registration made on-line and real time, need for submission of hard copies removed</a:t>
            </a:r>
          </a:p>
          <a:p>
            <a:pPr marL="177800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States advised to introduce self certification and third party inspection for the Boilers Act</a:t>
            </a:r>
          </a:p>
          <a:p>
            <a:pPr marL="177800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All security clearances will be given by MHA within 3 months.</a:t>
            </a:r>
          </a:p>
          <a:p>
            <a:pPr marL="177800" lvl="0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Need for affidavit from entrepreneur obviated with issue of ‘Security Manual for Licensed Defence Industry’</a:t>
            </a:r>
          </a:p>
          <a:p>
            <a:pPr marL="177800" lvl="0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Requirement of License on a number of Defence List products removed</a:t>
            </a:r>
          </a:p>
          <a:p>
            <a:pPr marL="177800" lvl="0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Validity of Industrial License extended from 2 years to 3 years.</a:t>
            </a:r>
          </a:p>
          <a:p>
            <a:pPr marL="177800" lvl="0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  <a:sym typeface="Helvetica"/>
              </a:rPr>
              <a:t>Questionnaires on ‘Enforcing Contract’ and ‘Resolving Insolvency’ filled by Government of first time. </a:t>
            </a:r>
          </a:p>
          <a:p>
            <a:pPr marL="177800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ea typeface="Helvetica"/>
                <a:cs typeface="Helvetica.Black Oblique"/>
                <a:sym typeface="Helvetica"/>
              </a:rPr>
              <a:t>Advisory sent to Ministries/State Governments:</a:t>
            </a:r>
          </a:p>
          <a:p>
            <a:pPr marL="483448" lvl="2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ea typeface="Helvetica"/>
                <a:cs typeface="Helvetica.Black Oblique"/>
                <a:sym typeface="Helvetica"/>
              </a:rPr>
              <a:t>All returns to be made online</a:t>
            </a:r>
          </a:p>
          <a:p>
            <a:pPr marL="483448" lvl="2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ea typeface="Helvetica"/>
                <a:cs typeface="Helvetica.Black Oblique"/>
                <a:sym typeface="Helvetica"/>
              </a:rPr>
              <a:t>Check list of all compliances to be put on web-site</a:t>
            </a:r>
          </a:p>
          <a:p>
            <a:pPr marL="483448" lvl="2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ea typeface="Helvetica"/>
                <a:cs typeface="Helvetica.Black Oblique"/>
                <a:sym typeface="Helvetica"/>
              </a:rPr>
              <a:t>All registers to be replaced with one single electronic register</a:t>
            </a:r>
          </a:p>
          <a:p>
            <a:pPr marL="483448" lvl="2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ea typeface="Helvetica"/>
                <a:cs typeface="Helvetica.Black Oblique"/>
                <a:sym typeface="Helvetica"/>
              </a:rPr>
              <a:t>No inspection without approval from Head of the Department</a:t>
            </a:r>
          </a:p>
          <a:p>
            <a:pPr marL="483448" lvl="2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600" dirty="0" smtClean="0">
                <a:solidFill>
                  <a:prstClr val="black"/>
                </a:solidFill>
                <a:ea typeface="Helvetica"/>
                <a:cs typeface="Helvetica.Black Oblique"/>
                <a:sym typeface="Helvetica"/>
              </a:rPr>
              <a:t>Self-certification for non-hazardous/non-risk businesses</a:t>
            </a:r>
            <a:endParaRPr lang="en-GB" sz="1600" dirty="0">
              <a:solidFill>
                <a:prstClr val="black"/>
              </a:solidFill>
              <a:ea typeface="Helvetica"/>
              <a:cs typeface="Helvetica.Black Oblique"/>
              <a:sym typeface="Helvetica"/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144176864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21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3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4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5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21209" y="1504664"/>
            <a:ext cx="9006840" cy="299418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45720" tIns="45720" rIns="45720" bIns="0" rtlCol="0">
            <a:noAutofit/>
          </a:bodyPr>
          <a:lstStyle>
            <a:lvl1pPr marR="0" indent="0" algn="just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75000"/>
              <a:buFontTx/>
              <a:buNone/>
              <a:tabLst/>
              <a:defRPr sz="1200" b="1" baseline="0">
                <a:solidFill>
                  <a:prstClr val="black"/>
                </a:solidFill>
                <a:latin typeface="+mj-lt"/>
                <a:ea typeface="Helvetica"/>
                <a:cs typeface="Helvetica.Black Oblique"/>
              </a:defRPr>
            </a:lvl1pPr>
            <a:lvl2pPr marL="305647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>
                <a:latin typeface="Georgia" pitchFamily="18" charset="0"/>
              </a:defRPr>
            </a:lvl2pPr>
            <a:lvl3pPr marL="483448" lvl="2" indent="-1778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5000"/>
              <a:buFontTx/>
              <a:buChar char="•"/>
              <a:defRPr sz="1200">
                <a:solidFill>
                  <a:prstClr val="black"/>
                </a:solidFill>
                <a:latin typeface="Georgia" pitchFamily="18" charset="0"/>
                <a:ea typeface="Helvetica"/>
                <a:cs typeface="Helvetica.Black Oblique"/>
              </a:defRPr>
            </a:lvl3pPr>
            <a:lvl4pPr marL="916942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>
                <a:latin typeface="Georgia" pitchFamily="18" charset="0"/>
              </a:defRPr>
            </a:lvl4pPr>
            <a:lvl5pPr marL="1222589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baseline="0">
                <a:latin typeface="Georgia" pitchFamily="18" charset="0"/>
              </a:defRPr>
            </a:lvl5pPr>
            <a:lvl6pPr marL="305647" marR="0" indent="-30564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baseline="0">
                <a:latin typeface="Georgia" pitchFamily="18" charset="0"/>
              </a:defRPr>
            </a:lvl6pPr>
            <a:lvl7pPr marL="611295" indent="-30564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eriod"/>
              <a:defRPr baseline="0">
                <a:latin typeface="Georgia" pitchFamily="18" charset="0"/>
              </a:defRPr>
            </a:lvl7pPr>
            <a:lvl8pPr marL="916942" indent="-30564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LcPeriod"/>
              <a:defRPr baseline="0">
                <a:latin typeface="Georgia" pitchFamily="18" charset="0"/>
              </a:defRPr>
            </a:lvl8pPr>
            <a:lvl9pPr marL="0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b="1" baseline="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r>
              <a:rPr lang="en-GB" sz="1400" smtClean="0">
                <a:sym typeface="Helvetica"/>
              </a:rPr>
              <a:t>Labour related initiatives</a:t>
            </a:r>
          </a:p>
          <a:p>
            <a:pPr marL="177800" lvl="1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40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Unified Single Web Portal for Labour Law Compliance </a:t>
            </a:r>
          </a:p>
          <a:p>
            <a:pPr marL="177800" lvl="1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40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Initiated amendment of Factories Act, 1948 to allow for:</a:t>
            </a:r>
          </a:p>
          <a:p>
            <a:pPr lvl="2"/>
            <a:r>
              <a:rPr lang="en-GB" sz="1400" smtClean="0"/>
              <a:t>Night shift for women</a:t>
            </a:r>
          </a:p>
          <a:p>
            <a:pPr lvl="2"/>
            <a:r>
              <a:rPr lang="en-GB" sz="1400" smtClean="0"/>
              <a:t>Increased hours of overtime</a:t>
            </a:r>
          </a:p>
          <a:p>
            <a:pPr lvl="2"/>
            <a:r>
              <a:rPr lang="en-GB" sz="1400" smtClean="0"/>
              <a:t>Compounding of Offences</a:t>
            </a:r>
          </a:p>
          <a:p>
            <a:pPr marL="177800" lvl="1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40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Rationalization of Returns and Register requirements</a:t>
            </a:r>
          </a:p>
          <a:p>
            <a:pPr marL="177800" lvl="1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40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Initiated amendment of Apprentices Act, 1961 to increase the percentage of workforce as apprentice and restrict inspections</a:t>
            </a:r>
          </a:p>
          <a:p>
            <a:pPr marL="177800" lvl="1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40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Single labour law for MSME to be introduced in December, 2014</a:t>
            </a:r>
          </a:p>
          <a:p>
            <a:pPr marL="177800" lvl="1" indent="-177800" algn="just">
              <a:spcAft>
                <a:spcPts val="300"/>
              </a:spcAft>
              <a:buSzPct val="75000"/>
              <a:buFontTx/>
              <a:buChar char="•"/>
              <a:defRPr sz="1800"/>
            </a:pPr>
            <a:r>
              <a:rPr lang="en-GB" sz="140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Evidence based inspections through Central Analysis and Intelligence Unit</a:t>
            </a:r>
            <a:endParaRPr lang="en-GB" sz="1400" dirty="0">
              <a:solidFill>
                <a:prstClr val="black"/>
              </a:solidFill>
              <a:latin typeface="+mj-lt"/>
              <a:ea typeface="Helvetica"/>
              <a:cs typeface="Helvetica.Black Oblique"/>
            </a:endParaRPr>
          </a:p>
        </p:txBody>
      </p:sp>
      <p:sp>
        <p:nvSpPr>
          <p:cNvPr id="5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1978" y="4800600"/>
            <a:ext cx="9000027" cy="207330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45720" tIns="45720" rIns="45720" bIns="0" rtlCol="0">
            <a:noAutofit/>
          </a:bodyPr>
          <a:lstStyle>
            <a:lvl1pPr marR="0" indent="0" algn="just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75000"/>
              <a:buFontTx/>
              <a:buNone/>
              <a:tabLst/>
              <a:defRPr sz="1200" b="1" baseline="0">
                <a:solidFill>
                  <a:prstClr val="black"/>
                </a:solidFill>
                <a:latin typeface="+mj-lt"/>
                <a:ea typeface="Helvetica"/>
                <a:cs typeface="Helvetica.Black Oblique"/>
              </a:defRPr>
            </a:lvl1pPr>
            <a:lvl2pPr marL="305647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>
                <a:latin typeface="Georgia" pitchFamily="18" charset="0"/>
              </a:defRPr>
            </a:lvl2pPr>
            <a:lvl3pPr marL="483448" lvl="2" indent="-1778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5000"/>
              <a:buFontTx/>
              <a:buChar char="•"/>
              <a:defRPr sz="1200">
                <a:solidFill>
                  <a:prstClr val="black"/>
                </a:solidFill>
                <a:latin typeface="Georgia" pitchFamily="18" charset="0"/>
                <a:ea typeface="Helvetica"/>
                <a:cs typeface="Helvetica.Black Oblique"/>
              </a:defRPr>
            </a:lvl3pPr>
            <a:lvl4pPr marL="916942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>
                <a:latin typeface="Georgia" pitchFamily="18" charset="0"/>
              </a:defRPr>
            </a:lvl4pPr>
            <a:lvl5pPr marL="1222589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baseline="0">
                <a:latin typeface="Georgia" pitchFamily="18" charset="0"/>
              </a:defRPr>
            </a:lvl5pPr>
            <a:lvl6pPr marL="305647" marR="0" indent="-30564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baseline="0">
                <a:latin typeface="Georgia" pitchFamily="18" charset="0"/>
              </a:defRPr>
            </a:lvl6pPr>
            <a:lvl7pPr marL="611295" indent="-30564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eriod"/>
              <a:defRPr baseline="0">
                <a:latin typeface="Georgia" pitchFamily="18" charset="0"/>
              </a:defRPr>
            </a:lvl7pPr>
            <a:lvl8pPr marL="916942" indent="-30564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LcPeriod"/>
              <a:defRPr baseline="0">
                <a:latin typeface="Georgia" pitchFamily="18" charset="0"/>
              </a:defRPr>
            </a:lvl8pPr>
            <a:lvl9pPr marL="0" indent="-30564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b="1" baseline="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r>
              <a:rPr lang="en-GB" sz="1400" smtClean="0">
                <a:sym typeface="Helvetica"/>
              </a:rPr>
              <a:t>Sector specific initiatives</a:t>
            </a:r>
          </a:p>
          <a:p>
            <a:pPr marL="177800" lvl="1" indent="-177800" algn="just">
              <a:spcAft>
                <a:spcPts val="600"/>
              </a:spcAft>
              <a:buSzPct val="75000"/>
              <a:buFontTx/>
              <a:buChar char="•"/>
              <a:defRPr sz="1800"/>
            </a:pPr>
            <a:r>
              <a:rPr lang="en-GB" sz="1400" b="1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Defence sector</a:t>
            </a:r>
          </a:p>
          <a:p>
            <a:pPr marL="457200" lvl="1" indent="-169863" algn="just">
              <a:spcAft>
                <a:spcPts val="600"/>
              </a:spcAft>
              <a:buSzPct val="75000"/>
              <a:buFontTx/>
              <a:buChar char="•"/>
              <a:defRPr sz="1800"/>
            </a:pPr>
            <a:r>
              <a:rPr lang="en-GB" sz="1400" smtClean="0"/>
              <a:t>Raised FDI limit in the Defence sector to 49%</a:t>
            </a:r>
          </a:p>
          <a:p>
            <a:pPr marL="177800" lvl="1" indent="-177800" algn="just">
              <a:spcAft>
                <a:spcPts val="600"/>
              </a:spcAft>
              <a:buClrTx/>
              <a:buSzPct val="75000"/>
              <a:buFontTx/>
              <a:buChar char="•"/>
              <a:defRPr sz="1800"/>
            </a:pPr>
            <a:r>
              <a:rPr lang="en-GB" sz="1400" b="1" smtClean="0">
                <a:solidFill>
                  <a:prstClr val="black"/>
                </a:solidFill>
                <a:latin typeface="Georgia"/>
                <a:ea typeface="Helvetica"/>
                <a:cs typeface="Helvetica.Black Oblique"/>
              </a:rPr>
              <a:t>Railways sector</a:t>
            </a:r>
          </a:p>
          <a:p>
            <a:pPr marL="457200" lvl="1" indent="-169863" algn="just">
              <a:spcAft>
                <a:spcPts val="600"/>
              </a:spcAft>
              <a:buSzPct val="75000"/>
              <a:buFontTx/>
              <a:buChar char="•"/>
              <a:defRPr sz="1800"/>
            </a:pPr>
            <a:r>
              <a:rPr lang="en-GB" sz="1400" smtClean="0">
                <a:solidFill>
                  <a:prstClr val="black"/>
                </a:solidFill>
                <a:latin typeface="+mj-lt"/>
                <a:ea typeface="Helvetica"/>
                <a:cs typeface="Helvetica.Black Oblique"/>
              </a:rPr>
              <a:t>Allowed 100% FDI in railway infrastructure sector, in areas such as high-speed train systems, sub-urban corridors and dedicated freight line projects implemented in PPP mode</a:t>
            </a:r>
            <a:endParaRPr lang="en-GB" sz="1400" dirty="0">
              <a:solidFill>
                <a:prstClr val="black"/>
              </a:solidFill>
              <a:latin typeface="+mj-lt"/>
              <a:ea typeface="Helvetica"/>
              <a:cs typeface="Helvetica.Black Oblique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72966" y="777766"/>
            <a:ext cx="8997696" cy="640080"/>
          </a:xfrm>
        </p:spPr>
        <p:txBody>
          <a:bodyPr/>
          <a:lstStyle/>
          <a:p>
            <a:pPr algn="just"/>
            <a:r>
              <a:rPr lang="en-GB" sz="1800" dirty="0" smtClean="0">
                <a:solidFill>
                  <a:schemeClr val="tx2"/>
                </a:solidFill>
              </a:rPr>
              <a:t>….and labour &amp; sector related initiatives to improve </a:t>
            </a:r>
            <a:r>
              <a:rPr lang="en-GB" sz="1800" dirty="0">
                <a:solidFill>
                  <a:schemeClr val="tx2"/>
                </a:solidFill>
              </a:rPr>
              <a:t>the </a:t>
            </a:r>
            <a:r>
              <a:rPr lang="en-GB" sz="1800" dirty="0" smtClean="0">
                <a:solidFill>
                  <a:schemeClr val="tx2"/>
                </a:solidFill>
              </a:rPr>
              <a:t>overall “Ease </a:t>
            </a:r>
            <a:r>
              <a:rPr lang="en-GB" sz="1800" dirty="0">
                <a:solidFill>
                  <a:schemeClr val="tx2"/>
                </a:solidFill>
              </a:rPr>
              <a:t>of doing business” in </a:t>
            </a:r>
            <a:r>
              <a:rPr lang="en-GB" sz="1800" dirty="0" smtClean="0">
                <a:solidFill>
                  <a:schemeClr val="tx2"/>
                </a:solidFill>
              </a:rPr>
              <a:t>India</a:t>
            </a:r>
            <a:endParaRPr lang="en-GB" sz="1800" dirty="0">
              <a:solidFill>
                <a:schemeClr val="tx2"/>
              </a:solidFill>
            </a:endParaRPr>
          </a:p>
        </p:txBody>
      </p:sp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val="142054592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22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20" y="762000"/>
            <a:ext cx="8997696" cy="914400"/>
          </a:xfrm>
        </p:spPr>
        <p:txBody>
          <a:bodyPr/>
          <a:lstStyle/>
          <a:p>
            <a:pPr algn="just"/>
            <a:r>
              <a:rPr lang="en-GB" sz="1800" dirty="0" err="1" smtClean="0">
                <a:solidFill>
                  <a:schemeClr val="tx2"/>
                </a:solidFill>
              </a:rPr>
              <a:t>eBiz</a:t>
            </a:r>
            <a:r>
              <a:rPr lang="en-GB" sz="1800" dirty="0" smtClean="0">
                <a:solidFill>
                  <a:schemeClr val="tx2"/>
                </a:solidFill>
              </a:rPr>
              <a:t> Mission will transform e-governance beyond online transactions to delivering services to investors and businesses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30352" y="1755649"/>
            <a:ext cx="5521718" cy="4743102"/>
          </a:xfrm>
          <a:ln>
            <a:solidFill>
              <a:schemeClr val="accent1"/>
            </a:solidFill>
          </a:ln>
        </p:spPr>
        <p:txBody>
          <a:bodyPr lIns="91440" tIns="91440" rIns="91440" bIns="9144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Offers a Single Window for businesses and investors and transparency in processing of requests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Entrepreneurs to submit one integrated application for multiple licenses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Single consolidated payment for the various licenses required by entrepreneurs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Reduction in the number of procedures and correspondingly the cost and time taken for obtaining approvals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24 X 7Facility for Information and Services for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Eventually it will offer coverage of Entire Business Life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3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688" y="6629400"/>
            <a:ext cx="14946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/>
            <a:r>
              <a:rPr lang="en-GB" sz="1200" i="1" dirty="0" smtClean="0">
                <a:latin typeface="Georgia" pitchFamily="18" charset="0"/>
                <a:cs typeface="Arial" pitchFamily="34" charset="0"/>
              </a:rPr>
              <a:t>Source: DIPP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t="9490" r="75183" b="82135"/>
          <a:stretch/>
        </p:blipFill>
        <p:spPr bwMode="auto">
          <a:xfrm>
            <a:off x="6984632" y="2092738"/>
            <a:ext cx="2229063" cy="99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nayans181\Pictures\businesspartnersdec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5552"/>
            <a:ext cx="3701528" cy="24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val="142054592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23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2" y="769960"/>
            <a:ext cx="8997696" cy="914400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4191000" y="3072093"/>
            <a:ext cx="5660130" cy="2185707"/>
          </a:xfrm>
        </p:spPr>
        <p:txBody>
          <a:bodyPr/>
          <a:lstStyle/>
          <a:p>
            <a:pPr algn="ctr"/>
            <a:r>
              <a:rPr lang="en-GB" sz="4400" dirty="0" smtClean="0"/>
              <a:t>I invite you to</a:t>
            </a:r>
          </a:p>
          <a:p>
            <a:pPr algn="ctr"/>
            <a:r>
              <a:rPr lang="en-GB" sz="4400" dirty="0" smtClean="0"/>
              <a:t> “Make in India”</a:t>
            </a:r>
            <a:endParaRPr lang="en-GB" sz="4400" dirty="0"/>
          </a:p>
        </p:txBody>
      </p:sp>
      <p:sp>
        <p:nvSpPr>
          <p:cNvPr id="53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pic>
        <p:nvPicPr>
          <p:cNvPr id="2050" name="Picture 2" descr="Official Photograph of Prime Minister Narendra Modi [LOW RESOLUTION]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977" y="1931053"/>
            <a:ext cx="3975770" cy="3599397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24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766"/>
            <a:ext cx="8997696" cy="914400"/>
          </a:xfrm>
        </p:spPr>
        <p:txBody>
          <a:bodyPr/>
          <a:lstStyle/>
          <a:p>
            <a:pPr algn="just"/>
            <a:r>
              <a:rPr lang="en-GB" sz="1800" dirty="0">
                <a:solidFill>
                  <a:schemeClr val="tx2"/>
                </a:solidFill>
              </a:rPr>
              <a:t>India is one of the fastest developing economies in the world and </a:t>
            </a:r>
            <a:r>
              <a:rPr lang="en-GB" sz="1800" dirty="0" smtClean="0">
                <a:solidFill>
                  <a:schemeClr val="tx2"/>
                </a:solidFill>
              </a:rPr>
              <a:t>ranks among the most sought after investment </a:t>
            </a:r>
            <a:r>
              <a:rPr lang="en-GB" sz="1800" dirty="0">
                <a:solidFill>
                  <a:schemeClr val="tx2"/>
                </a:solidFill>
              </a:rPr>
              <a:t>destinations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21207" y="1698007"/>
            <a:ext cx="5182420" cy="4826617"/>
          </a:xfrm>
          <a:ln>
            <a:solidFill>
              <a:schemeClr val="accent1"/>
            </a:solidFill>
            <a:prstDash val="dash"/>
          </a:ln>
        </p:spPr>
        <p:txBody>
          <a:bodyPr lIns="91440" tIns="91440" rIns="91440" bIns="91440"/>
          <a:lstStyle/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GB" sz="1650" dirty="0"/>
              <a:t>3</a:t>
            </a:r>
            <a:r>
              <a:rPr lang="en-GB" sz="1650" baseline="30000" dirty="0"/>
              <a:t>rd</a:t>
            </a:r>
            <a:r>
              <a:rPr lang="en-GB" sz="1650" dirty="0"/>
              <a:t> largest economy in terms of purchasing </a:t>
            </a:r>
            <a:r>
              <a:rPr lang="en-GB" sz="1650" dirty="0" smtClean="0"/>
              <a:t>power</a:t>
            </a:r>
            <a:r>
              <a:rPr lang="en-GB" sz="1650" baseline="30000" dirty="0" smtClean="0"/>
              <a:t>1</a:t>
            </a:r>
            <a:endParaRPr lang="en-GB" sz="1650" baseline="30000" dirty="0"/>
          </a:p>
          <a:p>
            <a:pPr marL="346075" indent="-346075" algn="just">
              <a:buFont typeface="Arial" pitchFamily="34" charset="0"/>
              <a:buChar char="•"/>
            </a:pPr>
            <a:r>
              <a:rPr lang="en-IN" sz="1650" dirty="0" smtClean="0"/>
              <a:t>The 9th Global Capital Confidence Barometer, October 2013, has reported India among one of the top five investment destination among emerging and developed markets</a:t>
            </a:r>
            <a:r>
              <a:rPr lang="en-GB" sz="1650" baseline="30000" dirty="0" smtClean="0"/>
              <a:t>2</a:t>
            </a:r>
            <a:endParaRPr lang="en-GB" sz="1650" dirty="0" smtClean="0"/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GB" sz="1650" baseline="30000" dirty="0" smtClean="0"/>
              <a:t> </a:t>
            </a:r>
            <a:r>
              <a:rPr lang="en-GB" sz="1650" dirty="0" smtClean="0"/>
              <a:t>India accounts for 5.5% of global FDI in terms of value and 6.3% in terms of projects</a:t>
            </a:r>
            <a:r>
              <a:rPr lang="en-GB" sz="1650" baseline="30000" dirty="0" smtClean="0"/>
              <a:t>2</a:t>
            </a:r>
          </a:p>
          <a:p>
            <a:pPr marL="346075" indent="-346075" algn="just">
              <a:buFont typeface="Arial" pitchFamily="34" charset="0"/>
              <a:buChar char="•"/>
            </a:pPr>
            <a:r>
              <a:rPr lang="en-IN" sz="1650" dirty="0" smtClean="0"/>
              <a:t>India is the fourth most attractive location for FDI for 2014-2016 as per UNCTAD Report 2014</a:t>
            </a:r>
            <a:endParaRPr lang="en-GB" sz="1650" dirty="0" smtClean="0"/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GB" sz="1650" dirty="0" smtClean="0"/>
              <a:t>India ranks 2</a:t>
            </a:r>
            <a:r>
              <a:rPr lang="en-GB" sz="1650" baseline="30000" dirty="0" smtClean="0"/>
              <a:t>nd</a:t>
            </a:r>
            <a:r>
              <a:rPr lang="en-GB" sz="1650" dirty="0" smtClean="0"/>
              <a:t> Most Promising Country for Overseas Business Operations in the Medium Term</a:t>
            </a:r>
            <a:r>
              <a:rPr lang="en-GB" sz="1650" baseline="30000" dirty="0" smtClean="0"/>
              <a:t>4</a:t>
            </a:r>
            <a:r>
              <a:rPr lang="en-GB" sz="1650" dirty="0" smtClean="0"/>
              <a:t>;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GB" sz="1650" dirty="0" smtClean="0"/>
              <a:t>India has been rated as Top Investment Destination for the Long Term</a:t>
            </a:r>
            <a:r>
              <a:rPr lang="en-GB" sz="1650" baseline="30000" dirty="0" smtClean="0"/>
              <a:t>5</a:t>
            </a:r>
            <a:endParaRPr lang="en-GB" sz="1650" dirty="0" smtClean="0"/>
          </a:p>
        </p:txBody>
      </p:sp>
      <p:sp>
        <p:nvSpPr>
          <p:cNvPr id="53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9800" y="6163511"/>
            <a:ext cx="3733800" cy="609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 lang="en-GB" sz="800" i="1" dirty="0" smtClean="0">
              <a:latin typeface="+mj-lt"/>
              <a:cs typeface="Arial" pitchFamily="34" charset="0"/>
            </a:endParaRPr>
          </a:p>
          <a:p>
            <a:pPr algn="ctr"/>
            <a:r>
              <a:rPr lang="en-GB" sz="1200" i="1" dirty="0" smtClean="0">
                <a:latin typeface="+mj-lt"/>
                <a:cs typeface="Arial" pitchFamily="34" charset="0"/>
              </a:rPr>
              <a:t>Source: UNCTAD, World Investment Report 2014</a:t>
            </a:r>
            <a:endParaRPr lang="en-GB" sz="1100" i="1" dirty="0" smtClean="0">
              <a:latin typeface="+mj-lt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0" y="1524000"/>
            <a:ext cx="38862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b="1" dirty="0" smtClean="0">
                <a:latin typeface="Georgia" pitchFamily="18" charset="0"/>
              </a:rPr>
              <a:t>Top 10 prospective host economies for 2014-16</a:t>
            </a:r>
          </a:p>
        </p:txBody>
      </p:sp>
      <p:graphicFrame>
        <p:nvGraphicFramePr>
          <p:cNvPr id="58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899343"/>
              </p:ext>
            </p:extLst>
          </p:nvPr>
        </p:nvGraphicFramePr>
        <p:xfrm>
          <a:off x="5870448" y="2261545"/>
          <a:ext cx="3657600" cy="381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3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13" y="756312"/>
            <a:ext cx="8997696" cy="914400"/>
          </a:xfrm>
        </p:spPr>
        <p:txBody>
          <a:bodyPr/>
          <a:lstStyle/>
          <a:p>
            <a:pPr algn="just"/>
            <a:r>
              <a:rPr lang="en-GB" sz="1800" dirty="0">
                <a:solidFill>
                  <a:schemeClr val="tx2"/>
                </a:solidFill>
              </a:rPr>
              <a:t>Increase in foreign investments and industrial growth during the May-July period shows the restored confidence in the economy and the new government </a:t>
            </a: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1978" y="7397496"/>
            <a:ext cx="22025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/>
            <a:r>
              <a:rPr lang="en-GB" sz="1200" i="1" dirty="0" smtClean="0">
                <a:latin typeface="+mj-lt"/>
                <a:cs typeface="Arial" pitchFamily="34" charset="0"/>
              </a:rPr>
              <a:t>Source: DIPP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943600" y="1905000"/>
            <a:ext cx="3813048" cy="2286000"/>
            <a:chOff x="5943600" y="1882036"/>
            <a:chExt cx="3813048" cy="2766163"/>
          </a:xfrm>
        </p:grpSpPr>
        <p:graphicFrame>
          <p:nvGraphicFramePr>
            <p:cNvPr id="56" name="Chart 55"/>
            <p:cNvGraphicFramePr/>
            <p:nvPr>
              <p:extLst>
                <p:ext uri="{D42A27DB-BD31-4B8C-83A1-F6EECF244321}">
                  <p14:modId xmlns:p14="http://schemas.microsoft.com/office/powerpoint/2010/main" val="1650786555"/>
                </p:ext>
              </p:extLst>
            </p:nvPr>
          </p:nvGraphicFramePr>
          <p:xfrm>
            <a:off x="5943600" y="1882036"/>
            <a:ext cx="3813048" cy="2766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58" name="Straight Arrow Connector 57"/>
            <p:cNvCxnSpPr/>
            <p:nvPr/>
          </p:nvCxnSpPr>
          <p:spPr>
            <a:xfrm flipV="1">
              <a:off x="7467600" y="2743200"/>
              <a:ext cx="1143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848600" y="2726323"/>
              <a:ext cx="272510" cy="204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indent="-274320"/>
              <a:r>
                <a:rPr lang="en-GB" sz="1100" dirty="0" smtClean="0">
                  <a:latin typeface="Georgia" pitchFamily="18" charset="0"/>
                  <a:cs typeface="Arial" pitchFamily="34" charset="0"/>
                </a:rPr>
                <a:t>33%</a:t>
              </a:r>
            </a:p>
          </p:txBody>
        </p:sp>
      </p:grp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1643770422"/>
              </p:ext>
            </p:extLst>
          </p:nvPr>
        </p:nvGraphicFramePr>
        <p:xfrm>
          <a:off x="5942076" y="4346449"/>
          <a:ext cx="3813048" cy="258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0" name="Content Placeholder 2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562458" y="1935480"/>
            <a:ext cx="5108448" cy="4953000"/>
          </a:xfrm>
          <a:ln>
            <a:solidFill>
              <a:schemeClr val="accent1"/>
            </a:solidFill>
            <a:prstDash val="dash"/>
          </a:ln>
        </p:spPr>
        <p:txBody>
          <a:bodyPr lIns="45720" tIns="45720" rIns="45720" b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FDI inflows have increased 80% in the months of May-June 2014 (combined) over the same time period in the preceding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M-o-M FDI equity inflows have increased 33% in June 2014 compared to June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Overall Index of Industrial Production (IIP) has grown by 3.4% in June 2014 as compared to 1.8% in June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Growth rate of Capital goods in IIP  has shot up from -6.6% in June 2013 to +23% in June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Purchasing Managers Index (PMI) as on 1st August 2014 was at 17-month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/>
              <a:t>Manufactured exports have recorded 6.6% growth in July 2014 as compared to July 2013  </a:t>
            </a:r>
            <a:endParaRPr lang="en-GB" sz="1700" dirty="0"/>
          </a:p>
        </p:txBody>
      </p:sp>
      <p:sp>
        <p:nvSpPr>
          <p:cNvPr id="64" name="TextBox 63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4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8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9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Strategic opportunities </a:t>
            </a:r>
            <a:endParaRPr lang="en-GB" dirty="0"/>
          </a:p>
        </p:txBody>
      </p:sp>
      <p:sp>
        <p:nvSpPr>
          <p:cNvPr id="53" name="Big Number"/>
          <p:cNvSpPr txBox="1"/>
          <p:nvPr>
            <p:custDataLst>
              <p:tags r:id="rId2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en-GB" sz="27900" b="1" i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5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777766"/>
            <a:ext cx="8997696" cy="898634"/>
          </a:xfrm>
        </p:spPr>
        <p:txBody>
          <a:bodyPr/>
          <a:lstStyle/>
          <a:p>
            <a:pPr algn="just"/>
            <a:r>
              <a:rPr lang="en-GB" sz="1800" dirty="0" smtClean="0">
                <a:solidFill>
                  <a:schemeClr val="tx2"/>
                </a:solidFill>
              </a:rPr>
              <a:t>The new Government has prepared a five pillar strategy to drive India’s growth, which offer multiple avenues of collaboration and investments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3051079760"/>
              </p:ext>
            </p:extLst>
          </p:nvPr>
        </p:nvGraphicFramePr>
        <p:xfrm>
          <a:off x="472966" y="2000503"/>
          <a:ext cx="9055081" cy="5093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6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60" y="769960"/>
            <a:ext cx="8997696" cy="914400"/>
          </a:xfrm>
        </p:spPr>
        <p:txBody>
          <a:bodyPr/>
          <a:lstStyle/>
          <a:p>
            <a:pPr algn="just"/>
            <a:r>
              <a:rPr lang="en-GB" sz="1800" dirty="0" smtClean="0">
                <a:solidFill>
                  <a:schemeClr val="tx2"/>
                </a:solidFill>
              </a:rPr>
              <a:t>Government is focused on improving both the industrial infrastructure as well as the urban infrastructure of the country and has announced several high impact projects in the sector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102352" y="1905000"/>
            <a:ext cx="4346448" cy="2133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91440" rIns="91440" bIns="91440" rtlCol="0">
            <a:noAutofit/>
          </a:bodyPr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smtClean="0"/>
              <a:t>Urban infrastructure</a:t>
            </a:r>
          </a:p>
          <a:p>
            <a:pPr marL="37253" indent="-342900">
              <a:buFont typeface="+mj-lt"/>
              <a:buAutoNum type="arabicPeriod"/>
            </a:pPr>
            <a:r>
              <a:rPr lang="en-GB" sz="1600" dirty="0" smtClean="0"/>
              <a:t>Smart Cities</a:t>
            </a:r>
          </a:p>
          <a:p>
            <a:pPr marL="37253" indent="-342900">
              <a:buFont typeface="+mj-lt"/>
              <a:buAutoNum type="arabicPeriod"/>
            </a:pPr>
            <a:r>
              <a:rPr lang="en-GB" sz="1600" dirty="0" smtClean="0"/>
              <a:t>Affordable housing</a:t>
            </a:r>
          </a:p>
          <a:p>
            <a:pPr marL="37253" indent="-342900">
              <a:buFont typeface="+mj-lt"/>
              <a:buAutoNum type="arabicPeriod"/>
            </a:pPr>
            <a:r>
              <a:rPr lang="en-GB" sz="1600" dirty="0" err="1" smtClean="0"/>
              <a:t>Swachha</a:t>
            </a:r>
            <a:r>
              <a:rPr lang="en-GB" sz="1600" dirty="0" smtClean="0"/>
              <a:t> Bharat project</a:t>
            </a:r>
          </a:p>
          <a:p>
            <a:pPr marL="37253" indent="-342900">
              <a:buFont typeface="+mj-lt"/>
              <a:buAutoNum type="arabicPeriod"/>
            </a:pPr>
            <a:r>
              <a:rPr lang="en-GB" sz="1600" dirty="0" smtClean="0"/>
              <a:t>Digital India</a:t>
            </a:r>
            <a:endParaRPr lang="en-GB" sz="1600" dirty="0"/>
          </a:p>
        </p:txBody>
      </p:sp>
      <p:sp>
        <p:nvSpPr>
          <p:cNvPr id="56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1905000"/>
            <a:ext cx="4267200" cy="44165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91440" rIns="91440" bIns="0" rtlCol="0">
            <a:noAutofit/>
          </a:bodyPr>
          <a:lstStyle>
            <a:lvl1pPr marL="0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305647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222589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305647" marR="0" indent="-305647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11295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16942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05647" algn="l" defTabSz="101882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 smtClean="0"/>
              <a:t>Industrial infrastructure</a:t>
            </a:r>
          </a:p>
          <a:p>
            <a:pPr marL="37253" indent="-342900">
              <a:spcAft>
                <a:spcPts val="300"/>
              </a:spcAft>
              <a:buAutoNum type="arabicPeriod"/>
            </a:pPr>
            <a:r>
              <a:rPr lang="en-GB" sz="1600" dirty="0" smtClean="0"/>
              <a:t>Industrial corridors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Delhi Mumbai Industrial Corridor (DMIC)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Chennai Bengaluru Industrial Corridor (CBIC)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Vizag Chennai Industrial Corridor (VCIC) as first phase of East Coast Economic Corridor (ECEC)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Bengaluru Mumbai Economic Corridor (BMEC)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Amritsar – Kolkata Industrial Corridor (AKIC)</a:t>
            </a:r>
          </a:p>
          <a:p>
            <a:pPr marL="342900" lvl="1" indent="-342900">
              <a:spcAft>
                <a:spcPts val="300"/>
              </a:spcAft>
              <a:buFont typeface="+mj-lt"/>
              <a:buAutoNum type="arabicPeriod" startAt="2"/>
            </a:pPr>
            <a:r>
              <a:rPr lang="en-GB" sz="1600" dirty="0" smtClean="0"/>
              <a:t>Transport connectivity to North East India</a:t>
            </a:r>
          </a:p>
        </p:txBody>
      </p:sp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val="2270914307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7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60" y="769960"/>
            <a:ext cx="8997696" cy="914400"/>
          </a:xfrm>
        </p:spPr>
        <p:txBody>
          <a:bodyPr/>
          <a:lstStyle/>
          <a:p>
            <a:pPr algn="just"/>
            <a:r>
              <a:rPr lang="en-GB" sz="1800" dirty="0">
                <a:solidFill>
                  <a:schemeClr val="tx2"/>
                </a:solidFill>
              </a:rPr>
              <a:t>The upcoming industrial corridors provide potential </a:t>
            </a:r>
            <a:r>
              <a:rPr lang="en-GB" sz="1800" dirty="0" smtClean="0">
                <a:solidFill>
                  <a:schemeClr val="tx2"/>
                </a:solidFill>
              </a:rPr>
              <a:t>opportunities for investments across different infrastructure sub-sectors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74420" y="1828800"/>
            <a:ext cx="4898180" cy="4886325"/>
            <a:chOff x="4687765" y="1828800"/>
            <a:chExt cx="4898180" cy="4886325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7765" y="1828800"/>
              <a:ext cx="4761035" cy="488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" name="Line Callout 1 57"/>
            <p:cNvSpPr/>
            <p:nvPr/>
          </p:nvSpPr>
          <p:spPr>
            <a:xfrm>
              <a:off x="8000999" y="5111496"/>
              <a:ext cx="1584946" cy="451104"/>
            </a:xfrm>
            <a:prstGeom prst="borderCallout1">
              <a:avLst>
                <a:gd name="adj1" fmla="val 43214"/>
                <a:gd name="adj2" fmla="val -2819"/>
                <a:gd name="adj3" fmla="val -13316"/>
                <a:gd name="adj4" fmla="val -38658"/>
              </a:avLst>
            </a:prstGeom>
            <a:solidFill>
              <a:srgbClr val="E0301E"/>
            </a:solidFill>
            <a:ln w="38100">
              <a:solidFill>
                <a:srgbClr val="E0301E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/>
                </a:rPr>
                <a:t>East Coast Industrial Corridor</a:t>
              </a:r>
            </a:p>
          </p:txBody>
        </p:sp>
      </p:grpSp>
      <p:sp>
        <p:nvSpPr>
          <p:cNvPr id="59" name="Content Placeholder 2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758952" y="2438400"/>
            <a:ext cx="3203448" cy="3352800"/>
          </a:xfrm>
          <a:ln>
            <a:solidFill>
              <a:schemeClr val="accent1"/>
            </a:solidFill>
            <a:prstDash val="dash"/>
          </a:ln>
        </p:spPr>
        <p:txBody>
          <a:bodyPr lIns="91440" tIns="91440" rIns="91440"/>
          <a:lstStyle/>
          <a:p>
            <a:pPr lvl="1" algn="just"/>
            <a:r>
              <a:rPr lang="en-GB" sz="1600" dirty="0" smtClean="0"/>
              <a:t>To promote manufacturing in India, five new Industrial Corridors are being planned.   </a:t>
            </a:r>
          </a:p>
          <a:p>
            <a:pPr lvl="1" algn="just"/>
            <a:r>
              <a:rPr lang="en-GB" sz="1600" dirty="0" smtClean="0"/>
              <a:t>Each Industrial Corridor will have at least 6 – 8 key nodes developed on Smart City principles measuring more than 200 sq. Km</a:t>
            </a:r>
          </a:p>
          <a:p>
            <a:pPr lvl="1" algn="just"/>
            <a:r>
              <a:rPr lang="en-GB" sz="1600" dirty="0" smtClean="0"/>
              <a:t>DMICDC is the apex authority that is planning these corridors.  </a:t>
            </a:r>
          </a:p>
          <a:p>
            <a:pPr lvl="1" algn="just">
              <a:buNone/>
            </a:pPr>
            <a:endParaRPr lang="en-GB" sz="1600" dirty="0" smtClean="0"/>
          </a:p>
          <a:p>
            <a:pPr lvl="1" algn="just"/>
            <a:endParaRPr lang="en-GB" sz="1600" dirty="0" smtClean="0"/>
          </a:p>
          <a:p>
            <a:pPr lvl="1" algn="just"/>
            <a:endParaRPr lang="en-GB" sz="1600" dirty="0" smtClean="0"/>
          </a:p>
          <a:p>
            <a:pPr lvl="1" algn="just"/>
            <a:endParaRPr lang="en-GB" sz="1600" dirty="0" smtClean="0"/>
          </a:p>
          <a:p>
            <a:pPr lvl="1" algn="just"/>
            <a:endParaRPr lang="en-GB" sz="1600" dirty="0" smtClean="0"/>
          </a:p>
        </p:txBody>
      </p:sp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val="5827716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9467133" y="7058942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8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1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en-GB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en-GB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0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1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2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3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  <p:grpSp>
          <p:nvGrpSpPr>
            <p:cNvPr id="14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2" y="769960"/>
            <a:ext cx="8997696" cy="914400"/>
          </a:xfrm>
        </p:spPr>
        <p:txBody>
          <a:bodyPr/>
          <a:lstStyle/>
          <a:p>
            <a:pPr algn="just"/>
            <a:r>
              <a:rPr lang="en-GB" sz="1800" dirty="0" smtClean="0">
                <a:solidFill>
                  <a:schemeClr val="tx2"/>
                </a:solidFill>
              </a:rPr>
              <a:t>DMIC is being developed as a flagship project of partnership &amp; collaboration with Government of Japan and offers several opportunities for investors 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3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521208" y="813600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en-GB" sz="1100" noProof="1" smtClean="0">
                <a:latin typeface="+mn-lt"/>
                <a:ea typeface="Cambria Math" pitchFamily="18" charset="0"/>
              </a:rPr>
              <a:t>  – </a:t>
            </a:r>
          </a:p>
        </p:txBody>
      </p:sp>
      <p:pic>
        <p:nvPicPr>
          <p:cNvPr id="54" name="Picture 53" descr="2 DMIC States Citie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848" y="1725304"/>
            <a:ext cx="290779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itle 1"/>
          <p:cNvSpPr txBox="1">
            <a:spLocks/>
          </p:cNvSpPr>
          <p:nvPr/>
        </p:nvSpPr>
        <p:spPr>
          <a:xfrm>
            <a:off x="471996" y="5506168"/>
            <a:ext cx="2834640" cy="1578262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vert="horz" lIns="91440" tIns="91440" rIns="91440" bIns="91440" rtlCol="0" anchor="t" anchorCtr="0">
            <a:noAutofit/>
          </a:bodyPr>
          <a:lstStyle>
            <a:lvl1pPr algn="l" defTabSz="101882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0" dirty="0" err="1" smtClean="0"/>
              <a:t>GoI</a:t>
            </a:r>
            <a:r>
              <a:rPr lang="en-US" sz="1400" b="0" dirty="0" smtClean="0"/>
              <a:t> </a:t>
            </a:r>
            <a:r>
              <a:rPr lang="en-US" sz="1400" b="0" dirty="0"/>
              <a:t>is developing </a:t>
            </a:r>
            <a:r>
              <a:rPr lang="en-US" sz="1400" b="0" dirty="0" smtClean="0"/>
              <a:t>DMIC </a:t>
            </a:r>
            <a:r>
              <a:rPr lang="en-US" sz="1400" b="0" dirty="0"/>
              <a:t>as a global manufacturing and investment destination utilizing the 1,483 km-long, high-capacity western Dedicated Railway Freight Corridor (DFC) as the backbone. </a:t>
            </a:r>
            <a:endParaRPr lang="en-GB" sz="1400" b="0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3725583"/>
              </p:ext>
            </p:extLst>
          </p:nvPr>
        </p:nvGraphicFramePr>
        <p:xfrm>
          <a:off x="3733800" y="1697629"/>
          <a:ext cx="5711696" cy="2569968"/>
        </p:xfrm>
        <a:graphic>
          <a:graphicData uri="http://schemas.openxmlformats.org/drawingml/2006/table">
            <a:tbl>
              <a:tblPr firstRow="1" firstCol="1" bandRow="1">
                <a:tableStyleId>{74ED0A72-4B8E-423B-AE2F-120ADE3C16FB}</a:tableStyleId>
              </a:tblPr>
              <a:tblGrid>
                <a:gridCol w="4419600"/>
                <a:gridCol w="1292096"/>
              </a:tblGrid>
              <a:tr h="37058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Nodes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Area (</a:t>
                      </a:r>
                      <a:r>
                        <a:rPr lang="en-GB" sz="1200" dirty="0" err="1" smtClean="0"/>
                        <a:t>sq</a:t>
                      </a:r>
                      <a:r>
                        <a:rPr lang="en-GB" sz="1200" dirty="0" smtClean="0"/>
                        <a:t> km)</a:t>
                      </a:r>
                      <a:endParaRPr lang="en-GB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Ahmedabad </a:t>
                      </a:r>
                      <a:r>
                        <a:rPr lang="en-GB" sz="1200" dirty="0" err="1" smtClean="0"/>
                        <a:t>Dholera</a:t>
                      </a:r>
                      <a:r>
                        <a:rPr lang="en-GB" sz="1200" baseline="0" dirty="0" smtClean="0"/>
                        <a:t> Investment Region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920</a:t>
                      </a:r>
                      <a:endParaRPr lang="en-GB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Manesar-Bawal</a:t>
                      </a:r>
                      <a:r>
                        <a:rPr lang="en-GB" sz="1200" dirty="0" smtClean="0"/>
                        <a:t> Investment Region, Haryana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402</a:t>
                      </a:r>
                      <a:endParaRPr lang="en-GB" sz="1200" dirty="0"/>
                    </a:p>
                  </a:txBody>
                  <a:tcPr/>
                </a:tc>
              </a:tr>
              <a:tr h="427815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Khushkhera-Bhiwadi-Neemrana</a:t>
                      </a:r>
                      <a:r>
                        <a:rPr lang="en-GB" sz="1200" dirty="0" smtClean="0"/>
                        <a:t> Investment Region, Rajasthan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165</a:t>
                      </a:r>
                      <a:endParaRPr lang="en-GB" sz="1200" dirty="0"/>
                    </a:p>
                  </a:txBody>
                  <a:tcPr/>
                </a:tc>
              </a:tr>
              <a:tr h="370584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Pithampur-Dhar-Mhow</a:t>
                      </a:r>
                      <a:r>
                        <a:rPr lang="en-GB" sz="1200" dirty="0" smtClean="0"/>
                        <a:t> Investment Region, M. P.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372</a:t>
                      </a:r>
                      <a:endParaRPr lang="en-GB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Dadri</a:t>
                      </a:r>
                      <a:r>
                        <a:rPr lang="en-GB" sz="1200" dirty="0" smtClean="0"/>
                        <a:t>-Noida-Ghaziabad Investment Region, U.P.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200</a:t>
                      </a:r>
                      <a:endParaRPr lang="en-GB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Dighi</a:t>
                      </a:r>
                      <a:r>
                        <a:rPr lang="en-GB" sz="1200" dirty="0" smtClean="0"/>
                        <a:t> Port Industrial Area, Maharashtra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253</a:t>
                      </a:r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Shendra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Bidkin</a:t>
                      </a:r>
                      <a:r>
                        <a:rPr lang="en-GB" sz="1200" dirty="0" smtClean="0"/>
                        <a:t> Industrial Park, Maharashtra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84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96547621"/>
              </p:ext>
            </p:extLst>
          </p:nvPr>
        </p:nvGraphicFramePr>
        <p:xfrm>
          <a:off x="3764400" y="4585648"/>
          <a:ext cx="5711696" cy="2622375"/>
        </p:xfrm>
        <a:graphic>
          <a:graphicData uri="http://schemas.openxmlformats.org/drawingml/2006/table">
            <a:tbl>
              <a:tblPr firstRow="1" firstCol="1" bandRow="1">
                <a:tableStyleId>{74ED0A72-4B8E-423B-AE2F-120ADE3C16FB}</a:tableStyleId>
              </a:tblPr>
              <a:tblGrid>
                <a:gridCol w="4340096"/>
                <a:gridCol w="1371600"/>
              </a:tblGrid>
              <a:tr h="37058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Key early bird projects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Budgetary Support by </a:t>
                      </a:r>
                      <a:r>
                        <a:rPr lang="en-US" sz="1200" dirty="0" err="1" smtClean="0"/>
                        <a:t>GoI</a:t>
                      </a:r>
                      <a:endParaRPr lang="en-US" sz="1200" dirty="0" smtClean="0"/>
                    </a:p>
                    <a:p>
                      <a:r>
                        <a:rPr lang="en-GB" sz="1200" dirty="0" smtClean="0"/>
                        <a:t>(</a:t>
                      </a:r>
                      <a:r>
                        <a:rPr lang="en-GB" sz="1200" dirty="0" err="1" smtClean="0"/>
                        <a:t>Rs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mn</a:t>
                      </a:r>
                      <a:r>
                        <a:rPr lang="en-GB" sz="1200" dirty="0" smtClean="0"/>
                        <a:t>.)</a:t>
                      </a:r>
                      <a:endParaRPr lang="en-GB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err="1" smtClean="0"/>
                        <a:t>Vikram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Udyogpuri</a:t>
                      </a:r>
                      <a:r>
                        <a:rPr lang="en-US" sz="1200" dirty="0" smtClean="0"/>
                        <a:t>, near Ujjain, Madhya Pradesh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595</a:t>
                      </a:r>
                      <a:endParaRPr lang="en-US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Integrated Industrial Township at Greater Noida,</a:t>
                      </a:r>
                      <a:r>
                        <a:rPr lang="en-US" sz="1200" baseline="0" dirty="0" smtClean="0"/>
                        <a:t> UP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6,172</a:t>
                      </a:r>
                      <a:endParaRPr lang="en-US" sz="1200" dirty="0"/>
                    </a:p>
                  </a:txBody>
                  <a:tcPr/>
                </a:tc>
              </a:tr>
              <a:tr h="4278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Water Supply Project, Madhya Pradesh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704</a:t>
                      </a:r>
                      <a:endParaRPr lang="en-US" sz="1200" dirty="0"/>
                    </a:p>
                  </a:txBody>
                  <a:tcPr/>
                </a:tc>
              </a:tr>
              <a:tr h="370584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Construction of New Rail Line between </a:t>
                      </a:r>
                      <a:r>
                        <a:rPr lang="en-US" sz="1200" dirty="0" err="1" smtClean="0"/>
                        <a:t>Bhimnath</a:t>
                      </a:r>
                      <a:r>
                        <a:rPr lang="en-US" sz="1200" dirty="0" smtClean="0"/>
                        <a:t> and </a:t>
                      </a:r>
                      <a:r>
                        <a:rPr lang="en-US" sz="1200" dirty="0" err="1" smtClean="0"/>
                        <a:t>Dholera</a:t>
                      </a:r>
                      <a:r>
                        <a:rPr lang="en-US" sz="1200" dirty="0" smtClean="0"/>
                        <a:t> SIR, Gujarat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243</a:t>
                      </a:r>
                      <a:endParaRPr lang="en-US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Logistic Data Bank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372</a:t>
                      </a:r>
                      <a:endParaRPr lang="en-US" sz="1200" dirty="0"/>
                    </a:p>
                  </a:txBody>
                  <a:tcPr/>
                </a:tc>
              </a:tr>
              <a:tr h="256689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Model Solar Power Project, Neemrana, Rajasthan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353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58277160"/>
              </p:ext>
            </p:extLst>
          </p:nvPr>
        </p:nvGraphicFramePr>
        <p:xfrm>
          <a:off x="8137634" y="429876"/>
          <a:ext cx="1371600" cy="27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9528048" y="7232908"/>
            <a:ext cx="769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fld id="{6A7ECE12-2E9E-427F-BE35-3D2BEDD96D5B}" type="slidenum">
              <a:rPr lang="en-US" sz="1400" smtClean="0">
                <a:latin typeface="Georgia" pitchFamily="18" charset="0"/>
                <a:cs typeface="Arial" pitchFamily="34" charset="0"/>
              </a:rPr>
              <a:pPr indent="-274320"/>
              <a:t>9</a:t>
            </a:fld>
            <a:endParaRPr lang="en-US" sz="14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CRIPTOR" val="Business Unit"/>
  <p:tag name="FOOTERHEIGHT" val="550"/>
  <p:tag name="FORECASTBOXCOLOR" val="216,216,216"/>
  <p:tag name="FORECASTBOXTRANSPARENCY" val="0"/>
  <p:tag name="GRIDON" val="No"/>
  <p:tag name="HIGHLIGHTBOXCOLOR" val="244,202,202"/>
  <p:tag name="HIGHLIGHTBOXTRANSPARENCY" val="0"/>
  <p:tag name="HORIZONTALTOCTYPE" val="Header TOC"/>
  <p:tag name="PRESENTATIONDISCLAIMER" val="No Disclaimer"/>
  <p:tag name="SHOWPRESENTATIONDISCLAIMER" val="No"/>
  <p:tag name="SMARTTOCSLIDENUMBER" val="2"/>
  <p:tag name="SMRTDOCUMENTTYPE" val="2"/>
  <p:tag name="TABLEDEFAULTFONTSIZE" val="18"/>
  <p:tag name="TABLEHEADERFONTSIZE" val="20"/>
  <p:tag name="TABLESTYLEID" val="{74ED0A72-4B8E-423B-AE2F-120ADE3C16FB}"/>
  <p:tag name="TOCAGENDATEXT" val="Agenda"/>
  <p:tag name="TOCAPPENDIXTEXT" val="Appendices"/>
  <p:tag name="TOCPAGETEXT" val="Page"/>
  <p:tag name="TOCTEXT" val="Agenda"/>
  <p:tag name="PICTURE" val="Co-workers"/>
  <p:tag name="TOCSECTIONTEXT" val=" "/>
  <p:tag name="SMARTTOCSTYLE" val="Presentation Agenda  [new brand]"/>
  <p:tag name="SMARTTOCHYPERLINK" val="YES"/>
  <p:tag name="SHOW DRAFT STAMP" val="YES"/>
  <p:tag name="SHOW DATE FILEPATH" val="NO"/>
  <p:tag name="PRESENTATION THEME COLOR" val="PwC Burgundy"/>
  <p:tag name="HASFRONTIMAGE" val="YES"/>
  <p:tag name="LANGUAGE" val="English (UK)"/>
  <p:tag name="BUSINESSUNITCOVERTEXT" val="Business Unit"/>
  <p:tag name="TITLE" val="India - Japan"/>
  <p:tag name="SUBTITLE" val="A winning partnership"/>
  <p:tag name="DRAFT STAMP" val="Draft"/>
  <p:tag name="REPORT DATE" val="August 2014"/>
  <p:tag name="CONFIDENTIALITY STAMP" val="Strictly Private and Confidential"/>
  <p:tag name="TOCAGENDALANGUAGETEXT" val="Agenda"/>
  <p:tag name="TOCPAGELANGUAGETEXT" val="Pag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 STANDARD" val=";djapoicjv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" val=";lhd;lao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  <p:tag name="SMARTLINKEDSHAPEID" val="SideBa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  <p:tag name="SMARTLINKEDSHAPEID" val="SideBa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  <p:tag name="SMARTLINKEDSHAPEID" val="SideBa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Fixed Logo v.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  <p:tag name="SMARTLINKEDSHAPEID" val="SideBa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  <p:tag name="SMARTLINKEDSHAPEID" val="SideBa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  <p:tag name="SMARTLINKEDSHAPEID" val="SideBa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NO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dede22dc-4909-413a-a116-048dfb494b2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dede22dc-4909-413a-a116-048dfb494b2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dede22dc-4909-413a-a116-048dfb494b2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dede22dc-4909-413a-a116-048dfb494b2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afd9609e-f930-4c44-863c-980baa45081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  <p:tag name="SMARTLINKEDSHAPEID" val="SideBa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heme/theme1.xml><?xml version="1.0" encoding="utf-8"?>
<a:theme xmlns:a="http://schemas.openxmlformats.org/drawingml/2006/main" name="Generic 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 Presentation</Template>
  <TotalTime>3992</TotalTime>
  <Words>3242</Words>
  <Application>Microsoft Office PowerPoint</Application>
  <PresentationFormat>Custom</PresentationFormat>
  <Paragraphs>497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Generic Presentation</vt:lpstr>
      <vt:lpstr>India - Japan</vt:lpstr>
      <vt:lpstr>PowerPoint Presentation</vt:lpstr>
      <vt:lpstr>India is one of the fastest developing economies in the world and ranks among the most sought after investment destinations</vt:lpstr>
      <vt:lpstr>Increase in foreign investments and industrial growth during the May-July period shows the restored confidence in the economy and the new government </vt:lpstr>
      <vt:lpstr>PowerPoint Presentation</vt:lpstr>
      <vt:lpstr>The new Government has prepared a five pillar strategy to drive India’s growth, which offer multiple avenues of collaboration and investments</vt:lpstr>
      <vt:lpstr>Government is focused on improving both the industrial infrastructure as well as the urban infrastructure of the country and has announced several high impact projects in the sector</vt:lpstr>
      <vt:lpstr>The upcoming industrial corridors provide potential opportunities for investments across different infrastructure sub-sectors</vt:lpstr>
      <vt:lpstr>DMIC is being developed as a flagship project of partnership &amp; collaboration with Government of Japan and offers several opportunities for investors </vt:lpstr>
      <vt:lpstr>CBIC is the second corridor project under Japanese Government partnership; aimed at improving the industrial infrastructure and increasing investments across multiple sectors in the region</vt:lpstr>
      <vt:lpstr>The Vizag Chennai Industrial Corridor is a part of the East Coast Economic Corridor, aligned to the Golden Quadrilateral and is envisaged to play a key role in India’s Look East Policy </vt:lpstr>
      <vt:lpstr>GoI has announced 100 Smart City projects across 21 states with a view to provide a fillip to  the urban infrastructure in the country GoI has announced 100 Smart City projects across 21 states with a view to provide a fillip to  the urban infrastructure in the country </vt:lpstr>
      <vt:lpstr>GoI is also focused around other urban infrastructure aspects of Affordable housing and Sanitation, and has set definitive goals in these areas</vt:lpstr>
      <vt:lpstr>Government is committed to promote manufacturing and employment. The NMP lays the foundation for larger contribution of manufacturing sector in GDP </vt:lpstr>
      <vt:lpstr>India has the potential to offer myriad of opportunities for foreign investors across a wide gamut of manufacturing sectors (1)</vt:lpstr>
      <vt:lpstr>PowerPoint Presentation</vt:lpstr>
      <vt:lpstr>PowerPoint Presentation</vt:lpstr>
      <vt:lpstr>PowerPoint Presentation</vt:lpstr>
      <vt:lpstr>Energy Sufficiency  through Thermal Power and Renewable Power is high on Government’s agenda</vt:lpstr>
      <vt:lpstr>The energy sector is full of varied opportunities in the thermal and renewable energy sector</vt:lpstr>
      <vt:lpstr>The new Government has proactively taken multiple steps to bring about process improvements….</vt:lpstr>
      <vt:lpstr>….and labour &amp; sector related initiatives to improve the overall “Ease of doing business” in India</vt:lpstr>
      <vt:lpstr>eBiz Mission will transform e-governance beyond online transactions to delivering services to investors and businesses</vt:lpstr>
      <vt:lpstr>Thank you</vt:lpstr>
    </vt:vector>
  </TitlesOfParts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India-Japan opportunities</dc:title>
  <dc:creator>Shubhojeet Chakravarty</dc:creator>
  <dc:description>Generic Presentation</dc:description>
  <cp:lastModifiedBy>Acer</cp:lastModifiedBy>
  <cp:revision>210</cp:revision>
  <dcterms:created xsi:type="dcterms:W3CDTF">2014-04-16T08:15:39Z</dcterms:created>
  <dcterms:modified xsi:type="dcterms:W3CDTF">2014-09-19T05:17:57Z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Presentation Template Version">
    <vt:lpwstr>20120913</vt:lpwstr>
  </property>
</Properties>
</file>